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4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353" r:id="rId2"/>
    <p:sldId id="258" r:id="rId3"/>
    <p:sldId id="352" r:id="rId4"/>
    <p:sldId id="342" r:id="rId5"/>
    <p:sldId id="343" r:id="rId6"/>
    <p:sldId id="344" r:id="rId7"/>
    <p:sldId id="345" r:id="rId8"/>
    <p:sldId id="346" r:id="rId9"/>
    <p:sldId id="347" r:id="rId10"/>
    <p:sldId id="348" r:id="rId11"/>
    <p:sldId id="349" r:id="rId12"/>
    <p:sldId id="350" r:id="rId13"/>
    <p:sldId id="351" r:id="rId14"/>
    <p:sldId id="354" r:id="rId15"/>
    <p:sldId id="274" r:id="rId16"/>
    <p:sldId id="275" r:id="rId17"/>
    <p:sldId id="276" r:id="rId18"/>
    <p:sldId id="278" r:id="rId19"/>
    <p:sldId id="340" r:id="rId20"/>
    <p:sldId id="341" r:id="rId21"/>
    <p:sldId id="281" r:id="rId22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8" autoAdjust="0"/>
    <p:restoredTop sz="94660"/>
  </p:normalViewPr>
  <p:slideViewPr>
    <p:cSldViewPr>
      <p:cViewPr varScale="1">
        <p:scale>
          <a:sx n="69" d="100"/>
          <a:sy n="69" d="100"/>
        </p:scale>
        <p:origin x="768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2143BA-E225-4BEA-B5D0-F78CDBFAE4E4}" type="datetimeFigureOut">
              <a:rPr lang="vi-VN" smtClean="0"/>
              <a:t>23/04/2024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529A13-1DC3-4AFF-9459-AB38E611BC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96516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BF946E-77B2-4000-A682-9B647306AD7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971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808E4-094C-4A74-BE51-4C783C0AF27D}" type="datetimeFigureOut">
              <a:rPr lang="vi-VN" smtClean="0"/>
              <a:t>23/04/2024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1885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808E4-094C-4A74-BE51-4C783C0AF27D}" type="datetimeFigureOut">
              <a:rPr lang="vi-VN" smtClean="0"/>
              <a:t>23/04/2024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7830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808E4-094C-4A74-BE51-4C783C0AF27D}" type="datetimeFigureOut">
              <a:rPr lang="vi-VN" smtClean="0"/>
              <a:t>23/04/2024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5429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808E4-094C-4A74-BE51-4C783C0AF27D}" type="datetimeFigureOut">
              <a:rPr lang="vi-VN" smtClean="0"/>
              <a:t>23/04/2024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08258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808E4-094C-4A74-BE51-4C783C0AF27D}" type="datetimeFigureOut">
              <a:rPr lang="vi-VN" smtClean="0"/>
              <a:t>23/04/2024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48578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808E4-094C-4A74-BE51-4C783C0AF27D}" type="datetimeFigureOut">
              <a:rPr lang="vi-VN" smtClean="0"/>
              <a:t>23/04/2024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3956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808E4-094C-4A74-BE51-4C783C0AF27D}" type="datetimeFigureOut">
              <a:rPr lang="vi-VN" smtClean="0"/>
              <a:t>23/04/2024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9006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808E4-094C-4A74-BE51-4C783C0AF27D}" type="datetimeFigureOut">
              <a:rPr lang="vi-VN" smtClean="0"/>
              <a:t>23/04/2024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5402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808E4-094C-4A74-BE51-4C783C0AF27D}" type="datetimeFigureOut">
              <a:rPr lang="vi-VN" smtClean="0"/>
              <a:t>23/04/2024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596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808E4-094C-4A74-BE51-4C783C0AF27D}" type="datetimeFigureOut">
              <a:rPr lang="vi-VN" smtClean="0"/>
              <a:t>23/04/2024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340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808E4-094C-4A74-BE51-4C783C0AF27D}" type="datetimeFigureOut">
              <a:rPr lang="vi-VN" smtClean="0"/>
              <a:t>23/04/2024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8387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6928"/>
            <a:ext cx="12192000" cy="686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921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3.wav"/><Relationship Id="rId7" Type="http://schemas.openxmlformats.org/officeDocument/2006/relationships/slide" Target="slide16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8.pn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.png"/><Relationship Id="rId4" Type="http://schemas.openxmlformats.org/officeDocument/2006/relationships/audio" Target="../media/media3.wav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3.wav"/><Relationship Id="rId7" Type="http://schemas.openxmlformats.org/officeDocument/2006/relationships/slide" Target="slide16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8.pn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.png"/><Relationship Id="rId4" Type="http://schemas.openxmlformats.org/officeDocument/2006/relationships/audio" Target="../media/media3.wav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3.wav"/><Relationship Id="rId7" Type="http://schemas.openxmlformats.org/officeDocument/2006/relationships/slide" Target="slide16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8.pn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.png"/><Relationship Id="rId4" Type="http://schemas.openxmlformats.org/officeDocument/2006/relationships/audio" Target="../media/media3.wav"/><Relationship Id="rId9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slide" Target="slide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NULL" TargetMode="External"/><Relationship Id="rId7" Type="http://schemas.openxmlformats.org/officeDocument/2006/relationships/image" Target="../media/image12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5.png"/><Relationship Id="rId11" Type="http://schemas.openxmlformats.org/officeDocument/2006/relationships/image" Target="../media/image21.png"/><Relationship Id="rId5" Type="http://schemas.openxmlformats.org/officeDocument/2006/relationships/audio" Target="../media/audio4.wav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www.sachmem.vn/books/325/exercises/52023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wav"/><Relationship Id="rId13" Type="http://schemas.microsoft.com/office/2007/relationships/media" Target="../media/media11.wav"/><Relationship Id="rId18" Type="http://schemas.openxmlformats.org/officeDocument/2006/relationships/audio" Target="../media/audio4.wav"/><Relationship Id="rId26" Type="http://schemas.openxmlformats.org/officeDocument/2006/relationships/image" Target="../media/image34.png"/><Relationship Id="rId3" Type="http://schemas.microsoft.com/office/2007/relationships/media" Target="../media/media6.wav"/><Relationship Id="rId21" Type="http://schemas.openxmlformats.org/officeDocument/2006/relationships/image" Target="../media/image29.png"/><Relationship Id="rId7" Type="http://schemas.microsoft.com/office/2007/relationships/media" Target="../media/media8.wav"/><Relationship Id="rId12" Type="http://schemas.openxmlformats.org/officeDocument/2006/relationships/audio" Target="../media/media10.wav"/><Relationship Id="rId17" Type="http://schemas.openxmlformats.org/officeDocument/2006/relationships/slideLayout" Target="../slideLayouts/slideLayout7.xml"/><Relationship Id="rId25" Type="http://schemas.openxmlformats.org/officeDocument/2006/relationships/image" Target="../media/image33.png"/><Relationship Id="rId2" Type="http://schemas.openxmlformats.org/officeDocument/2006/relationships/audio" Target="../media/media5.wav"/><Relationship Id="rId16" Type="http://schemas.openxmlformats.org/officeDocument/2006/relationships/audio" Target="../media/media12.wav"/><Relationship Id="rId20" Type="http://schemas.openxmlformats.org/officeDocument/2006/relationships/image" Target="../media/image28.png"/><Relationship Id="rId1" Type="http://schemas.microsoft.com/office/2007/relationships/media" Target="../media/media5.wav"/><Relationship Id="rId6" Type="http://schemas.openxmlformats.org/officeDocument/2006/relationships/audio" Target="../media/media7.wav"/><Relationship Id="rId11" Type="http://schemas.microsoft.com/office/2007/relationships/media" Target="../media/media10.wav"/><Relationship Id="rId24" Type="http://schemas.openxmlformats.org/officeDocument/2006/relationships/image" Target="../media/image32.png"/><Relationship Id="rId5" Type="http://schemas.microsoft.com/office/2007/relationships/media" Target="../media/media7.wav"/><Relationship Id="rId15" Type="http://schemas.microsoft.com/office/2007/relationships/media" Target="../media/media12.wav"/><Relationship Id="rId23" Type="http://schemas.openxmlformats.org/officeDocument/2006/relationships/image" Target="../media/image31.png"/><Relationship Id="rId28" Type="http://schemas.openxmlformats.org/officeDocument/2006/relationships/image" Target="../media/image21.png"/><Relationship Id="rId10" Type="http://schemas.openxmlformats.org/officeDocument/2006/relationships/audio" Target="../media/media9.wav"/><Relationship Id="rId19" Type="http://schemas.openxmlformats.org/officeDocument/2006/relationships/audio" Target="../media/audio5.wav"/><Relationship Id="rId4" Type="http://schemas.openxmlformats.org/officeDocument/2006/relationships/audio" Target="../media/media6.wav"/><Relationship Id="rId9" Type="http://schemas.microsoft.com/office/2007/relationships/media" Target="../media/media9.wav"/><Relationship Id="rId14" Type="http://schemas.openxmlformats.org/officeDocument/2006/relationships/audio" Target="../media/media11.wav"/><Relationship Id="rId22" Type="http://schemas.openxmlformats.org/officeDocument/2006/relationships/image" Target="../media/image30.png"/><Relationship Id="rId27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3.wav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16.xml"/><Relationship Id="rId5" Type="http://schemas.openxmlformats.org/officeDocument/2006/relationships/image" Target="../media/image5.png"/><Relationship Id="rId4" Type="http://schemas.openxmlformats.org/officeDocument/2006/relationships/audio" Target="../media/audio2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3.wav"/><Relationship Id="rId7" Type="http://schemas.openxmlformats.org/officeDocument/2006/relationships/slide" Target="slide16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.png"/><Relationship Id="rId4" Type="http://schemas.openxmlformats.org/officeDocument/2006/relationships/audio" Target="../media/media3.wav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3.wav"/><Relationship Id="rId7" Type="http://schemas.openxmlformats.org/officeDocument/2006/relationships/slide" Target="slide16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.png"/><Relationship Id="rId4" Type="http://schemas.openxmlformats.org/officeDocument/2006/relationships/audio" Target="../media/media3.wav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3.wav"/><Relationship Id="rId7" Type="http://schemas.openxmlformats.org/officeDocument/2006/relationships/slide" Target="slide16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8.png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.png"/><Relationship Id="rId4" Type="http://schemas.openxmlformats.org/officeDocument/2006/relationships/audio" Target="../media/media3.wav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3.wav"/><Relationship Id="rId7" Type="http://schemas.openxmlformats.org/officeDocument/2006/relationships/slide" Target="slide16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8.png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.png"/><Relationship Id="rId4" Type="http://schemas.openxmlformats.org/officeDocument/2006/relationships/audio" Target="../media/media3.wav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3.wav"/><Relationship Id="rId7" Type="http://schemas.openxmlformats.org/officeDocument/2006/relationships/slide" Target="slide16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8.png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.png"/><Relationship Id="rId4" Type="http://schemas.openxmlformats.org/officeDocument/2006/relationships/audio" Target="../media/media3.wav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 descr="GUESTAN"/>
          <p:cNvPicPr>
            <a:picLocks noGrp="1" noChangeAspect="1" noChangeArrowheads="1" noCrop="1"/>
          </p:cNvPicPr>
          <p:nvPr>
            <p:ph type="ctrTitle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18000" y="3962400"/>
            <a:ext cx="3352800" cy="3352800"/>
          </a:xfrm>
          <a:noFill/>
        </p:spPr>
      </p:pic>
      <p:pic>
        <p:nvPicPr>
          <p:cNvPr id="2051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0" y="8382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798514"/>
            <a:ext cx="990600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1717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8255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8382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13" y="841375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14" name="Text Box 14"/>
          <p:cNvSpPr txBox="1">
            <a:spLocks noChangeArrowheads="1"/>
          </p:cNvSpPr>
          <p:nvPr/>
        </p:nvSpPr>
        <p:spPr bwMode="auto">
          <a:xfrm>
            <a:off x="1581150" y="812801"/>
            <a:ext cx="90678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500" b="1">
                <a:solidFill>
                  <a:srgbClr val="0000FF"/>
                </a:solidFill>
              </a:rPr>
              <a:t>DAI LOC DEPARTMENT OF EDUCATION AND TRAINING</a:t>
            </a:r>
            <a:r>
              <a:rPr lang="en-US" altLang="en-US" sz="2400" b="1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76815" name="Text Box 15"/>
          <p:cNvSpPr txBox="1">
            <a:spLocks noChangeArrowheads="1"/>
          </p:cNvSpPr>
          <p:nvPr/>
        </p:nvSpPr>
        <p:spPr bwMode="auto">
          <a:xfrm>
            <a:off x="3886200" y="4648200"/>
            <a:ext cx="6781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 i="1" dirty="0">
                <a:solidFill>
                  <a:srgbClr val="0000FF"/>
                </a:solidFill>
              </a:rPr>
              <a:t>Subject: English </a:t>
            </a:r>
            <a:r>
              <a:rPr lang="en-US" altLang="en-US" sz="3200" b="1" i="1" dirty="0" smtClean="0">
                <a:solidFill>
                  <a:srgbClr val="0000FF"/>
                </a:solidFill>
              </a:rPr>
              <a:t>3 </a:t>
            </a:r>
            <a:endParaRPr lang="en-US" altLang="en-US" sz="3200" b="1" i="1" dirty="0">
              <a:solidFill>
                <a:srgbClr val="0000FF"/>
              </a:solidFill>
            </a:endParaRPr>
          </a:p>
        </p:txBody>
      </p:sp>
      <p:sp>
        <p:nvSpPr>
          <p:cNvPr id="76816" name="Text Box 16"/>
          <p:cNvSpPr txBox="1">
            <a:spLocks noChangeArrowheads="1"/>
          </p:cNvSpPr>
          <p:nvPr/>
        </p:nvSpPr>
        <p:spPr bwMode="auto">
          <a:xfrm>
            <a:off x="3200400" y="5896383"/>
            <a:ext cx="5867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i="1" dirty="0">
                <a:solidFill>
                  <a:srgbClr val="660033"/>
                </a:solidFill>
              </a:rPr>
              <a:t> Teacher: Pham </a:t>
            </a:r>
            <a:r>
              <a:rPr lang="en-US" altLang="en-US" sz="3200" b="1" i="1" dirty="0" err="1">
                <a:solidFill>
                  <a:srgbClr val="660033"/>
                </a:solidFill>
              </a:rPr>
              <a:t>Thi</a:t>
            </a:r>
            <a:r>
              <a:rPr lang="en-US" altLang="en-US" sz="3200" b="1" i="1" dirty="0">
                <a:solidFill>
                  <a:srgbClr val="660033"/>
                </a:solidFill>
              </a:rPr>
              <a:t> My Chau</a:t>
            </a:r>
          </a:p>
        </p:txBody>
      </p:sp>
      <p:sp>
        <p:nvSpPr>
          <p:cNvPr id="76817" name="WordArt 17"/>
          <p:cNvSpPr>
            <a:spLocks noChangeArrowheads="1" noChangeShapeType="1" noTextEdit="1"/>
          </p:cNvSpPr>
          <p:nvPr/>
        </p:nvSpPr>
        <p:spPr bwMode="auto">
          <a:xfrm>
            <a:off x="3429000" y="2235200"/>
            <a:ext cx="5257800" cy="17526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9926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Impact" panose="020B0806030902050204" pitchFamily="34" charset="0"/>
              </a:rPr>
              <a:t>WELCOME TO OUR CLASS  !</a:t>
            </a:r>
          </a:p>
        </p:txBody>
      </p:sp>
      <p:sp>
        <p:nvSpPr>
          <p:cNvPr id="76818" name="Text Box 18"/>
          <p:cNvSpPr txBox="1">
            <a:spLocks noChangeArrowheads="1"/>
          </p:cNvSpPr>
          <p:nvPr/>
        </p:nvSpPr>
        <p:spPr bwMode="auto">
          <a:xfrm>
            <a:off x="3886200" y="5184775"/>
            <a:ext cx="5791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 i="1" dirty="0">
                <a:solidFill>
                  <a:srgbClr val="0000FF"/>
                </a:solidFill>
              </a:rPr>
              <a:t>Class:    </a:t>
            </a:r>
            <a:r>
              <a:rPr lang="en-US" altLang="en-US" sz="3200" b="1" i="1" dirty="0" smtClean="0">
                <a:solidFill>
                  <a:srgbClr val="0000FF"/>
                </a:solidFill>
              </a:rPr>
              <a:t>3E</a:t>
            </a:r>
            <a:endParaRPr lang="en-US" altLang="en-US" sz="3200" b="1" i="1" dirty="0">
              <a:solidFill>
                <a:srgbClr val="0000FF"/>
              </a:solidFill>
            </a:endParaRPr>
          </a:p>
        </p:txBody>
      </p:sp>
      <p:sp>
        <p:nvSpPr>
          <p:cNvPr id="76819" name="Text Box 19"/>
          <p:cNvSpPr txBox="1">
            <a:spLocks noChangeArrowheads="1"/>
          </p:cNvSpPr>
          <p:nvPr/>
        </p:nvSpPr>
        <p:spPr bwMode="auto">
          <a:xfrm>
            <a:off x="1524000" y="1304926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smtClean="0">
                <a:solidFill>
                  <a:srgbClr val="FF0000"/>
                </a:solidFill>
              </a:rPr>
              <a:t>DAI QUANG PRIMARY </a:t>
            </a:r>
            <a:r>
              <a:rPr lang="en-US" altLang="en-US" sz="2800" b="1" dirty="0">
                <a:solidFill>
                  <a:srgbClr val="FF0000"/>
                </a:solidFill>
              </a:rPr>
              <a:t>SCHOOL</a:t>
            </a:r>
          </a:p>
        </p:txBody>
      </p:sp>
    </p:spTree>
    <p:extLst>
      <p:ext uri="{BB962C8B-B14F-4D97-AF65-F5344CB8AC3E}">
        <p14:creationId xmlns:p14="http://schemas.microsoft.com/office/powerpoint/2010/main" val="3370074892"/>
      </p:ext>
    </p:extLst>
  </p:cSld>
  <p:clrMapOvr>
    <a:masterClrMapping/>
  </p:clrMapOvr>
  <p:transition spd="slow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68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6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76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1000"/>
                                        <p:tgtEl>
                                          <p:spTgt spid="76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9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768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768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5000"/>
                                        <p:tgtEl>
                                          <p:spTgt spid="768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1_Xuan Mai - 03_ ABC S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68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68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6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6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768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768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768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14" grpId="0"/>
      <p:bldP spid="76815" grpId="0"/>
      <p:bldP spid="76818" grpId="0"/>
      <p:bldP spid="768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직사각형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latinLnBrk="1">
              <a:defRPr/>
            </a:pPr>
            <a:endParaRPr lang="ko-KR" altLang="en-US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4" name="ru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2863" y="3094039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nanapapoi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2863" y="1125539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모서리가 둥근 직사각형 4"/>
          <p:cNvSpPr/>
          <p:nvPr/>
        </p:nvSpPr>
        <p:spPr>
          <a:xfrm>
            <a:off x="2896235" y="5259203"/>
            <a:ext cx="6384925" cy="10795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latinLnBrk="1">
              <a:defRPr/>
            </a:pPr>
            <a:r>
              <a:rPr lang="en-US" altLang="ko-KR" sz="3600" smtClean="0">
                <a:solidFill>
                  <a:schemeClr val="tx1"/>
                </a:solidFill>
                <a:latin typeface="Comic Sans MS" pitchFamily="66" charset="0"/>
                <a:ea typeface="맑은 고딕" panose="020B0503020000020004" pitchFamily="34" charset="-127"/>
              </a:rPr>
              <a:t>They have three</a:t>
            </a:r>
            <a:endParaRPr lang="ko-KR" altLang="en-US" sz="3600" dirty="0">
              <a:solidFill>
                <a:schemeClr val="tx1"/>
              </a:solidFill>
              <a:latin typeface="Comic Sans MS" pitchFamily="66" charset="0"/>
              <a:ea typeface="맑은 고딕" panose="020B0503020000020004" pitchFamily="34" charset="-127"/>
            </a:endParaRPr>
          </a:p>
        </p:txBody>
      </p:sp>
      <p:sp>
        <p:nvSpPr>
          <p:cNvPr id="18437" name="AutoShape 2" descr="http://www.iconarchive.com/download/i77771/designbolts/despicable-me-2/Minion-Evil-3.ico"/>
          <p:cNvSpPr>
            <a:spLocks noChangeAspect="1" noChangeArrowheads="1"/>
          </p:cNvSpPr>
          <p:nvPr/>
        </p:nvSpPr>
        <p:spPr bwMode="auto">
          <a:xfrm>
            <a:off x="1692275" y="-144462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38" name="AutoShape 4" descr="http://www.iconarchive.com/download/i77771/designbolts/despicable-me-2/Minion-Evil-3.ico"/>
          <p:cNvSpPr>
            <a:spLocks noChangeAspect="1" noChangeArrowheads="1"/>
          </p:cNvSpPr>
          <p:nvPr/>
        </p:nvSpPr>
        <p:spPr bwMode="auto">
          <a:xfrm>
            <a:off x="1844675" y="79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39" name="AutoShape 6" descr="http://www.iconarchive.com/download/i77770/designbolts/despicable-me-2/Minion-Evil-2.ico"/>
          <p:cNvSpPr>
            <a:spLocks noChangeAspect="1" noChangeArrowheads="1"/>
          </p:cNvSpPr>
          <p:nvPr/>
        </p:nvSpPr>
        <p:spPr bwMode="auto">
          <a:xfrm>
            <a:off x="1997075" y="1603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pic>
        <p:nvPicPr>
          <p:cNvPr id="2058" name="Picture 10" descr="http://icons.iconarchive.com/icons/designbolts/despicable-me-2/128/Minion-Sad-icon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3" y="5494339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 descr="http://icons.iconarchive.com/icons/designbolts/despicable-me-2/128/Minion-Happy-icon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7513" y="5449888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2" name="AutoShape 14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149475" y="3127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3" name="AutoShape 16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301875" y="4651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4" name="AutoShape 18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454275" y="6175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5" name="AutoShape 20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606675" y="7699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6" name="AutoShape 22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759075" y="9223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7" name="AutoShape 24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911475" y="10747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8" name="AutoShape 26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3063875" y="12271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9" name="AutoShape 28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3216275" y="13795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50" name="AutoShape 30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3368675" y="15319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pic>
        <p:nvPicPr>
          <p:cNvPr id="2080" name="Picture 32" descr="http://gallery.yopriceville.com/downloadfullsize/send/847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815" y="1898652"/>
            <a:ext cx="1773237" cy="320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Bùi Liễu 096814278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8"/>
          <a:stretch/>
        </p:blipFill>
        <p:spPr>
          <a:xfrm>
            <a:off x="5791200" y="1819192"/>
            <a:ext cx="4318892" cy="2645920"/>
          </a:xfrm>
          <a:prstGeom prst="round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099144" y="4438282"/>
            <a:ext cx="521328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 latinLnBrk="1">
              <a:defRPr/>
            </a:pPr>
            <a:r>
              <a:rPr lang="en-US" altLang="ko-KR" sz="4400" smtClean="0">
                <a:latin typeface="Comic Sans MS" pitchFamily="66" charset="0"/>
              </a:rPr>
              <a:t>_________trucks.</a:t>
            </a:r>
            <a:endParaRPr lang="ko-KR" altLang="en-US" sz="44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736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6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9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직사각형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4" name="ru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2863" y="3094039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nanapapoi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2863" y="1125539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모서리가 둥근 직사각형 4"/>
          <p:cNvSpPr/>
          <p:nvPr/>
        </p:nvSpPr>
        <p:spPr>
          <a:xfrm>
            <a:off x="2896235" y="5259203"/>
            <a:ext cx="6384925" cy="10795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latinLnBrk="1">
              <a:defRPr/>
            </a:pPr>
            <a:r>
              <a:rPr lang="en-US" altLang="ko-KR" sz="3600" smtClean="0">
                <a:solidFill>
                  <a:schemeClr val="tx1"/>
                </a:solidFill>
                <a:latin typeface="Comic Sans MS" pitchFamily="66" charset="0"/>
                <a:ea typeface="맑은 고딕" panose="020B0503020000020004" pitchFamily="34" charset="-127"/>
              </a:rPr>
              <a:t>They have </a:t>
            </a:r>
            <a:endParaRPr lang="ko-KR" altLang="en-US" sz="3600" dirty="0">
              <a:solidFill>
                <a:schemeClr val="tx1"/>
              </a:solidFill>
              <a:latin typeface="Comic Sans MS" pitchFamily="66" charset="0"/>
              <a:ea typeface="맑은 고딕" panose="020B0503020000020004" pitchFamily="34" charset="-127"/>
            </a:endParaRPr>
          </a:p>
        </p:txBody>
      </p:sp>
      <p:sp>
        <p:nvSpPr>
          <p:cNvPr id="18437" name="AutoShape 2" descr="http://www.iconarchive.com/download/i77771/designbolts/despicable-me-2/Minion-Evil-3.ico"/>
          <p:cNvSpPr>
            <a:spLocks noChangeAspect="1" noChangeArrowheads="1"/>
          </p:cNvSpPr>
          <p:nvPr/>
        </p:nvSpPr>
        <p:spPr bwMode="auto">
          <a:xfrm>
            <a:off x="1692275" y="-144462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38" name="AutoShape 4" descr="http://www.iconarchive.com/download/i77771/designbolts/despicable-me-2/Minion-Evil-3.ico"/>
          <p:cNvSpPr>
            <a:spLocks noChangeAspect="1" noChangeArrowheads="1"/>
          </p:cNvSpPr>
          <p:nvPr/>
        </p:nvSpPr>
        <p:spPr bwMode="auto">
          <a:xfrm>
            <a:off x="1844675" y="79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39" name="AutoShape 6" descr="http://www.iconarchive.com/download/i77770/designbolts/despicable-me-2/Minion-Evil-2.ico"/>
          <p:cNvSpPr>
            <a:spLocks noChangeAspect="1" noChangeArrowheads="1"/>
          </p:cNvSpPr>
          <p:nvPr/>
        </p:nvSpPr>
        <p:spPr bwMode="auto">
          <a:xfrm>
            <a:off x="1997075" y="1603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pic>
        <p:nvPicPr>
          <p:cNvPr id="2058" name="Picture 10" descr="http://icons.iconarchive.com/icons/designbolts/despicable-me-2/128/Minion-Sad-icon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3" y="5494339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 descr="http://icons.iconarchive.com/icons/designbolts/despicable-me-2/128/Minion-Happy-icon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7513" y="5449888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2" name="AutoShape 14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149475" y="3127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3" name="AutoShape 16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301875" y="4651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4" name="AutoShape 18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454275" y="6175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5" name="AutoShape 20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606675" y="7699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6" name="AutoShape 22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759075" y="9223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7" name="AutoShape 24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911475" y="10747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8" name="AutoShape 26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3063875" y="12271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9" name="AutoShape 28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3216275" y="13795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50" name="AutoShape 30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3368675" y="15319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pic>
        <p:nvPicPr>
          <p:cNvPr id="2080" name="Picture 32" descr="http://gallery.yopriceville.com/downloadfullsize/send/847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815" y="1898652"/>
            <a:ext cx="1773237" cy="320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Bùi Liễu 096814278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8"/>
          <a:stretch/>
        </p:blipFill>
        <p:spPr>
          <a:xfrm>
            <a:off x="5638800" y="1819192"/>
            <a:ext cx="4471292" cy="2645920"/>
          </a:xfrm>
          <a:prstGeom prst="round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800714" y="4438282"/>
            <a:ext cx="781015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 latinLnBrk="1">
              <a:defRPr/>
            </a:pPr>
            <a:r>
              <a:rPr lang="en-US" altLang="ko-KR" sz="4400" smtClean="0">
                <a:latin typeface="Comic Sans MS" pitchFamily="66" charset="0"/>
              </a:rPr>
              <a:t>_________two teddy bears.</a:t>
            </a:r>
            <a:endParaRPr lang="ko-KR" altLang="en-US" sz="44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005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6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9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직사각형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4" name="ru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2863" y="3094039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nanapapoi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2863" y="1125539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모서리가 둥근 직사각형 4"/>
          <p:cNvSpPr/>
          <p:nvPr/>
        </p:nvSpPr>
        <p:spPr>
          <a:xfrm>
            <a:off x="2896235" y="5259203"/>
            <a:ext cx="6384925" cy="10795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latinLnBrk="1">
              <a:defRPr/>
            </a:pPr>
            <a:r>
              <a:rPr lang="en-US" altLang="ko-KR" sz="3600" smtClean="0">
                <a:solidFill>
                  <a:schemeClr val="tx1"/>
                </a:solidFill>
                <a:latin typeface="Comic Sans MS" pitchFamily="66" charset="0"/>
                <a:ea typeface="맑은 고딕" panose="020B0503020000020004" pitchFamily="34" charset="-127"/>
              </a:rPr>
              <a:t>They</a:t>
            </a:r>
            <a:endParaRPr lang="ko-KR" altLang="en-US" sz="3600" dirty="0">
              <a:solidFill>
                <a:schemeClr val="tx1"/>
              </a:solidFill>
              <a:latin typeface="Comic Sans MS" pitchFamily="66" charset="0"/>
              <a:ea typeface="맑은 고딕" panose="020B0503020000020004" pitchFamily="34" charset="-127"/>
            </a:endParaRPr>
          </a:p>
        </p:txBody>
      </p:sp>
      <p:sp>
        <p:nvSpPr>
          <p:cNvPr id="18437" name="AutoShape 2" descr="http://www.iconarchive.com/download/i77771/designbolts/despicable-me-2/Minion-Evil-3.ico"/>
          <p:cNvSpPr>
            <a:spLocks noChangeAspect="1" noChangeArrowheads="1"/>
          </p:cNvSpPr>
          <p:nvPr/>
        </p:nvSpPr>
        <p:spPr bwMode="auto">
          <a:xfrm>
            <a:off x="1692275" y="-144462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38" name="AutoShape 4" descr="http://www.iconarchive.com/download/i77771/designbolts/despicable-me-2/Minion-Evil-3.ico"/>
          <p:cNvSpPr>
            <a:spLocks noChangeAspect="1" noChangeArrowheads="1"/>
          </p:cNvSpPr>
          <p:nvPr/>
        </p:nvSpPr>
        <p:spPr bwMode="auto">
          <a:xfrm>
            <a:off x="1844675" y="79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39" name="AutoShape 6" descr="http://www.iconarchive.com/download/i77770/designbolts/despicable-me-2/Minion-Evil-2.ico"/>
          <p:cNvSpPr>
            <a:spLocks noChangeAspect="1" noChangeArrowheads="1"/>
          </p:cNvSpPr>
          <p:nvPr/>
        </p:nvSpPr>
        <p:spPr bwMode="auto">
          <a:xfrm>
            <a:off x="1997075" y="1603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pic>
        <p:nvPicPr>
          <p:cNvPr id="2058" name="Picture 10" descr="http://icons.iconarchive.com/icons/designbolts/despicable-me-2/128/Minion-Sad-icon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3" y="5494339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 descr="http://icons.iconarchive.com/icons/designbolts/despicable-me-2/128/Minion-Happy-icon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7513" y="5449888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2" name="AutoShape 14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149475" y="3127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3" name="AutoShape 16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301875" y="4651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4" name="AutoShape 18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454275" y="6175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5" name="AutoShape 20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606675" y="7699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6" name="AutoShape 22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759075" y="9223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7" name="AutoShape 24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911475" y="10747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8" name="AutoShape 26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3063875" y="12271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9" name="AutoShape 28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3216275" y="13795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50" name="AutoShape 30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3368675" y="15319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pic>
        <p:nvPicPr>
          <p:cNvPr id="2080" name="Picture 32" descr="http://gallery.yopriceville.com/downloadfullsize/send/847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815" y="1898652"/>
            <a:ext cx="1773237" cy="320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Bùi Liễu 096814278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8"/>
          <a:stretch/>
        </p:blipFill>
        <p:spPr>
          <a:xfrm>
            <a:off x="5715000" y="1819192"/>
            <a:ext cx="4395092" cy="2645920"/>
          </a:xfrm>
          <a:prstGeom prst="round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4742481" y="4438282"/>
            <a:ext cx="592662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 latinLnBrk="1">
              <a:defRPr/>
            </a:pPr>
            <a:r>
              <a:rPr lang="en-US" altLang="ko-KR" sz="4400" smtClean="0">
                <a:latin typeface="Comic Sans MS" pitchFamily="66" charset="0"/>
              </a:rPr>
              <a:t>____ have four ships.</a:t>
            </a:r>
            <a:endParaRPr lang="ko-KR" altLang="en-US" sz="44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532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6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9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5" name="Picture 2" descr="http://www.clipartlord.com/wp-content/uploads/2013/10/banana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614" y="1543053"/>
            <a:ext cx="1587500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www.clipartlord.com/wp-content/uploads/2013/10/banana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615" y="1543053"/>
            <a:ext cx="1589087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4" descr="http://www.buildabear.com/public/images/initiatives/minions/minionLogo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44"/>
          <a:stretch>
            <a:fillRect/>
          </a:stretch>
        </p:blipFill>
        <p:spPr bwMode="auto">
          <a:xfrm>
            <a:off x="1295400" y="3067051"/>
            <a:ext cx="10009188" cy="461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http://www.clipartlord.com/wp-content/uploads/2013/10/banana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8701" y="2565402"/>
            <a:ext cx="1587500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http://www.clipartlord.com/wp-content/uploads/2013/10/banana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525" y="2565402"/>
            <a:ext cx="1589088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http://www.clipartlord.com/wp-content/uploads/2013/10/banana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514" y="620713"/>
            <a:ext cx="1587500" cy="133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모서리가 둥근 사각형 설명선 17"/>
          <p:cNvSpPr/>
          <p:nvPr/>
        </p:nvSpPr>
        <p:spPr>
          <a:xfrm>
            <a:off x="1898736" y="264878"/>
            <a:ext cx="8320022" cy="953470"/>
          </a:xfrm>
          <a:prstGeom prst="wedgeRoundRectCallout">
            <a:avLst>
              <a:gd name="adj1" fmla="val -29955"/>
              <a:gd name="adj2" fmla="val 130706"/>
              <a:gd name="adj3" fmla="val 16667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latinLnBrk="1">
              <a:defRPr/>
            </a:pPr>
            <a:r>
              <a:rPr lang="en-US" altLang="ko-KR" sz="9600" smtClean="0">
                <a:solidFill>
                  <a:schemeClr val="tx1"/>
                </a:solidFill>
                <a:latin typeface="Comic Sans MS" pitchFamily="66" charset="0"/>
                <a:ea typeface="맑은 고딕" panose="020B0503020000020004" pitchFamily="34" charset="-127"/>
              </a:rPr>
              <a:t>Well done!</a:t>
            </a:r>
            <a:endParaRPr lang="ko-KR" altLang="en-US" sz="9600" dirty="0">
              <a:solidFill>
                <a:schemeClr val="tx1"/>
              </a:solidFill>
              <a:latin typeface="Comic Sans MS" pitchFamily="66" charset="0"/>
              <a:ea typeface="맑은 고딕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76088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6" descr="C:\Users\DIEM PHUC\Downloads\Compressed\HinhNenPowerpoint_DienDanBacLieu.Net\HinhNenPowerpoint_DienDanBacLieu.Net\powerpoint-templat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7"/>
          <a:stretch>
            <a:fillRect/>
          </a:stretch>
        </p:blipFill>
        <p:spPr bwMode="auto">
          <a:xfrm>
            <a:off x="679269" y="207964"/>
            <a:ext cx="11220994" cy="687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Rectangle 2"/>
          <p:cNvSpPr>
            <a:spLocks noChangeArrowheads="1"/>
          </p:cNvSpPr>
          <p:nvPr/>
        </p:nvSpPr>
        <p:spPr bwMode="auto">
          <a:xfrm>
            <a:off x="1315781" y="962157"/>
            <a:ext cx="987552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400" b="1" baseline="30000" dirty="0" smtClean="0">
                <a:latin typeface="Century Schoolbook" panose="020406040505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400" b="1" u="sng" dirty="0">
                <a:cs typeface="Times New Roman" panose="02020603050405020304" pitchFamily="18" charset="0"/>
              </a:rPr>
              <a:t>UNIT </a:t>
            </a:r>
            <a:r>
              <a:rPr lang="en-US" altLang="en-US" sz="4400" b="1" u="sng" dirty="0" smtClean="0">
                <a:cs typeface="Times New Roman" panose="02020603050405020304" pitchFamily="18" charset="0"/>
              </a:rPr>
              <a:t>17 </a:t>
            </a:r>
            <a:r>
              <a:rPr lang="en-US" altLang="en-US" sz="4400" b="1" dirty="0">
                <a:cs typeface="Times New Roman" panose="02020603050405020304" pitchFamily="18" charset="0"/>
              </a:rPr>
              <a:t>: </a:t>
            </a:r>
            <a:r>
              <a:rPr lang="en-US" altLang="en-US" sz="4400" b="1" dirty="0" smtClean="0">
                <a:cs typeface="Times New Roman" panose="02020603050405020304" pitchFamily="18" charset="0"/>
              </a:rPr>
              <a:t>OUR TOYS</a:t>
            </a:r>
            <a:endParaRPr lang="en-US" altLang="en-US" sz="4400" b="1" dirty="0">
              <a:cs typeface="Times New Roman" panose="02020603050405020304" pitchFamily="18" charset="0"/>
            </a:endParaRPr>
          </a:p>
        </p:txBody>
      </p:sp>
      <p:pic>
        <p:nvPicPr>
          <p:cNvPr id="4100" name="Picture 19" descr="http://t0.gstatic.com/images?q=tbn:ANd9GcQqHehYLojutSUXNIK13SpqD5H56qkLpP75IHcEDGTc3h1gLEo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663" y="1943100"/>
            <a:ext cx="10097589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038601" y="2514600"/>
            <a:ext cx="5446713" cy="3124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altLang="en-US" sz="4400" dirty="0">
                <a:solidFill>
                  <a:srgbClr val="1A10E0"/>
                </a:solidFill>
                <a:cs typeface="Times New Roman" panose="02020603050405020304" pitchFamily="18" charset="0"/>
              </a:rPr>
              <a:t>*</a:t>
            </a:r>
            <a:r>
              <a:rPr lang="en-US" altLang="en-US" sz="4400" b="1" u="sng" dirty="0">
                <a:solidFill>
                  <a:srgbClr val="1A10E0"/>
                </a:solidFill>
                <a:cs typeface="Times New Roman" panose="02020603050405020304" pitchFamily="18" charset="0"/>
              </a:rPr>
              <a:t>Lesson </a:t>
            </a:r>
            <a:r>
              <a:rPr lang="en-US" altLang="en-US" sz="4400" b="1" u="sng" dirty="0" smtClean="0">
                <a:solidFill>
                  <a:srgbClr val="1A10E0"/>
                </a:solidFill>
                <a:cs typeface="Times New Roman" panose="02020603050405020304" pitchFamily="18" charset="0"/>
              </a:rPr>
              <a:t>2:</a:t>
            </a:r>
            <a:r>
              <a:rPr lang="en-US" altLang="en-US" sz="4400" b="1" dirty="0" smtClean="0">
                <a:solidFill>
                  <a:srgbClr val="1A10E0"/>
                </a:solidFill>
                <a:cs typeface="Times New Roman" panose="02020603050405020304" pitchFamily="18" charset="0"/>
              </a:rPr>
              <a:t>  </a:t>
            </a:r>
            <a:endParaRPr lang="en-US" altLang="en-US" sz="4400" b="1" dirty="0">
              <a:solidFill>
                <a:srgbClr val="1A10E0"/>
              </a:solidFill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altLang="en-US" sz="4400" b="1" i="1" u="sng" dirty="0">
                <a:solidFill>
                  <a:srgbClr val="FF0066"/>
                </a:solidFill>
                <a:cs typeface="Times New Roman" panose="02020603050405020304" pitchFamily="18" charset="0"/>
              </a:rPr>
              <a:t>Part</a:t>
            </a:r>
            <a:r>
              <a:rPr lang="en-US" altLang="en-US" sz="4400" b="1" dirty="0">
                <a:solidFill>
                  <a:srgbClr val="FF0066"/>
                </a:solidFill>
                <a:cs typeface="Times New Roman" panose="02020603050405020304" pitchFamily="18" charset="0"/>
              </a:rPr>
              <a:t>:   </a:t>
            </a:r>
            <a:r>
              <a:rPr lang="en-US" altLang="en-US" sz="4400" b="1" dirty="0" smtClean="0">
                <a:solidFill>
                  <a:srgbClr val="FF0066"/>
                </a:solidFill>
                <a:cs typeface="Times New Roman" panose="02020603050405020304" pitchFamily="18" charset="0"/>
              </a:rPr>
              <a:t>4, 5 </a:t>
            </a:r>
            <a:r>
              <a:rPr lang="en-US" altLang="en-US" sz="4400" b="1" dirty="0">
                <a:solidFill>
                  <a:srgbClr val="FF0066"/>
                </a:solidFill>
                <a:cs typeface="Times New Roman" panose="02020603050405020304" pitchFamily="18" charset="0"/>
              </a:rPr>
              <a:t>&amp; </a:t>
            </a:r>
            <a:r>
              <a:rPr lang="en-US" altLang="en-US" sz="4400" b="1" dirty="0">
                <a:solidFill>
                  <a:srgbClr val="FF0066"/>
                </a:solidFill>
                <a:cs typeface="Times New Roman" panose="02020603050405020304" pitchFamily="18" charset="0"/>
              </a:rPr>
              <a:t>6</a:t>
            </a:r>
            <a:endParaRPr lang="en-US" altLang="en-US" sz="4400" b="1" dirty="0">
              <a:solidFill>
                <a:srgbClr val="FF0066"/>
              </a:solidFill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endParaRPr lang="en-US" altLang="en-US" sz="4400" b="1" dirty="0">
              <a:solidFill>
                <a:srgbClr val="FF0066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869872" y="207964"/>
            <a:ext cx="5867400" cy="584775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day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April 1</a:t>
            </a:r>
            <a:r>
              <a:rPr lang="en-US" sz="3200" b="1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2024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04334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utoUpdateAnimBg="0"/>
      <p:bldP spid="4" grpId="0" build="p" autoUpdateAnimBg="0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027" y="1370001"/>
            <a:ext cx="2231666" cy="1848992"/>
          </a:xfrm>
          <a:prstGeom prst="roundRect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</p:pic>
      <p:pic>
        <p:nvPicPr>
          <p:cNvPr id="21" name="Bùi Liễu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881" y="1450894"/>
            <a:ext cx="2228709" cy="1846542"/>
          </a:xfrm>
          <a:prstGeom prst="roundRect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</p:pic>
      <p:pic>
        <p:nvPicPr>
          <p:cNvPr id="22" name="Bùi Liễu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888" y="4266519"/>
            <a:ext cx="2258805" cy="1871477"/>
          </a:xfrm>
          <a:prstGeom prst="roundRect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</p:pic>
      <p:pic>
        <p:nvPicPr>
          <p:cNvPr id="39" name="Bùi Liễu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061" y="4274149"/>
            <a:ext cx="2240389" cy="1856219"/>
          </a:xfrm>
          <a:prstGeom prst="roundRect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</p:pic>
      <p:sp>
        <p:nvSpPr>
          <p:cNvPr id="40" name="Bùi Liễu"/>
          <p:cNvSpPr/>
          <p:nvPr/>
        </p:nvSpPr>
        <p:spPr>
          <a:xfrm>
            <a:off x="7424522" y="5227836"/>
            <a:ext cx="1795678" cy="629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>
              <a:solidFill>
                <a:srgbClr val="002060"/>
              </a:solidFill>
            </a:endParaRPr>
          </a:p>
        </p:txBody>
      </p:sp>
      <p:sp>
        <p:nvSpPr>
          <p:cNvPr id="41" name="Bùi Liễu"/>
          <p:cNvSpPr txBox="1">
            <a:spLocks/>
          </p:cNvSpPr>
          <p:nvPr/>
        </p:nvSpPr>
        <p:spPr>
          <a:xfrm>
            <a:off x="550502" y="328051"/>
            <a:ext cx="5166392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Listen and tick.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Bùi Liễu"/>
          <p:cNvSpPr/>
          <p:nvPr/>
        </p:nvSpPr>
        <p:spPr>
          <a:xfrm>
            <a:off x="5412111" y="2909271"/>
            <a:ext cx="617390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Bùi Liễu"/>
          <p:cNvSpPr/>
          <p:nvPr/>
        </p:nvSpPr>
        <p:spPr>
          <a:xfrm>
            <a:off x="5388355" y="5783056"/>
            <a:ext cx="617390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4" name="RBùi Liễu"/>
          <p:cNvSpPr/>
          <p:nvPr/>
        </p:nvSpPr>
        <p:spPr>
          <a:xfrm>
            <a:off x="9268992" y="5783056"/>
            <a:ext cx="617390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5" name="Bùi Liễu"/>
          <p:cNvSpPr txBox="1">
            <a:spLocks/>
          </p:cNvSpPr>
          <p:nvPr/>
        </p:nvSpPr>
        <p:spPr>
          <a:xfrm>
            <a:off x="1416145" y="2044409"/>
            <a:ext cx="58941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600" b="1" smtClean="0">
                <a:latin typeface="Comic Sans MS" panose="030F0702030302020204" pitchFamily="66" charset="0"/>
              </a:rPr>
              <a:t>1</a:t>
            </a:r>
            <a:endParaRPr lang="en-US" sz="3600" b="1" dirty="0">
              <a:latin typeface="Comic Sans MS" panose="030F0702030302020204" pitchFamily="66" charset="0"/>
            </a:endParaRPr>
          </a:p>
        </p:txBody>
      </p:sp>
      <p:sp>
        <p:nvSpPr>
          <p:cNvPr id="46" name="Bùi Liễu"/>
          <p:cNvSpPr txBox="1">
            <a:spLocks/>
          </p:cNvSpPr>
          <p:nvPr/>
        </p:nvSpPr>
        <p:spPr>
          <a:xfrm>
            <a:off x="1313742" y="4648200"/>
            <a:ext cx="58941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600" b="1">
                <a:latin typeface="Comic Sans MS" panose="030F0702030302020204" pitchFamily="66" charset="0"/>
              </a:rPr>
              <a:t>2</a:t>
            </a:r>
            <a:endParaRPr lang="en-US" sz="3600" b="1" dirty="0">
              <a:latin typeface="Comic Sans MS" panose="030F0702030302020204" pitchFamily="66" charset="0"/>
            </a:endParaRPr>
          </a:p>
        </p:txBody>
      </p:sp>
      <p:sp>
        <p:nvSpPr>
          <p:cNvPr id="48" name="Bùi Liễu"/>
          <p:cNvSpPr/>
          <p:nvPr/>
        </p:nvSpPr>
        <p:spPr>
          <a:xfrm>
            <a:off x="9220200" y="3003719"/>
            <a:ext cx="617390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9" name="Bùi Liễu"/>
          <p:cNvSpPr/>
          <p:nvPr/>
        </p:nvSpPr>
        <p:spPr>
          <a:xfrm>
            <a:off x="3173238" y="1246636"/>
            <a:ext cx="436641" cy="43233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3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Bùi Liễu"/>
          <p:cNvSpPr/>
          <p:nvPr/>
        </p:nvSpPr>
        <p:spPr>
          <a:xfrm>
            <a:off x="7424522" y="1312625"/>
            <a:ext cx="436641" cy="43233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3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Bùi Liễu"/>
          <p:cNvSpPr/>
          <p:nvPr/>
        </p:nvSpPr>
        <p:spPr>
          <a:xfrm>
            <a:off x="3215247" y="4176586"/>
            <a:ext cx="436641" cy="43233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3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Bùi Liễu"/>
          <p:cNvSpPr/>
          <p:nvPr/>
        </p:nvSpPr>
        <p:spPr>
          <a:xfrm>
            <a:off x="7390560" y="4138486"/>
            <a:ext cx="436641" cy="43233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3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Bùi Liễu 096814278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23333" r="71111" b="56667"/>
          <a:stretch/>
        </p:blipFill>
        <p:spPr>
          <a:xfrm>
            <a:off x="9148391" y="2923712"/>
            <a:ext cx="793969" cy="714572"/>
          </a:xfrm>
          <a:prstGeom prst="rect">
            <a:avLst/>
          </a:prstGeom>
        </p:spPr>
      </p:pic>
      <p:pic>
        <p:nvPicPr>
          <p:cNvPr id="54" name="Bùi Liễu 096814278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23333" r="71111" b="56667"/>
          <a:stretch/>
        </p:blipFill>
        <p:spPr>
          <a:xfrm>
            <a:off x="5324154" y="5714333"/>
            <a:ext cx="793969" cy="714572"/>
          </a:xfrm>
          <a:prstGeom prst="rect">
            <a:avLst/>
          </a:prstGeom>
        </p:spPr>
      </p:pic>
      <p:pic>
        <p:nvPicPr>
          <p:cNvPr id="2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533400"/>
            <a:ext cx="519337" cy="416327"/>
          </a:xfrm>
          <a:prstGeom prst="rect">
            <a:avLst/>
          </a:prstGeom>
        </p:spPr>
      </p:pic>
      <p:pic>
        <p:nvPicPr>
          <p:cNvPr id="23" name="Bùi Liễu 096814278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0153" end="13694.6303"/>
                </p14:media>
              </p:ext>
            </p:ext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078" y="2294497"/>
            <a:ext cx="350575" cy="281039"/>
          </a:xfrm>
          <a:prstGeom prst="rect">
            <a:avLst/>
          </a:prstGeom>
        </p:spPr>
      </p:pic>
      <p:pic>
        <p:nvPicPr>
          <p:cNvPr id="24" name="Bùi Liễu 096814278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0366" end="2422.6303"/>
                </p14:media>
              </p:ext>
            </p:ext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989" y="4921218"/>
            <a:ext cx="350575" cy="28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697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29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914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020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10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"/>
          <p:cNvSpPr txBox="1">
            <a:spLocks/>
          </p:cNvSpPr>
          <p:nvPr/>
        </p:nvSpPr>
        <p:spPr>
          <a:xfrm>
            <a:off x="550502" y="328051"/>
            <a:ext cx="8212498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592" y="1167643"/>
            <a:ext cx="2600217" cy="12359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592" y="2559513"/>
            <a:ext cx="2600217" cy="12359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736" y="3951383"/>
            <a:ext cx="2600217" cy="123593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072" y="5343253"/>
            <a:ext cx="2600217" cy="1235935"/>
          </a:xfrm>
          <a:prstGeom prst="rect">
            <a:avLst/>
          </a:prstGeom>
        </p:spPr>
      </p:pic>
      <p:sp>
        <p:nvSpPr>
          <p:cNvPr id="17" name="Bùi Liễu 0968142780"/>
          <p:cNvSpPr/>
          <p:nvPr/>
        </p:nvSpPr>
        <p:spPr>
          <a:xfrm>
            <a:off x="801324" y="1673873"/>
            <a:ext cx="7504476" cy="55399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3000" b="0" i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Ben and Nam have three ___________.</a:t>
            </a:r>
            <a:endParaRPr lang="en-US" sz="3000" b="0" i="0" dirty="0" smtClean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ùi Liễu 0968142780"/>
          <p:cNvSpPr/>
          <p:nvPr/>
        </p:nvSpPr>
        <p:spPr>
          <a:xfrm>
            <a:off x="838201" y="2837315"/>
            <a:ext cx="7467599" cy="55399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3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000" b="0" i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They have ______________.</a:t>
            </a:r>
            <a:endParaRPr lang="en-US" sz="3000" b="0" i="0" dirty="0" smtClean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Bùi Liễu 0968142780"/>
          <p:cNvSpPr/>
          <p:nvPr/>
        </p:nvSpPr>
        <p:spPr>
          <a:xfrm>
            <a:off x="859399" y="4152492"/>
            <a:ext cx="7446401" cy="55399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3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Lucy and Mai have </a:t>
            </a:r>
            <a:r>
              <a:rPr lang="en-US" sz="3000" b="0" i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______________.</a:t>
            </a:r>
            <a:endParaRPr lang="en-US" sz="3000" b="0" i="0" dirty="0" smtClean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 0968142780"/>
          <p:cNvSpPr/>
          <p:nvPr/>
        </p:nvSpPr>
        <p:spPr>
          <a:xfrm>
            <a:off x="838199" y="5484263"/>
            <a:ext cx="7467601" cy="55399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3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They </a:t>
            </a:r>
            <a:r>
              <a:rPr lang="en-US" sz="3000" b="0" i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____________________.</a:t>
            </a:r>
            <a:endParaRPr lang="en-US" sz="3000" b="0" i="0" dirty="0" smtClean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5486400" y="1387926"/>
            <a:ext cx="1676400" cy="864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buses</a:t>
            </a:r>
            <a:endParaRPr lang="en-US" sz="3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2832540" y="2670403"/>
            <a:ext cx="2590800" cy="864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ships</a:t>
            </a:r>
            <a:endParaRPr lang="en-US" sz="3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4656751" y="3997448"/>
            <a:ext cx="2506049" cy="8640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dolls</a:t>
            </a:r>
            <a:endParaRPr lang="en-US" sz="3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2032440" y="5324493"/>
            <a:ext cx="4191000" cy="8640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two teddy bears</a:t>
            </a:r>
            <a:endParaRPr lang="en-US" sz="3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5941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078287" y="409469"/>
            <a:ext cx="3036513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Let’s play.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4953000" y="761304"/>
            <a:ext cx="3733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i="0" smtClean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Kim’s game</a:t>
            </a:r>
            <a:endParaRPr lang="en-US" sz="4000" b="1" i="0" dirty="0" smtClean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828800"/>
            <a:ext cx="7589519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22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4091354" y="990600"/>
            <a:ext cx="73152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smtClean="0">
                <a:solidFill>
                  <a:srgbClr val="FF000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</a:t>
            </a:r>
            <a:r>
              <a:rPr lang="en-US" sz="9600">
                <a:solidFill>
                  <a:srgbClr val="FF000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9600" dirty="0">
              <a:solidFill>
                <a:srgbClr val="FF0000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657941"/>
            <a:ext cx="5362376" cy="369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111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5238688" y="397649"/>
            <a:ext cx="1574470" cy="646331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cs typeface="Arial" panose="020B0604020202020204" pitchFamily="34" charset="0"/>
              </a:rPr>
              <a:t>Review</a:t>
            </a:r>
            <a:endParaRPr lang="en-US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9" name="Bùi Liễu"/>
          <p:cNvSpPr txBox="1"/>
          <p:nvPr/>
        </p:nvSpPr>
        <p:spPr>
          <a:xfrm>
            <a:off x="1082478" y="2989739"/>
            <a:ext cx="1186543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chemeClr val="tx1"/>
                </a:solidFill>
              </a:rPr>
              <a:t>truck</a:t>
            </a:r>
          </a:p>
        </p:txBody>
      </p:sp>
      <p:grpSp>
        <p:nvGrpSpPr>
          <p:cNvPr id="15" name="Bùi Liễu 0968142780"/>
          <p:cNvGrpSpPr/>
          <p:nvPr/>
        </p:nvGrpSpPr>
        <p:grpSpPr>
          <a:xfrm>
            <a:off x="533400" y="1219200"/>
            <a:ext cx="2284701" cy="1884651"/>
            <a:chOff x="533400" y="1219200"/>
            <a:chExt cx="2284701" cy="1884651"/>
          </a:xfrm>
        </p:grpSpPr>
        <p:sp>
          <p:nvSpPr>
            <p:cNvPr id="4" name="Bùi Liễu"/>
            <p:cNvSpPr/>
            <p:nvPr/>
          </p:nvSpPr>
          <p:spPr>
            <a:xfrm>
              <a:off x="533400" y="1219200"/>
              <a:ext cx="2284701" cy="1884651"/>
            </a:xfrm>
            <a:prstGeom prst="flowChartAlternateProcess">
              <a:avLst/>
            </a:prstGeom>
            <a:noFill/>
            <a:ln>
              <a:solidFill>
                <a:srgbClr val="FF000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34" name="Bùi Liễu 0968142780"/>
            <p:cNvPicPr>
              <a:picLocks noChangeAspect="1" noChangeArrowheads="1"/>
            </p:cNvPicPr>
            <p:nvPr/>
          </p:nvPicPr>
          <p:blipFill>
            <a:blip r:embed="rId2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08059" y="1230086"/>
              <a:ext cx="2118560" cy="1873765"/>
            </a:xfrm>
            <a:prstGeom prst="roundRect">
              <a:avLst/>
            </a:prstGeom>
            <a:noFill/>
            <a:ln>
              <a:noFill/>
              <a:prstDash val="dashDot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Bùi Liễu 0968142780"/>
          <p:cNvGrpSpPr/>
          <p:nvPr/>
        </p:nvGrpSpPr>
        <p:grpSpPr>
          <a:xfrm>
            <a:off x="547133" y="3964617"/>
            <a:ext cx="2301523" cy="1884651"/>
            <a:chOff x="516578" y="3839316"/>
            <a:chExt cx="2301523" cy="1884651"/>
          </a:xfrm>
        </p:grpSpPr>
        <p:sp>
          <p:nvSpPr>
            <p:cNvPr id="7" name="Bùi Liễu"/>
            <p:cNvSpPr/>
            <p:nvPr/>
          </p:nvSpPr>
          <p:spPr>
            <a:xfrm>
              <a:off x="516578" y="3839316"/>
              <a:ext cx="2301523" cy="1884651"/>
            </a:xfrm>
            <a:prstGeom prst="flowChartAlternateProcess">
              <a:avLst/>
            </a:prstGeom>
            <a:noFill/>
            <a:ln>
              <a:solidFill>
                <a:srgbClr val="FF000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35" name="Bùi Liễu 0968142780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664" y="4052876"/>
              <a:ext cx="2065336" cy="1314541"/>
            </a:xfrm>
            <a:prstGeom prst="rect">
              <a:avLst/>
            </a:prstGeom>
            <a:ln>
              <a:noFill/>
              <a:prstDash val="dashDot"/>
            </a:ln>
          </p:spPr>
        </p:pic>
      </p:grpSp>
      <p:grpSp>
        <p:nvGrpSpPr>
          <p:cNvPr id="16" name="Bùi Liễu 0968142780"/>
          <p:cNvGrpSpPr/>
          <p:nvPr/>
        </p:nvGrpSpPr>
        <p:grpSpPr>
          <a:xfrm>
            <a:off x="3393306" y="1230086"/>
            <a:ext cx="2701395" cy="1884651"/>
            <a:chOff x="3393306" y="1230086"/>
            <a:chExt cx="2701395" cy="1884651"/>
          </a:xfrm>
        </p:grpSpPr>
        <p:sp>
          <p:nvSpPr>
            <p:cNvPr id="27" name="Bùi Liễu"/>
            <p:cNvSpPr/>
            <p:nvPr/>
          </p:nvSpPr>
          <p:spPr>
            <a:xfrm>
              <a:off x="3503901" y="1230086"/>
              <a:ext cx="2284701" cy="1884651"/>
            </a:xfrm>
            <a:prstGeom prst="flowChartAlternateProcess">
              <a:avLst/>
            </a:prstGeom>
            <a:noFill/>
            <a:ln>
              <a:solidFill>
                <a:srgbClr val="FF000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36" name="Bùi Liễu 0968142780"/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03" b="18999"/>
            <a:stretch/>
          </p:blipFill>
          <p:spPr bwMode="auto">
            <a:xfrm>
              <a:off x="3393306" y="1595593"/>
              <a:ext cx="2701395" cy="1458687"/>
            </a:xfrm>
            <a:prstGeom prst="roundRect">
              <a:avLst/>
            </a:prstGeom>
            <a:noFill/>
            <a:ln>
              <a:noFill/>
              <a:prstDash val="dashDot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0" name="Bùi Liễu 0968142780"/>
          <p:cNvGrpSpPr/>
          <p:nvPr/>
        </p:nvGrpSpPr>
        <p:grpSpPr>
          <a:xfrm>
            <a:off x="3481184" y="3964617"/>
            <a:ext cx="2309624" cy="1884651"/>
            <a:chOff x="3487079" y="3850202"/>
            <a:chExt cx="2309624" cy="1884651"/>
          </a:xfrm>
        </p:grpSpPr>
        <p:sp>
          <p:nvSpPr>
            <p:cNvPr id="28" name="Bùi Liễu"/>
            <p:cNvSpPr/>
            <p:nvPr/>
          </p:nvSpPr>
          <p:spPr>
            <a:xfrm>
              <a:off x="3487079" y="3850202"/>
              <a:ext cx="2301523" cy="1884651"/>
            </a:xfrm>
            <a:prstGeom prst="flowChartAlternateProcess">
              <a:avLst/>
            </a:prstGeom>
            <a:noFill/>
            <a:ln>
              <a:solidFill>
                <a:srgbClr val="FF000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37" name="Bùi Liễu 0968142780"/>
            <p:cNvPicPr>
              <a:picLocks noChangeAspect="1"/>
            </p:cNvPicPr>
            <p:nvPr/>
          </p:nvPicPr>
          <p:blipFill>
            <a:blip r:embed="rId23" cstate="print">
              <a:clrChange>
                <a:clrFrom>
                  <a:srgbClr val="DEEDD5"/>
                </a:clrFrom>
                <a:clrTo>
                  <a:srgbClr val="DEEDD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4516" y="4052876"/>
              <a:ext cx="2232187" cy="1594179"/>
            </a:xfrm>
            <a:prstGeom prst="rect">
              <a:avLst/>
            </a:prstGeom>
            <a:ln>
              <a:noFill/>
              <a:prstDash val="dashDot"/>
            </a:ln>
          </p:spPr>
        </p:pic>
      </p:grpSp>
      <p:grpSp>
        <p:nvGrpSpPr>
          <p:cNvPr id="17" name="Bùi Liễu 0968142780"/>
          <p:cNvGrpSpPr/>
          <p:nvPr/>
        </p:nvGrpSpPr>
        <p:grpSpPr>
          <a:xfrm>
            <a:off x="6482503" y="1219200"/>
            <a:ext cx="2284701" cy="1884651"/>
            <a:chOff x="6482503" y="1219200"/>
            <a:chExt cx="2284701" cy="1884651"/>
          </a:xfrm>
        </p:grpSpPr>
        <p:sp>
          <p:nvSpPr>
            <p:cNvPr id="29" name="Bùi Liễu"/>
            <p:cNvSpPr/>
            <p:nvPr/>
          </p:nvSpPr>
          <p:spPr>
            <a:xfrm>
              <a:off x="6482503" y="1219200"/>
              <a:ext cx="2284701" cy="1884651"/>
            </a:xfrm>
            <a:prstGeom prst="flowChartAlternateProcess">
              <a:avLst/>
            </a:prstGeom>
            <a:noFill/>
            <a:ln>
              <a:solidFill>
                <a:srgbClr val="FF000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38" name="Bùi Liễu 0968142780"/>
            <p:cNvPicPr>
              <a:picLocks noChangeAspect="1" noChangeArrowheads="1"/>
            </p:cNvPicPr>
            <p:nvPr/>
          </p:nvPicPr>
          <p:blipFill>
            <a:blip r:embed="rId2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813158" y="1404968"/>
              <a:ext cx="1663172" cy="1534886"/>
            </a:xfrm>
            <a:prstGeom prst="roundRect">
              <a:avLst/>
            </a:prstGeom>
            <a:noFill/>
            <a:ln>
              <a:noFill/>
              <a:prstDash val="dashDot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1" name="Bùi Liễu 0968142780"/>
          <p:cNvGrpSpPr/>
          <p:nvPr/>
        </p:nvGrpSpPr>
        <p:grpSpPr>
          <a:xfrm>
            <a:off x="6432637" y="3964617"/>
            <a:ext cx="2428720" cy="1884651"/>
            <a:chOff x="6402082" y="3839316"/>
            <a:chExt cx="2428720" cy="1884651"/>
          </a:xfrm>
        </p:grpSpPr>
        <p:sp>
          <p:nvSpPr>
            <p:cNvPr id="30" name="Bùi Liễu"/>
            <p:cNvSpPr/>
            <p:nvPr/>
          </p:nvSpPr>
          <p:spPr>
            <a:xfrm>
              <a:off x="6465681" y="3839316"/>
              <a:ext cx="2301523" cy="1884651"/>
            </a:xfrm>
            <a:prstGeom prst="flowChartAlternateProcess">
              <a:avLst/>
            </a:prstGeom>
            <a:noFill/>
            <a:ln>
              <a:solidFill>
                <a:srgbClr val="FF000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39" name="Bùi Liễu 0968142780"/>
            <p:cNvPicPr>
              <a:picLocks noChangeAspect="1"/>
            </p:cNvPicPr>
            <p:nvPr/>
          </p:nvPicPr>
          <p:blipFill>
            <a:blip r:embed="rId25" cstate="print">
              <a:clrChange>
                <a:clrFrom>
                  <a:srgbClr val="DEEDD5"/>
                </a:clrFrom>
                <a:clrTo>
                  <a:srgbClr val="DEEDD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2082" y="4025540"/>
              <a:ext cx="2428720" cy="1612764"/>
            </a:xfrm>
            <a:prstGeom prst="rect">
              <a:avLst/>
            </a:prstGeom>
            <a:ln>
              <a:noFill/>
              <a:prstDash val="dashDot"/>
            </a:ln>
          </p:spPr>
        </p:pic>
      </p:grpSp>
      <p:grpSp>
        <p:nvGrpSpPr>
          <p:cNvPr id="18" name="Bùi Liễu 0968142780"/>
          <p:cNvGrpSpPr/>
          <p:nvPr/>
        </p:nvGrpSpPr>
        <p:grpSpPr>
          <a:xfrm>
            <a:off x="9453004" y="1230086"/>
            <a:ext cx="2284701" cy="1884651"/>
            <a:chOff x="9453004" y="1230086"/>
            <a:chExt cx="2284701" cy="1884651"/>
          </a:xfrm>
        </p:grpSpPr>
        <p:sp>
          <p:nvSpPr>
            <p:cNvPr id="32" name="Bùi Liễu"/>
            <p:cNvSpPr/>
            <p:nvPr/>
          </p:nvSpPr>
          <p:spPr>
            <a:xfrm>
              <a:off x="9453004" y="1230086"/>
              <a:ext cx="2284701" cy="1884651"/>
            </a:xfrm>
            <a:prstGeom prst="flowChartAlternateProcess">
              <a:avLst/>
            </a:prstGeom>
            <a:noFill/>
            <a:ln>
              <a:solidFill>
                <a:srgbClr val="FF000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40" name="Bùi Liễu 0968142780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781893" y="1412032"/>
              <a:ext cx="1539743" cy="1539743"/>
            </a:xfrm>
            <a:prstGeom prst="roundRect">
              <a:avLst/>
            </a:prstGeom>
            <a:noFill/>
            <a:ln>
              <a:noFill/>
              <a:prstDash val="dashDot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2" name="Bùi Liễu 0968142780"/>
          <p:cNvGrpSpPr/>
          <p:nvPr/>
        </p:nvGrpSpPr>
        <p:grpSpPr>
          <a:xfrm>
            <a:off x="9466737" y="3975503"/>
            <a:ext cx="2301523" cy="1884651"/>
            <a:chOff x="9436182" y="3850202"/>
            <a:chExt cx="2301523" cy="1884651"/>
          </a:xfrm>
        </p:grpSpPr>
        <p:sp>
          <p:nvSpPr>
            <p:cNvPr id="33" name="Bùi Liễu"/>
            <p:cNvSpPr/>
            <p:nvPr/>
          </p:nvSpPr>
          <p:spPr>
            <a:xfrm>
              <a:off x="9436182" y="3850202"/>
              <a:ext cx="2301523" cy="1884651"/>
            </a:xfrm>
            <a:prstGeom prst="flowChartAlternateProcess">
              <a:avLst/>
            </a:prstGeom>
            <a:noFill/>
            <a:ln>
              <a:solidFill>
                <a:srgbClr val="FF000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41" name="Bùi Liễu 0968142780"/>
            <p:cNvPicPr>
              <a:picLocks noChangeAspect="1"/>
            </p:cNvPicPr>
            <p:nvPr/>
          </p:nvPicPr>
          <p:blipFill rotWithShape="1">
            <a:blip r:embed="rId27" cstate="print">
              <a:clrChange>
                <a:clrFrom>
                  <a:srgbClr val="DEEDD5"/>
                </a:clrFrom>
                <a:clrTo>
                  <a:srgbClr val="DEEDD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57" r="9932"/>
            <a:stretch/>
          </p:blipFill>
          <p:spPr>
            <a:xfrm>
              <a:off x="9726254" y="4107313"/>
              <a:ext cx="1950341" cy="1539742"/>
            </a:xfrm>
            <a:prstGeom prst="rect">
              <a:avLst/>
            </a:prstGeom>
            <a:ln>
              <a:noFill/>
              <a:prstDash val="dashDot"/>
            </a:ln>
          </p:spPr>
        </p:pic>
      </p:grpSp>
      <p:sp>
        <p:nvSpPr>
          <p:cNvPr id="42" name="Bùi Liễu"/>
          <p:cNvSpPr txBox="1"/>
          <p:nvPr/>
        </p:nvSpPr>
        <p:spPr>
          <a:xfrm>
            <a:off x="994626" y="5824528"/>
            <a:ext cx="141417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chemeClr val="tx1"/>
                </a:solidFill>
              </a:rPr>
              <a:t>truck</a:t>
            </a:r>
            <a:r>
              <a:rPr lang="en-US" smtClean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43" name="Bùi Liễu"/>
          <p:cNvSpPr txBox="1"/>
          <p:nvPr/>
        </p:nvSpPr>
        <p:spPr>
          <a:xfrm>
            <a:off x="4266691" y="3022874"/>
            <a:ext cx="91243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chemeClr val="tx1"/>
                </a:solidFill>
              </a:rPr>
              <a:t>bus</a:t>
            </a:r>
          </a:p>
        </p:txBody>
      </p:sp>
      <p:sp>
        <p:nvSpPr>
          <p:cNvPr id="44" name="Bùi Liễu"/>
          <p:cNvSpPr txBox="1"/>
          <p:nvPr/>
        </p:nvSpPr>
        <p:spPr>
          <a:xfrm>
            <a:off x="3953999" y="5830746"/>
            <a:ext cx="1367682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chemeClr val="tx1"/>
                </a:solidFill>
              </a:rPr>
              <a:t>bus</a:t>
            </a:r>
            <a:r>
              <a:rPr lang="en-US" smtClean="0">
                <a:solidFill>
                  <a:srgbClr val="FF0000"/>
                </a:solidFill>
              </a:rPr>
              <a:t>es</a:t>
            </a:r>
          </a:p>
        </p:txBody>
      </p:sp>
      <p:sp>
        <p:nvSpPr>
          <p:cNvPr id="45" name="Bùi Liễu"/>
          <p:cNvSpPr txBox="1"/>
          <p:nvPr/>
        </p:nvSpPr>
        <p:spPr>
          <a:xfrm>
            <a:off x="7179701" y="2978836"/>
            <a:ext cx="1026243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chemeClr val="tx1"/>
                </a:solidFill>
              </a:rPr>
              <a:t>ship</a:t>
            </a:r>
          </a:p>
        </p:txBody>
      </p:sp>
      <p:sp>
        <p:nvSpPr>
          <p:cNvPr id="46" name="Bùi Liễu"/>
          <p:cNvSpPr txBox="1"/>
          <p:nvPr/>
        </p:nvSpPr>
        <p:spPr>
          <a:xfrm>
            <a:off x="6997918" y="5824528"/>
            <a:ext cx="1253869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chemeClr val="tx1"/>
                </a:solidFill>
              </a:rPr>
              <a:t>ship</a:t>
            </a:r>
            <a:r>
              <a:rPr lang="en-US" smtClean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47" name="Bùi Liễu"/>
          <p:cNvSpPr txBox="1"/>
          <p:nvPr/>
        </p:nvSpPr>
        <p:spPr>
          <a:xfrm>
            <a:off x="9506024" y="2997885"/>
            <a:ext cx="2255746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chemeClr val="tx1"/>
                </a:solidFill>
              </a:rPr>
              <a:t>teddy bear</a:t>
            </a:r>
          </a:p>
        </p:txBody>
      </p:sp>
      <p:sp>
        <p:nvSpPr>
          <p:cNvPr id="48" name="Bùi Liễu"/>
          <p:cNvSpPr txBox="1"/>
          <p:nvPr/>
        </p:nvSpPr>
        <p:spPr>
          <a:xfrm>
            <a:off x="9353668" y="5791394"/>
            <a:ext cx="2483372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chemeClr val="tx1"/>
                </a:solidFill>
              </a:rPr>
              <a:t>teddy bear</a:t>
            </a:r>
            <a:r>
              <a:rPr lang="en-US" smtClean="0">
                <a:solidFill>
                  <a:srgbClr val="FF0000"/>
                </a:solidFill>
              </a:rPr>
              <a:t>s</a:t>
            </a:r>
          </a:p>
        </p:txBody>
      </p:sp>
      <p:pic>
        <p:nvPicPr>
          <p:cNvPr id="53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810" y="2980241"/>
            <a:ext cx="233808" cy="187433"/>
          </a:xfrm>
          <a:prstGeom prst="rect">
            <a:avLst/>
          </a:prstGeom>
        </p:spPr>
      </p:pic>
      <p:pic>
        <p:nvPicPr>
          <p:cNvPr id="54" name="Bùi Liễu 09681427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44" y="5580977"/>
            <a:ext cx="259412" cy="207958"/>
          </a:xfrm>
          <a:prstGeom prst="rect">
            <a:avLst/>
          </a:prstGeom>
        </p:spPr>
      </p:pic>
      <p:pic>
        <p:nvPicPr>
          <p:cNvPr id="55" name="Bùi Liễu 096814278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462" y="2950275"/>
            <a:ext cx="285561" cy="228921"/>
          </a:xfrm>
          <a:prstGeom prst="rect">
            <a:avLst/>
          </a:prstGeom>
        </p:spPr>
      </p:pic>
      <p:pic>
        <p:nvPicPr>
          <p:cNvPr id="56" name="Bùi Liễu 096814278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645" y="5580976"/>
            <a:ext cx="303811" cy="243551"/>
          </a:xfrm>
          <a:prstGeom prst="rect">
            <a:avLst/>
          </a:prstGeom>
        </p:spPr>
      </p:pic>
      <p:pic>
        <p:nvPicPr>
          <p:cNvPr id="57" name="Bùi Liễu 0968142780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423" y="2967197"/>
            <a:ext cx="285561" cy="228921"/>
          </a:xfrm>
          <a:prstGeom prst="rect">
            <a:avLst/>
          </a:prstGeom>
        </p:spPr>
      </p:pic>
      <p:pic>
        <p:nvPicPr>
          <p:cNvPr id="58" name="Bùi Liễu 0968142780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860" y="5611734"/>
            <a:ext cx="300230" cy="240680"/>
          </a:xfrm>
          <a:prstGeom prst="rect">
            <a:avLst/>
          </a:prstGeom>
        </p:spPr>
      </p:pic>
      <p:pic>
        <p:nvPicPr>
          <p:cNvPr id="60" name="Bùi Liễu 0968142780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542" y="5552516"/>
            <a:ext cx="262718" cy="210608"/>
          </a:xfrm>
          <a:prstGeom prst="rect">
            <a:avLst/>
          </a:prstGeom>
        </p:spPr>
      </p:pic>
      <p:pic>
        <p:nvPicPr>
          <p:cNvPr id="61" name="Bùi Liễu 0968142780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8452" y="2974824"/>
            <a:ext cx="256286" cy="205452"/>
          </a:xfrm>
          <a:prstGeom prst="rect">
            <a:avLst/>
          </a:prstGeom>
        </p:spPr>
      </p:pic>
      <p:sp>
        <p:nvSpPr>
          <p:cNvPr id="77" name="Bùi Liễu"/>
          <p:cNvSpPr/>
          <p:nvPr/>
        </p:nvSpPr>
        <p:spPr>
          <a:xfrm rot="5400000">
            <a:off x="1508813" y="3606515"/>
            <a:ext cx="378160" cy="26780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8" name="Bùi Liễu"/>
          <p:cNvSpPr/>
          <p:nvPr/>
        </p:nvSpPr>
        <p:spPr>
          <a:xfrm rot="5400000">
            <a:off x="10444817" y="3618787"/>
            <a:ext cx="378160" cy="26780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9" name="Bùi Liễu"/>
          <p:cNvSpPr/>
          <p:nvPr/>
        </p:nvSpPr>
        <p:spPr>
          <a:xfrm rot="5400000">
            <a:off x="7570576" y="3568653"/>
            <a:ext cx="378160" cy="26780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0" name="Bùi Liễu"/>
          <p:cNvSpPr/>
          <p:nvPr/>
        </p:nvSpPr>
        <p:spPr>
          <a:xfrm rot="5400000">
            <a:off x="4485634" y="3593519"/>
            <a:ext cx="378160" cy="26780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8469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529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148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607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278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04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1200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720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1592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10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10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10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1000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10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1000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  <p:bldLst>
      <p:bldP spid="19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77" grpId="0" animBg="1"/>
      <p:bldP spid="78" grpId="0" animBg="1"/>
      <p:bldP spid="79" grpId="0" animBg="1"/>
      <p:bldP spid="8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3619500" y="2954594"/>
            <a:ext cx="525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 b="1">
                <a:solidFill>
                  <a:srgbClr val="FF0000"/>
                </a:solidFill>
                <a:latin typeface="Berlin Sans FB Demi" panose="020E0802020502020306" pitchFamily="34" charset="0"/>
              </a:rPr>
              <a:t>Warm-up</a:t>
            </a:r>
            <a:r>
              <a:rPr lang="en-US" sz="9600" b="1">
                <a:solidFill>
                  <a:srgbClr val="FF0000"/>
                </a:solidFill>
                <a:latin typeface="Berlin Sans FB Demi" panose="020E08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031387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3332557" y="2581459"/>
            <a:ext cx="4592243" cy="758009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They have _______.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1355733" y="1447800"/>
            <a:ext cx="4264309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b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 nói họ</a:t>
            </a:r>
            <a:r>
              <a:rPr lang="en-US" sz="24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có cái gì đó</a:t>
            </a:r>
            <a:r>
              <a:rPr lang="en-US" sz="2400" b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 0968142780"/>
          <p:cNvSpPr txBox="1"/>
          <p:nvPr/>
        </p:nvSpPr>
        <p:spPr>
          <a:xfrm>
            <a:off x="4953000" y="430717"/>
            <a:ext cx="2492990" cy="646331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/>
          <p:cNvSpPr/>
          <p:nvPr/>
        </p:nvSpPr>
        <p:spPr>
          <a:xfrm>
            <a:off x="1355733" y="3989597"/>
            <a:ext cx="1638590" cy="45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Example: </a:t>
            </a:r>
            <a:endParaRPr lang="en-US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/>
          <p:cNvSpPr/>
          <p:nvPr/>
        </p:nvSpPr>
        <p:spPr>
          <a:xfrm>
            <a:off x="3187945" y="4907456"/>
            <a:ext cx="4881465" cy="519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They have two teddy bears.</a:t>
            </a:r>
            <a:endParaRPr lang="en-US" sz="28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3989597"/>
            <a:ext cx="2843125" cy="2355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915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914400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3352800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4004034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7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1 0.05625 L -0.00348 0.067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3524250" y="3007895"/>
            <a:ext cx="54483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 b="1" smtClean="0">
                <a:solidFill>
                  <a:srgbClr val="FF0000"/>
                </a:solidFill>
                <a:latin typeface="Berlin Sans FB Demi" panose="020E0802020502020306" pitchFamily="34" charset="0"/>
              </a:rPr>
              <a:t>Let’s play! </a:t>
            </a:r>
            <a:endParaRPr lang="en-US" sz="8000" b="1">
              <a:solidFill>
                <a:srgbClr val="FF0000"/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100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5" name="Picture 2" descr="http://www.clipartlord.com/wp-content/uploads/2013/10/banana8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614" y="1543053"/>
            <a:ext cx="1587500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www.clipartlord.com/wp-content/uploads/2013/10/banana8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615" y="1543053"/>
            <a:ext cx="1589087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4" descr="http://www.buildabear.com/public/images/initiatives/minions/minionLogo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44"/>
          <a:stretch>
            <a:fillRect/>
          </a:stretch>
        </p:blipFill>
        <p:spPr bwMode="auto">
          <a:xfrm>
            <a:off x="1239044" y="1528704"/>
            <a:ext cx="10009188" cy="461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http://www.clipartlord.com/wp-content/uploads/2013/10/banana8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8701" y="2565402"/>
            <a:ext cx="1587500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http://www.clipartlord.com/wp-content/uploads/2013/10/banana8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525" y="2565402"/>
            <a:ext cx="1589088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http://www.clipartlord.com/wp-content/uploads/2013/10/banana8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514" y="620713"/>
            <a:ext cx="1587500" cy="133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모서리가 둥근 사각형 설명선 17"/>
          <p:cNvSpPr/>
          <p:nvPr/>
        </p:nvSpPr>
        <p:spPr>
          <a:xfrm>
            <a:off x="1898736" y="264878"/>
            <a:ext cx="8320022" cy="953470"/>
          </a:xfrm>
          <a:prstGeom prst="wedgeRoundRectCallout">
            <a:avLst>
              <a:gd name="adj1" fmla="val -29955"/>
              <a:gd name="adj2" fmla="val 130706"/>
              <a:gd name="adj3" fmla="val 16667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latinLnBrk="1">
              <a:defRPr/>
            </a:pPr>
            <a:r>
              <a:rPr lang="en-US" altLang="ko-KR" sz="9600" smtClean="0">
                <a:solidFill>
                  <a:schemeClr val="tx1"/>
                </a:solidFill>
                <a:latin typeface="Comic Sans MS" pitchFamily="66" charset="0"/>
                <a:ea typeface="맑은 고딕" panose="020B0503020000020004" pitchFamily="34" charset="-127"/>
              </a:rPr>
              <a:t>Minion game</a:t>
            </a:r>
            <a:endParaRPr lang="ko-KR" altLang="en-US" sz="9600" dirty="0">
              <a:solidFill>
                <a:schemeClr val="tx1"/>
              </a:solidFill>
              <a:latin typeface="Comic Sans MS" pitchFamily="66" charset="0"/>
              <a:ea typeface="맑은 고딕" panose="020B0503020000020004" pitchFamily="34" charset="-127"/>
            </a:endParaRPr>
          </a:p>
        </p:txBody>
      </p:sp>
      <p:pic>
        <p:nvPicPr>
          <p:cNvPr id="13" name="Cartoon Music (13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1747" y="-399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760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peni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peni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peni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peni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peni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 numSld="9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직사각형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4" name="ru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2863" y="3094039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nanapapoi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2863" y="1125539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모서리가 둥근 직사각형 4"/>
          <p:cNvSpPr/>
          <p:nvPr/>
        </p:nvSpPr>
        <p:spPr>
          <a:xfrm>
            <a:off x="2896235" y="5259203"/>
            <a:ext cx="6384925" cy="10795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latinLnBrk="1">
              <a:defRPr/>
            </a:pPr>
            <a:r>
              <a:rPr lang="en-US" altLang="ko-KR" sz="3600" smtClean="0">
                <a:solidFill>
                  <a:schemeClr val="tx1"/>
                </a:solidFill>
                <a:latin typeface="Comic Sans MS" pitchFamily="66" charset="0"/>
                <a:ea typeface="맑은 고딕" panose="020B0503020000020004" pitchFamily="34" charset="-127"/>
              </a:rPr>
              <a:t>They have three buses.</a:t>
            </a:r>
          </a:p>
        </p:txBody>
      </p:sp>
      <p:sp>
        <p:nvSpPr>
          <p:cNvPr id="18437" name="AutoShape 2" descr="http://www.iconarchive.com/download/i77771/designbolts/despicable-me-2/Minion-Evil-3.ico"/>
          <p:cNvSpPr>
            <a:spLocks noChangeAspect="1" noChangeArrowheads="1"/>
          </p:cNvSpPr>
          <p:nvPr/>
        </p:nvSpPr>
        <p:spPr bwMode="auto">
          <a:xfrm>
            <a:off x="1692275" y="-144462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38" name="AutoShape 4" descr="http://www.iconarchive.com/download/i77771/designbolts/despicable-me-2/Minion-Evil-3.ico"/>
          <p:cNvSpPr>
            <a:spLocks noChangeAspect="1" noChangeArrowheads="1"/>
          </p:cNvSpPr>
          <p:nvPr/>
        </p:nvSpPr>
        <p:spPr bwMode="auto">
          <a:xfrm>
            <a:off x="1844675" y="79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39" name="AutoShape 6" descr="http://www.iconarchive.com/download/i77770/designbolts/despicable-me-2/Minion-Evil-2.ico"/>
          <p:cNvSpPr>
            <a:spLocks noChangeAspect="1" noChangeArrowheads="1"/>
          </p:cNvSpPr>
          <p:nvPr/>
        </p:nvSpPr>
        <p:spPr bwMode="auto">
          <a:xfrm>
            <a:off x="1997075" y="1603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pic>
        <p:nvPicPr>
          <p:cNvPr id="2058" name="Picture 10" descr="http://icons.iconarchive.com/icons/designbolts/despicable-me-2/128/Minion-Sad-icon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3" y="5494339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 descr="http://icons.iconarchive.com/icons/designbolts/despicable-me-2/128/Minion-Happy-icon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7513" y="5449888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2" name="AutoShape 14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149475" y="3127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3" name="AutoShape 16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301875" y="4651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4" name="AutoShape 18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454275" y="6175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5" name="AutoShape 20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606675" y="7699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6" name="AutoShape 22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759075" y="9223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7" name="AutoShape 24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911475" y="10747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8" name="AutoShape 26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3063875" y="12271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9" name="AutoShape 28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3216275" y="13795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50" name="AutoShape 30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3368675" y="15319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pic>
        <p:nvPicPr>
          <p:cNvPr id="2080" name="Picture 32" descr="http://gallery.yopriceville.com/downloadfullsize/send/847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856" y="1897857"/>
            <a:ext cx="1773237" cy="320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Bùi Liễu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295" y="2210354"/>
            <a:ext cx="2941721" cy="2437291"/>
          </a:xfrm>
          <a:prstGeom prst="roundRect">
            <a:avLst/>
          </a:prstGeom>
          <a:ln w="19050">
            <a:noFill/>
            <a:prstDash val="sysDash"/>
          </a:ln>
        </p:spPr>
      </p:pic>
    </p:spTree>
    <p:extLst>
      <p:ext uri="{BB962C8B-B14F-4D97-AF65-F5344CB8AC3E}">
        <p14:creationId xmlns:p14="http://schemas.microsoft.com/office/powerpoint/2010/main" val="1844211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6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9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직사각형 2"/>
          <p:cNvSpPr/>
          <p:nvPr/>
        </p:nvSpPr>
        <p:spPr>
          <a:xfrm>
            <a:off x="0" y="-32890"/>
            <a:ext cx="12192000" cy="6858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4" name="ru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2863" y="3094039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nanapapoi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2863" y="1125539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모서리가 둥근 직사각형 4"/>
          <p:cNvSpPr/>
          <p:nvPr/>
        </p:nvSpPr>
        <p:spPr>
          <a:xfrm>
            <a:off x="2896235" y="5259203"/>
            <a:ext cx="6384925" cy="10795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latinLnBrk="1">
              <a:defRPr/>
            </a:pPr>
            <a:r>
              <a:rPr lang="en-US" altLang="ko-KR" sz="3600" smtClean="0">
                <a:solidFill>
                  <a:schemeClr val="tx1"/>
                </a:solidFill>
                <a:latin typeface="Comic Sans MS" pitchFamily="66" charset="0"/>
                <a:ea typeface="맑은 고딕" panose="020B0503020000020004" pitchFamily="34" charset="-127"/>
              </a:rPr>
              <a:t>They have two teddy bears.</a:t>
            </a:r>
            <a:endParaRPr lang="ko-KR" altLang="en-US" sz="3600" dirty="0">
              <a:solidFill>
                <a:schemeClr val="tx1"/>
              </a:solidFill>
              <a:latin typeface="Comic Sans MS" pitchFamily="66" charset="0"/>
              <a:ea typeface="맑은 고딕" panose="020B0503020000020004" pitchFamily="34" charset="-127"/>
            </a:endParaRPr>
          </a:p>
        </p:txBody>
      </p:sp>
      <p:sp>
        <p:nvSpPr>
          <p:cNvPr id="18437" name="AutoShape 2" descr="http://www.iconarchive.com/download/i77771/designbolts/despicable-me-2/Minion-Evil-3.ico"/>
          <p:cNvSpPr>
            <a:spLocks noChangeAspect="1" noChangeArrowheads="1"/>
          </p:cNvSpPr>
          <p:nvPr/>
        </p:nvSpPr>
        <p:spPr bwMode="auto">
          <a:xfrm>
            <a:off x="1692275" y="-144462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38" name="AutoShape 4" descr="http://www.iconarchive.com/download/i77771/designbolts/despicable-me-2/Minion-Evil-3.ico"/>
          <p:cNvSpPr>
            <a:spLocks noChangeAspect="1" noChangeArrowheads="1"/>
          </p:cNvSpPr>
          <p:nvPr/>
        </p:nvSpPr>
        <p:spPr bwMode="auto">
          <a:xfrm>
            <a:off x="1844675" y="79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39" name="AutoShape 6" descr="http://www.iconarchive.com/download/i77770/designbolts/despicable-me-2/Minion-Evil-2.ico"/>
          <p:cNvSpPr>
            <a:spLocks noChangeAspect="1" noChangeArrowheads="1"/>
          </p:cNvSpPr>
          <p:nvPr/>
        </p:nvSpPr>
        <p:spPr bwMode="auto">
          <a:xfrm>
            <a:off x="1997075" y="1603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pic>
        <p:nvPicPr>
          <p:cNvPr id="2058" name="Picture 10" descr="http://icons.iconarchive.com/icons/designbolts/despicable-me-2/128/Minion-Sad-icon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3" y="5494339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 descr="http://icons.iconarchive.com/icons/designbolts/despicable-me-2/128/Minion-Happy-icon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7513" y="5449888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2" name="AutoShape 14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149475" y="3127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3" name="AutoShape 16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301875" y="4651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4" name="AutoShape 18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454275" y="6175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5" name="AutoShape 20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606675" y="7699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6" name="AutoShape 22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759075" y="9223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7" name="AutoShape 24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911475" y="10747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8" name="AutoShape 26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3063875" y="12271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9" name="AutoShape 28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3216275" y="13795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50" name="AutoShape 30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3368675" y="15319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pic>
        <p:nvPicPr>
          <p:cNvPr id="2080" name="Picture 32" descr="http://gallery.yopriceville.com/downloadfullsize/send/847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815" y="1898652"/>
            <a:ext cx="1773237" cy="320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Bùi Liễu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2455234"/>
            <a:ext cx="2942912" cy="2438277"/>
          </a:xfrm>
          <a:prstGeom prst="roundRect">
            <a:avLst/>
          </a:prstGeom>
          <a:ln w="19050">
            <a:noFill/>
            <a:prstDash val="sysDash"/>
          </a:ln>
        </p:spPr>
      </p:pic>
    </p:spTree>
    <p:extLst>
      <p:ext uri="{BB962C8B-B14F-4D97-AF65-F5344CB8AC3E}">
        <p14:creationId xmlns:p14="http://schemas.microsoft.com/office/powerpoint/2010/main" val="74699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6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9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직사각형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4" name="ru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2863" y="3094039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nanapapoi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2863" y="1125539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모서리가 둥근 직사각형 4"/>
          <p:cNvSpPr/>
          <p:nvPr/>
        </p:nvSpPr>
        <p:spPr>
          <a:xfrm>
            <a:off x="2896235" y="5259203"/>
            <a:ext cx="6384925" cy="10795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latinLnBrk="1">
              <a:defRPr/>
            </a:pPr>
            <a:r>
              <a:rPr lang="en-US" altLang="ko-KR" sz="3600" smtClean="0">
                <a:solidFill>
                  <a:schemeClr val="tx1"/>
                </a:solidFill>
                <a:latin typeface="Comic Sans MS" pitchFamily="66" charset="0"/>
                <a:ea typeface="맑은 고딕" panose="020B0503020000020004" pitchFamily="34" charset="-127"/>
              </a:rPr>
              <a:t>They have two dolls.</a:t>
            </a:r>
            <a:endParaRPr lang="ko-KR" altLang="en-US" sz="3600" dirty="0">
              <a:solidFill>
                <a:schemeClr val="tx1"/>
              </a:solidFill>
              <a:latin typeface="Comic Sans MS" pitchFamily="66" charset="0"/>
              <a:ea typeface="맑은 고딕" panose="020B0503020000020004" pitchFamily="34" charset="-127"/>
            </a:endParaRPr>
          </a:p>
        </p:txBody>
      </p:sp>
      <p:sp>
        <p:nvSpPr>
          <p:cNvPr id="18437" name="AutoShape 2" descr="http://www.iconarchive.com/download/i77771/designbolts/despicable-me-2/Minion-Evil-3.ico"/>
          <p:cNvSpPr>
            <a:spLocks noChangeAspect="1" noChangeArrowheads="1"/>
          </p:cNvSpPr>
          <p:nvPr/>
        </p:nvSpPr>
        <p:spPr bwMode="auto">
          <a:xfrm>
            <a:off x="1692275" y="-144462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38" name="AutoShape 4" descr="http://www.iconarchive.com/download/i77771/designbolts/despicable-me-2/Minion-Evil-3.ico"/>
          <p:cNvSpPr>
            <a:spLocks noChangeAspect="1" noChangeArrowheads="1"/>
          </p:cNvSpPr>
          <p:nvPr/>
        </p:nvSpPr>
        <p:spPr bwMode="auto">
          <a:xfrm>
            <a:off x="1844675" y="79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39" name="AutoShape 6" descr="http://www.iconarchive.com/download/i77770/designbolts/despicable-me-2/Minion-Evil-2.ico"/>
          <p:cNvSpPr>
            <a:spLocks noChangeAspect="1" noChangeArrowheads="1"/>
          </p:cNvSpPr>
          <p:nvPr/>
        </p:nvSpPr>
        <p:spPr bwMode="auto">
          <a:xfrm>
            <a:off x="1997075" y="1603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pic>
        <p:nvPicPr>
          <p:cNvPr id="2058" name="Picture 10" descr="http://icons.iconarchive.com/icons/designbolts/despicable-me-2/128/Minion-Sad-icon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3" y="5494339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 descr="http://icons.iconarchive.com/icons/designbolts/despicable-me-2/128/Minion-Happy-icon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7513" y="5449888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2" name="AutoShape 14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149475" y="3127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3" name="AutoShape 16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301875" y="4651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4" name="AutoShape 18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454275" y="6175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5" name="AutoShape 20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606675" y="7699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6" name="AutoShape 22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759075" y="9223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7" name="AutoShape 24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911475" y="10747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8" name="AutoShape 26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3063875" y="12271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9" name="AutoShape 28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3216275" y="13795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50" name="AutoShape 30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3368675" y="15319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pic>
        <p:nvPicPr>
          <p:cNvPr id="2080" name="Picture 32" descr="http://gallery.yopriceville.com/downloadfullsize/send/847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815" y="1898652"/>
            <a:ext cx="1773237" cy="320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Bùi Liễu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2406824"/>
            <a:ext cx="3027650" cy="2508485"/>
          </a:xfrm>
          <a:prstGeom prst="roundRect">
            <a:avLst/>
          </a:prstGeom>
          <a:ln w="19050">
            <a:noFill/>
            <a:prstDash val="sysDash"/>
          </a:ln>
        </p:spPr>
      </p:pic>
    </p:spTree>
    <p:extLst>
      <p:ext uri="{BB962C8B-B14F-4D97-AF65-F5344CB8AC3E}">
        <p14:creationId xmlns:p14="http://schemas.microsoft.com/office/powerpoint/2010/main" val="3049831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6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9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직사각형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4" name="ru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2863" y="3094039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nanapapoi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2863" y="1125539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모서리가 둥근 직사각형 4"/>
          <p:cNvSpPr/>
          <p:nvPr/>
        </p:nvSpPr>
        <p:spPr>
          <a:xfrm>
            <a:off x="2896235" y="5259203"/>
            <a:ext cx="6384925" cy="10795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latinLnBrk="1">
              <a:defRPr/>
            </a:pPr>
            <a:r>
              <a:rPr lang="en-US" altLang="ko-KR" sz="3600" smtClean="0">
                <a:solidFill>
                  <a:schemeClr val="tx1"/>
                </a:solidFill>
                <a:latin typeface="Comic Sans MS" pitchFamily="66" charset="0"/>
                <a:ea typeface="맑은 고딕" panose="020B0503020000020004" pitchFamily="34" charset="-127"/>
              </a:rPr>
              <a:t>They have three trucks.</a:t>
            </a:r>
            <a:endParaRPr lang="ko-KR" altLang="en-US" sz="3600" dirty="0">
              <a:solidFill>
                <a:schemeClr val="tx1"/>
              </a:solidFill>
              <a:latin typeface="Comic Sans MS" pitchFamily="66" charset="0"/>
              <a:ea typeface="맑은 고딕" panose="020B0503020000020004" pitchFamily="34" charset="-127"/>
            </a:endParaRPr>
          </a:p>
        </p:txBody>
      </p:sp>
      <p:sp>
        <p:nvSpPr>
          <p:cNvPr id="18437" name="AutoShape 2" descr="http://www.iconarchive.com/download/i77771/designbolts/despicable-me-2/Minion-Evil-3.ico"/>
          <p:cNvSpPr>
            <a:spLocks noChangeAspect="1" noChangeArrowheads="1"/>
          </p:cNvSpPr>
          <p:nvPr/>
        </p:nvSpPr>
        <p:spPr bwMode="auto">
          <a:xfrm>
            <a:off x="1692275" y="-144462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38" name="AutoShape 4" descr="http://www.iconarchive.com/download/i77771/designbolts/despicable-me-2/Minion-Evil-3.ico"/>
          <p:cNvSpPr>
            <a:spLocks noChangeAspect="1" noChangeArrowheads="1"/>
          </p:cNvSpPr>
          <p:nvPr/>
        </p:nvSpPr>
        <p:spPr bwMode="auto">
          <a:xfrm>
            <a:off x="1844675" y="79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39" name="AutoShape 6" descr="http://www.iconarchive.com/download/i77770/designbolts/despicable-me-2/Minion-Evil-2.ico"/>
          <p:cNvSpPr>
            <a:spLocks noChangeAspect="1" noChangeArrowheads="1"/>
          </p:cNvSpPr>
          <p:nvPr/>
        </p:nvSpPr>
        <p:spPr bwMode="auto">
          <a:xfrm>
            <a:off x="1997075" y="1603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pic>
        <p:nvPicPr>
          <p:cNvPr id="2058" name="Picture 10" descr="http://icons.iconarchive.com/icons/designbolts/despicable-me-2/128/Minion-Sad-icon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3" y="5494339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 descr="http://icons.iconarchive.com/icons/designbolts/despicable-me-2/128/Minion-Happy-icon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7513" y="5449888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2" name="AutoShape 14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149475" y="3127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3" name="AutoShape 16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301875" y="4651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4" name="AutoShape 18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454275" y="6175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5" name="AutoShape 20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606675" y="7699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6" name="AutoShape 22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759075" y="9223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7" name="AutoShape 24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911475" y="10747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8" name="AutoShape 26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3063875" y="12271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9" name="AutoShape 28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3216275" y="13795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50" name="AutoShape 30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3368675" y="15319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pic>
        <p:nvPicPr>
          <p:cNvPr id="2080" name="Picture 32" descr="http://gallery.yopriceville.com/downloadfullsize/send/847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815" y="1898652"/>
            <a:ext cx="1773237" cy="320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Bùi Liễu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939" y="2432399"/>
            <a:ext cx="2923670" cy="2422335"/>
          </a:xfrm>
          <a:prstGeom prst="roundRect">
            <a:avLst/>
          </a:prstGeom>
          <a:ln w="19050">
            <a:noFill/>
            <a:prstDash val="sysDash"/>
          </a:ln>
        </p:spPr>
      </p:pic>
    </p:spTree>
    <p:extLst>
      <p:ext uri="{BB962C8B-B14F-4D97-AF65-F5344CB8AC3E}">
        <p14:creationId xmlns:p14="http://schemas.microsoft.com/office/powerpoint/2010/main" val="2111625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6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9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직사각형 2"/>
          <p:cNvSpPr/>
          <p:nvPr/>
        </p:nvSpPr>
        <p:spPr>
          <a:xfrm>
            <a:off x="1" y="0"/>
            <a:ext cx="12203112" cy="6858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4" name="ru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2863" y="3094039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nanapapoi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2863" y="1125539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모서리가 둥근 직사각형 4"/>
          <p:cNvSpPr/>
          <p:nvPr/>
        </p:nvSpPr>
        <p:spPr>
          <a:xfrm>
            <a:off x="2896235" y="5259203"/>
            <a:ext cx="6384925" cy="10795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latinLnBrk="1">
              <a:defRPr/>
            </a:pPr>
            <a:r>
              <a:rPr lang="en-US" altLang="ko-KR" sz="3600" smtClean="0">
                <a:solidFill>
                  <a:schemeClr val="tx1"/>
                </a:solidFill>
                <a:latin typeface="Comic Sans MS" pitchFamily="66" charset="0"/>
                <a:ea typeface="맑은 고딕" panose="020B0503020000020004" pitchFamily="34" charset="-127"/>
              </a:rPr>
              <a:t>They have two dolls.</a:t>
            </a:r>
            <a:endParaRPr lang="ko-KR" altLang="en-US" sz="3600" dirty="0">
              <a:solidFill>
                <a:schemeClr val="tx1"/>
              </a:solidFill>
              <a:latin typeface="Comic Sans MS" pitchFamily="66" charset="0"/>
              <a:ea typeface="맑은 고딕" panose="020B0503020000020004" pitchFamily="34" charset="-127"/>
            </a:endParaRPr>
          </a:p>
        </p:txBody>
      </p:sp>
      <p:sp>
        <p:nvSpPr>
          <p:cNvPr id="18437" name="AutoShape 2" descr="http://www.iconarchive.com/download/i77771/designbolts/despicable-me-2/Minion-Evil-3.ico"/>
          <p:cNvSpPr>
            <a:spLocks noChangeAspect="1" noChangeArrowheads="1"/>
          </p:cNvSpPr>
          <p:nvPr/>
        </p:nvSpPr>
        <p:spPr bwMode="auto">
          <a:xfrm>
            <a:off x="1692275" y="-144462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38" name="AutoShape 4" descr="http://www.iconarchive.com/download/i77771/designbolts/despicable-me-2/Minion-Evil-3.ico"/>
          <p:cNvSpPr>
            <a:spLocks noChangeAspect="1" noChangeArrowheads="1"/>
          </p:cNvSpPr>
          <p:nvPr/>
        </p:nvSpPr>
        <p:spPr bwMode="auto">
          <a:xfrm>
            <a:off x="1844675" y="79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39" name="AutoShape 6" descr="http://www.iconarchive.com/download/i77770/designbolts/despicable-me-2/Minion-Evil-2.ico"/>
          <p:cNvSpPr>
            <a:spLocks noChangeAspect="1" noChangeArrowheads="1"/>
          </p:cNvSpPr>
          <p:nvPr/>
        </p:nvSpPr>
        <p:spPr bwMode="auto">
          <a:xfrm>
            <a:off x="1997075" y="1603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pic>
        <p:nvPicPr>
          <p:cNvPr id="2058" name="Picture 10" descr="http://icons.iconarchive.com/icons/designbolts/despicable-me-2/128/Minion-Sad-icon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3" y="5494339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 descr="http://icons.iconarchive.com/icons/designbolts/despicable-me-2/128/Minion-Happy-icon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7513" y="5449888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2" name="AutoShape 14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149475" y="3127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3" name="AutoShape 16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301875" y="4651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4" name="AutoShape 18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454275" y="6175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5" name="AutoShape 20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606675" y="7699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6" name="AutoShape 22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759075" y="9223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7" name="AutoShape 24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911475" y="10747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8" name="AutoShape 26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3063875" y="12271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9" name="AutoShape 28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3216275" y="13795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50" name="AutoShape 30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3368675" y="15319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pic>
        <p:nvPicPr>
          <p:cNvPr id="2080" name="Picture 32" descr="http://gallery.yopriceville.com/downloadfullsize/send/847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815" y="1898652"/>
            <a:ext cx="1773237" cy="320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BEEEF"/>
              </a:clrFrom>
              <a:clrTo>
                <a:srgbClr val="FBEE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28" r="54335" b="26626"/>
          <a:stretch/>
        </p:blipFill>
        <p:spPr>
          <a:xfrm>
            <a:off x="6660095" y="2301470"/>
            <a:ext cx="3376262" cy="239793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7023888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6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9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842</TotalTime>
  <Words>204</Words>
  <Application>Microsoft Office PowerPoint</Application>
  <PresentationFormat>Widescreen</PresentationFormat>
  <Paragraphs>60</Paragraphs>
  <Slides>21</Slides>
  <Notes>1</Notes>
  <HiddenSlides>0</HiddenSlides>
  <MMClips>28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맑은 고딕</vt:lpstr>
      <vt:lpstr>Arial</vt:lpstr>
      <vt:lpstr>Berlin Sans FB Demi</vt:lpstr>
      <vt:lpstr>Calibri</vt:lpstr>
      <vt:lpstr>Calibri Light</vt:lpstr>
      <vt:lpstr>Century Schoolbook</vt:lpstr>
      <vt:lpstr>Comic Sans MS</vt:lpstr>
      <vt:lpstr>Fredoka One</vt:lpstr>
      <vt:lpstr>Impact</vt:lpstr>
      <vt:lpstr>Times New Roman</vt:lpstr>
      <vt:lpstr>Wingdings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63</cp:revision>
  <dcterms:created xsi:type="dcterms:W3CDTF">2006-08-16T00:00:00Z</dcterms:created>
  <dcterms:modified xsi:type="dcterms:W3CDTF">2024-04-23T13:38:16Z</dcterms:modified>
</cp:coreProperties>
</file>