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69" r:id="rId2"/>
    <p:sldId id="258" r:id="rId3"/>
    <p:sldId id="365" r:id="rId4"/>
    <p:sldId id="370" r:id="rId5"/>
    <p:sldId id="261" r:id="rId6"/>
    <p:sldId id="262" r:id="rId7"/>
    <p:sldId id="265" r:id="rId8"/>
    <p:sldId id="308" r:id="rId9"/>
    <p:sldId id="266" r:id="rId10"/>
    <p:sldId id="306" r:id="rId11"/>
    <p:sldId id="267" r:id="rId12"/>
    <p:sldId id="268" r:id="rId13"/>
    <p:sldId id="367" r:id="rId14"/>
    <p:sldId id="368" r:id="rId15"/>
    <p:sldId id="271" r:id="rId16"/>
    <p:sldId id="372" r:id="rId17"/>
    <p:sldId id="371" r:id="rId18"/>
    <p:sldId id="373" r:id="rId19"/>
    <p:sldId id="374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45" r:id="rId31"/>
    <p:sldId id="348" r:id="rId32"/>
    <p:sldId id="272" r:id="rId33"/>
    <p:sldId id="302" r:id="rId34"/>
    <p:sldId id="364" r:id="rId35"/>
    <p:sldId id="349" r:id="rId36"/>
    <p:sldId id="30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82E"/>
    <a:srgbClr val="EFA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95" autoAdjust="0"/>
    <p:restoredTop sz="94660"/>
  </p:normalViewPr>
  <p:slideViewPr>
    <p:cSldViewPr>
      <p:cViewPr varScale="1">
        <p:scale>
          <a:sx n="69" d="100"/>
          <a:sy n="69" d="100"/>
        </p:scale>
        <p:origin x="1008" y="72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38DAC-3A3E-4A07-AE99-6EC15EA42DF8}" type="datetimeFigureOut">
              <a:rPr lang="vi-VN" smtClean="0"/>
              <a:t>24/04/2024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AAA65-A69B-4742-A62E-1B74EC8BE2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67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946E-77B2-4000-A682-9B647306A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03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079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AAA65-A69B-4742-A62E-1B74EC8BE2D7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7839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72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78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" y="0"/>
            <a:ext cx="12188477" cy="68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66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707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11.jp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19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7.png"/><Relationship Id="rId5" Type="http://schemas.microsoft.com/office/2007/relationships/media" Target="../media/media5.wav"/><Relationship Id="rId15" Type="http://schemas.openxmlformats.org/officeDocument/2006/relationships/image" Target="../media/image11.jpg"/><Relationship Id="rId10" Type="http://schemas.openxmlformats.org/officeDocument/2006/relationships/image" Target="../media/image16.jpe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microsoft.com/office/2007/relationships/media" Target="../media/media10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microsoft.com/office/2007/relationships/media" Target="../media/media10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microsoft.com/office/2007/relationships/media" Target="../media/media10.mp3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microsoft.com/office/2007/relationships/media" Target="../media/media10.mp3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10" Type="http://schemas.openxmlformats.org/officeDocument/2006/relationships/image" Target="../media/image33.jpg"/><Relationship Id="rId4" Type="http://schemas.microsoft.com/office/2007/relationships/media" Target="../media/media10.mp3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3.wav"/><Relationship Id="rId5" Type="http://schemas.microsoft.com/office/2007/relationships/media" Target="../media/media3.wav"/><Relationship Id="rId10" Type="http://schemas.openxmlformats.org/officeDocument/2006/relationships/image" Target="../media/image33.jpg"/><Relationship Id="rId4" Type="http://schemas.microsoft.com/office/2007/relationships/media" Target="../media/media10.mp3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6.wav"/><Relationship Id="rId5" Type="http://schemas.microsoft.com/office/2007/relationships/media" Target="../media/media6.wav"/><Relationship Id="rId10" Type="http://schemas.openxmlformats.org/officeDocument/2006/relationships/image" Target="../media/image33.jpg"/><Relationship Id="rId4" Type="http://schemas.microsoft.com/office/2007/relationships/media" Target="../media/media10.mp3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10" Type="http://schemas.openxmlformats.org/officeDocument/2006/relationships/image" Target="../media/image33.jpg"/><Relationship Id="rId4" Type="http://schemas.microsoft.com/office/2007/relationships/media" Target="../media/media10.mp3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microsoft.com/office/2007/relationships/media" Target="../media/media10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microsoft.com/office/2007/relationships/media" Target="../media/media10.mp3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20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8.png"/><Relationship Id="rId5" Type="http://schemas.microsoft.com/office/2007/relationships/media" Target="../media/media5.wav"/><Relationship Id="rId10" Type="http://schemas.openxmlformats.org/officeDocument/2006/relationships/image" Target="../media/image17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11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media" Target="../media/media3.wav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11.jp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11.jp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0" y="3962400"/>
            <a:ext cx="3352800" cy="3352800"/>
          </a:xfrm>
          <a:noFill/>
        </p:spPr>
      </p:pic>
      <p:pic>
        <p:nvPicPr>
          <p:cNvPr id="205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solidFill>
                  <a:srgbClr val="0000FF"/>
                </a:solidFill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3886200" y="46482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Subject: English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 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3200400" y="5896383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660033"/>
                </a:solidFill>
              </a:rPr>
              <a:t> Teacher: Pham </a:t>
            </a:r>
            <a:r>
              <a:rPr lang="en-US" altLang="en-US" sz="3200" b="1" i="1" dirty="0" err="1">
                <a:solidFill>
                  <a:srgbClr val="660033"/>
                </a:solidFill>
              </a:rPr>
              <a:t>Thi</a:t>
            </a:r>
            <a:r>
              <a:rPr lang="en-US" altLang="en-US" sz="3200" b="1" i="1" dirty="0">
                <a:solidFill>
                  <a:srgbClr val="660033"/>
                </a:solidFill>
              </a:rPr>
              <a:t> My Chau</a:t>
            </a:r>
          </a:p>
        </p:txBody>
      </p:sp>
      <p:sp>
        <p:nvSpPr>
          <p:cNvPr id="76817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3886200" y="5184775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Class:   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3D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1524000" y="1304926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</a:rPr>
              <a:t>DAI QUANG PRIMARY </a:t>
            </a:r>
            <a:r>
              <a:rPr lang="en-US" altLang="en-US" sz="2800" b="1" dirty="0">
                <a:solidFill>
                  <a:srgbClr val="FF0000"/>
                </a:solidFill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2446744682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" grpId="0"/>
      <p:bldP spid="76815" grpId="0"/>
      <p:bldP spid="76818" grpId="0"/>
      <p:bldP spid="768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81799" y="2438188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walking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432857" y="3169708"/>
            <a:ext cx="2958793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dirty="0"/>
              <a:t> /ˈ</a:t>
            </a:r>
            <a:r>
              <a:rPr lang="en-US" sz="3600" b="0" dirty="0" err="1"/>
              <a:t>wɔ</a:t>
            </a:r>
            <a:r>
              <a:rPr lang="en-US" sz="3600" b="0" dirty="0"/>
              <a:t>ː.</a:t>
            </a:r>
            <a:r>
              <a:rPr lang="en-US" sz="3600" b="0" dirty="0" err="1"/>
              <a:t>kɪŋ</a:t>
            </a:r>
            <a:r>
              <a:rPr lang="en-US" sz="3600" b="0" dirty="0"/>
              <a:t>/</a:t>
            </a:r>
            <a:endParaRPr lang="en-US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319783" y="3813532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đi bộ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05000"/>
            <a:ext cx="4573290" cy="3048000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707" y="6172200"/>
            <a:ext cx="406400" cy="3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57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4860534" y="457200"/>
            <a:ext cx="2286000" cy="646331"/>
          </a:xfrm>
          <a:prstGeom prst="rect">
            <a:avLst/>
          </a:prstGeom>
          <a:solidFill>
            <a:srgbClr val="EFA76C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12" name="Bùi Liễu"/>
          <p:cNvSpPr txBox="1"/>
          <p:nvPr/>
        </p:nvSpPr>
        <p:spPr>
          <a:xfrm>
            <a:off x="1449451" y="3154197"/>
            <a:ext cx="382508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playing badminton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Bùi Liễu"/>
          <p:cNvSpPr txBox="1"/>
          <p:nvPr/>
        </p:nvSpPr>
        <p:spPr>
          <a:xfrm>
            <a:off x="8001361" y="3154197"/>
            <a:ext cx="170912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running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Bùi Liễu"/>
          <p:cNvSpPr txBox="1"/>
          <p:nvPr/>
        </p:nvSpPr>
        <p:spPr>
          <a:xfrm>
            <a:off x="2473770" y="5827991"/>
            <a:ext cx="177644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painting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8037456" y="5827992"/>
            <a:ext cx="168668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walking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6" name="Bùi Liễu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/>
        </p:blipFill>
        <p:spPr>
          <a:xfrm>
            <a:off x="2031596" y="1400010"/>
            <a:ext cx="2667000" cy="1685249"/>
          </a:xfrm>
          <a:prstGeom prst="roundRect">
            <a:avLst/>
          </a:prstGeom>
          <a:ln w="28575">
            <a:solidFill>
              <a:srgbClr val="F6882E"/>
            </a:solidFill>
            <a:prstDash val="dash"/>
          </a:ln>
        </p:spPr>
      </p:pic>
      <p:pic>
        <p:nvPicPr>
          <p:cNvPr id="27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96" y="4021425"/>
            <a:ext cx="2667000" cy="1685249"/>
          </a:xfrm>
          <a:prstGeom prst="roundRect">
            <a:avLst/>
          </a:prstGeom>
          <a:ln w="28575">
            <a:solidFill>
              <a:srgbClr val="F6882E"/>
            </a:solidFill>
            <a:prstDash val="dash"/>
          </a:ln>
        </p:spPr>
      </p:pic>
      <p:pic>
        <p:nvPicPr>
          <p:cNvPr id="28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368550"/>
            <a:ext cx="2673992" cy="1685249"/>
          </a:xfrm>
          <a:prstGeom prst="roundRect">
            <a:avLst/>
          </a:prstGeom>
          <a:ln w="28575">
            <a:solidFill>
              <a:srgbClr val="F6882E"/>
            </a:solidFill>
            <a:prstDash val="dash"/>
          </a:ln>
        </p:spPr>
      </p:pic>
      <p:pic>
        <p:nvPicPr>
          <p:cNvPr id="29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865288"/>
            <a:ext cx="2673993" cy="1685249"/>
          </a:xfrm>
          <a:prstGeom prst="roundRect">
            <a:avLst/>
          </a:prstGeom>
          <a:ln w="28575">
            <a:solidFill>
              <a:srgbClr val="F6882E"/>
            </a:solidFill>
            <a:prstDash val="dash"/>
          </a:ln>
        </p:spPr>
      </p:pic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402" y="2830312"/>
            <a:ext cx="333555" cy="267395"/>
          </a:xfrm>
          <a:prstGeom prst="rect">
            <a:avLst/>
          </a:prstGeom>
        </p:spPr>
      </p:pic>
      <p:pic>
        <p:nvPicPr>
          <p:cNvPr id="4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987" y="2882370"/>
            <a:ext cx="313934" cy="251666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24" y="5580841"/>
            <a:ext cx="313934" cy="251666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987" y="5539534"/>
            <a:ext cx="313934" cy="2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95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605584" y="514042"/>
            <a:ext cx="5419825" cy="923330"/>
          </a:xfrm>
          <a:prstGeom prst="rect">
            <a:avLst/>
          </a:prstGeom>
          <a:solidFill>
            <a:srgbClr val="EFA76C"/>
          </a:solidFill>
          <a:ln w="9525">
            <a:solidFill>
              <a:srgbClr val="F6882E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36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C</a:t>
            </a:r>
            <a:r>
              <a:rPr lang="en-US" altLang="en-US" sz="3600" b="1" dirty="0" err="1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hecking</a:t>
            </a:r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 vocabulary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422242" y="1931970"/>
            <a:ext cx="43666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playing badminton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44451" y="3767919"/>
            <a:ext cx="2219172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walking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444465" y="2901272"/>
            <a:ext cx="2183865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running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2417537" y="4634565"/>
            <a:ext cx="335280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painting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6781800" y="2112317"/>
            <a:ext cx="3632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chơi cầu lông</a:t>
            </a:r>
          </a:p>
        </p:txBody>
      </p:sp>
      <p:sp>
        <p:nvSpPr>
          <p:cNvPr id="18" name="Bùi Liễu"/>
          <p:cNvSpPr txBox="1"/>
          <p:nvPr/>
        </p:nvSpPr>
        <p:spPr>
          <a:xfrm>
            <a:off x="6937035" y="3025867"/>
            <a:ext cx="3537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</a:p>
        </p:txBody>
      </p:sp>
      <p:sp>
        <p:nvSpPr>
          <p:cNvPr id="19" name="Bùi Liễu"/>
          <p:cNvSpPr txBox="1"/>
          <p:nvPr/>
        </p:nvSpPr>
        <p:spPr>
          <a:xfrm>
            <a:off x="6929014" y="3939417"/>
            <a:ext cx="2590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đi bộ</a:t>
            </a:r>
          </a:p>
        </p:txBody>
      </p:sp>
      <p:sp>
        <p:nvSpPr>
          <p:cNvPr id="20" name="Bùi Liễu"/>
          <p:cNvSpPr txBox="1"/>
          <p:nvPr/>
        </p:nvSpPr>
        <p:spPr>
          <a:xfrm>
            <a:off x="6781800" y="4763119"/>
            <a:ext cx="304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vẽ, sơn màu </a:t>
            </a:r>
          </a:p>
        </p:txBody>
      </p:sp>
    </p:spTree>
    <p:extLst>
      <p:ext uri="{BB962C8B-B14F-4D97-AF65-F5344CB8AC3E}">
        <p14:creationId xmlns:p14="http://schemas.microsoft.com/office/powerpoint/2010/main" val="3581626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295400" y="1752600"/>
            <a:ext cx="10363200" cy="2825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6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15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6797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438428" y="2491075"/>
            <a:ext cx="5705572" cy="6122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/  She’s _____________.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371600" y="1448115"/>
            <a:ext cx="75438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4689016" y="430996"/>
            <a:ext cx="2962372" cy="82067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F6882E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3600" b="1" dirty="0">
                <a:solidFill>
                  <a:schemeClr val="tx1"/>
                </a:solidFill>
                <a:latin typeface="Arial" pitchFamily="34" charset="0"/>
                <a:cs typeface="Arial" panose="020B0604020202020204" pitchFamily="34" charset="0"/>
              </a:rPr>
              <a:t>Structures</a:t>
            </a:r>
            <a:endParaRPr lang="en-US" altLang="en-US" sz="3600" b="1" dirty="0">
              <a:solidFill>
                <a:schemeClr val="tx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Bùi Liễu 0968142780"/>
          <p:cNvGrpSpPr/>
          <p:nvPr/>
        </p:nvGrpSpPr>
        <p:grpSpPr>
          <a:xfrm>
            <a:off x="4267200" y="3505200"/>
            <a:ext cx="4257772" cy="3018552"/>
            <a:chOff x="3733800" y="2819400"/>
            <a:chExt cx="4867372" cy="383114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2845546"/>
              <a:ext cx="4867372" cy="3805000"/>
            </a:xfrm>
            <a:prstGeom prst="rect">
              <a:avLst/>
            </a:prstGeom>
          </p:spPr>
        </p:pic>
        <p:sp>
          <p:nvSpPr>
            <p:cNvPr id="14" name="Bùi Liễu 0968142780"/>
            <p:cNvSpPr/>
            <p:nvPr/>
          </p:nvSpPr>
          <p:spPr>
            <a:xfrm>
              <a:off x="4534557" y="2819400"/>
              <a:ext cx="3067958" cy="4581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running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 0968142780"/>
            <p:cNvSpPr/>
            <p:nvPr/>
          </p:nvSpPr>
          <p:spPr>
            <a:xfrm>
              <a:off x="5824436" y="6147594"/>
              <a:ext cx="2194974" cy="4581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he is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13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1600200" y="332688"/>
            <a:ext cx="538544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</a:p>
        </p:txBody>
      </p:sp>
      <p:grpSp>
        <p:nvGrpSpPr>
          <p:cNvPr id="4" name="Bùi Liễu"/>
          <p:cNvGrpSpPr/>
          <p:nvPr/>
        </p:nvGrpSpPr>
        <p:grpSpPr>
          <a:xfrm>
            <a:off x="5150051" y="937315"/>
            <a:ext cx="6603792" cy="5355756"/>
            <a:chOff x="4769051" y="1020794"/>
            <a:chExt cx="6603792" cy="540899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Bùi Liễu"/>
            <p:cNvSpPr/>
            <p:nvPr/>
          </p:nvSpPr>
          <p:spPr>
            <a:xfrm>
              <a:off x="5257249" y="1020794"/>
              <a:ext cx="6115594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264" y="4037915"/>
              <a:ext cx="2368098" cy="1593975"/>
            </a:xfrm>
            <a:prstGeom prst="roundRect">
              <a:avLst/>
            </a:prstGeom>
            <a:grpFill/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1377711"/>
              <a:ext cx="2462464" cy="1657492"/>
            </a:xfrm>
            <a:prstGeom prst="roundRect">
              <a:avLst/>
            </a:prstGeom>
            <a:grpFill/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8474" y="1377711"/>
              <a:ext cx="2451700" cy="1650248"/>
            </a:xfrm>
            <a:prstGeom prst="roundRect">
              <a:avLst/>
            </a:prstGeom>
            <a:grpFill/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9859" y="4031111"/>
              <a:ext cx="2432745" cy="1637489"/>
            </a:xfrm>
            <a:prstGeom prst="roundRect">
              <a:avLst/>
            </a:prstGeom>
            <a:grpFill/>
          </p:spPr>
        </p:pic>
        <p:sp>
          <p:nvSpPr>
            <p:cNvPr id="10" name="Bùi Liễu"/>
            <p:cNvSpPr/>
            <p:nvPr/>
          </p:nvSpPr>
          <p:spPr>
            <a:xfrm>
              <a:off x="5265270" y="1394757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</a:rPr>
                <a:t>a</a:t>
              </a:r>
              <a:endParaRPr lang="vi-VN" sz="3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395027" y="1370467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</a:rPr>
                <a:t>b</a:t>
              </a:r>
              <a:endParaRPr lang="vi-VN" sz="3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257249" y="3949336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</a:rPr>
                <a:t>c</a:t>
              </a:r>
              <a:endParaRPr lang="vi-VN" sz="3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558474" y="3953641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</a:rPr>
                <a:t>d</a:t>
              </a:r>
              <a:endParaRPr lang="vi-VN" sz="3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4769051" y="3215812"/>
              <a:ext cx="3592362" cy="51648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playing badminton</a:t>
              </a: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969243" y="3213111"/>
              <a:ext cx="1630161" cy="538291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running</a:t>
              </a: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374914" y="5876405"/>
              <a:ext cx="2283592" cy="533669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painting</a:t>
              </a:r>
            </a:p>
          </p:txBody>
        </p:sp>
        <p:sp>
          <p:nvSpPr>
            <p:cNvPr id="17" name="Bùi Liễu"/>
            <p:cNvSpPr/>
            <p:nvPr/>
          </p:nvSpPr>
          <p:spPr>
            <a:xfrm>
              <a:off x="8758179" y="5876789"/>
              <a:ext cx="2122637" cy="552997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walking</a:t>
              </a:r>
            </a:p>
          </p:txBody>
        </p:sp>
      </p:grpSp>
      <p:sp>
        <p:nvSpPr>
          <p:cNvPr id="19" name="Bùi Liễu"/>
          <p:cNvSpPr/>
          <p:nvPr/>
        </p:nvSpPr>
        <p:spPr>
          <a:xfrm>
            <a:off x="591914" y="2879048"/>
            <a:ext cx="4247797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/ She’s _______.</a:t>
            </a:r>
          </a:p>
        </p:txBody>
      </p:sp>
      <p:pic>
        <p:nvPicPr>
          <p:cNvPr id="18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46" y="599134"/>
            <a:ext cx="476001" cy="38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6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990600"/>
            <a:ext cx="5715000" cy="2895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" name="Bùi Liễu"/>
          <p:cNvSpPr/>
          <p:nvPr/>
        </p:nvSpPr>
        <p:spPr>
          <a:xfrm>
            <a:off x="4114800" y="4114800"/>
            <a:ext cx="3592362" cy="5114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 badminton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9000" y="5029200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She’s playing badminton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92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/>
          <p:nvPr/>
        </p:nvSpPr>
        <p:spPr>
          <a:xfrm>
            <a:off x="4686300" y="4038600"/>
            <a:ext cx="1828800" cy="5114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800" y="48006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He’s running.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990600"/>
            <a:ext cx="5867400" cy="2895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2830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/>
          <p:nvPr/>
        </p:nvSpPr>
        <p:spPr>
          <a:xfrm>
            <a:off x="4686300" y="4038600"/>
            <a:ext cx="1828800" cy="5114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800" y="48006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He’s painting.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533401"/>
            <a:ext cx="5486400" cy="304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7955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/>
          <p:nvPr/>
        </p:nvSpPr>
        <p:spPr>
          <a:xfrm>
            <a:off x="4686300" y="4038600"/>
            <a:ext cx="1828800" cy="5114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walking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4584636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She’s walking.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85800"/>
            <a:ext cx="7162800" cy="3102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4499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FF000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956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04800"/>
            <a:ext cx="6096012" cy="6096012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3886200" y="2438400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Let’s play!</a:t>
            </a:r>
            <a:endParaRPr lang="vi-VN" sz="48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START</a:t>
            </a:r>
            <a:endParaRPr lang="vi-VN" sz="1400" b="1"/>
          </a:p>
        </p:txBody>
      </p:sp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8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1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1447800" y="1920086"/>
            <a:ext cx="518749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7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1447800" y="3071271"/>
            <a:ext cx="518749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8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1447800" y="4223750"/>
            <a:ext cx="5187493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9" name="a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1781136" y="2031874"/>
            <a:ext cx="498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running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0" name="b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1676400" y="3150079"/>
            <a:ext cx="5354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playing badminton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1" name="c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1762086" y="4351939"/>
            <a:ext cx="498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walking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75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408414" y="3080933"/>
            <a:ext cx="883657" cy="882475"/>
          </a:xfrm>
          <a:prstGeom prst="rect">
            <a:avLst/>
          </a:prstGeom>
        </p:spPr>
      </p:pic>
      <p:pic>
        <p:nvPicPr>
          <p:cNvPr id="76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400800" y="1944580"/>
            <a:ext cx="851941" cy="882475"/>
          </a:xfrm>
          <a:prstGeom prst="rect">
            <a:avLst/>
          </a:prstGeom>
        </p:spPr>
      </p:pic>
      <p:pic>
        <p:nvPicPr>
          <p:cNvPr id="7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90794" y="-111957"/>
            <a:ext cx="406400" cy="406400"/>
          </a:xfrm>
          <a:prstGeom prst="rect">
            <a:avLst/>
          </a:prstGeom>
        </p:spPr>
      </p:pic>
      <p:pic>
        <p:nvPicPr>
          <p:cNvPr id="78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07359" y="670455"/>
            <a:ext cx="406400" cy="406400"/>
          </a:xfrm>
          <a:prstGeom prst="rect">
            <a:avLst/>
          </a:prstGeom>
        </p:spPr>
      </p:pic>
      <p:pic>
        <p:nvPicPr>
          <p:cNvPr id="79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388731" y="4264645"/>
            <a:ext cx="851941" cy="882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285166"/>
            <a:ext cx="3657600" cy="2437711"/>
          </a:xfrm>
          <a:prstGeom prst="rect">
            <a:avLst/>
          </a:prstGeom>
        </p:spPr>
      </p:pic>
      <p:sp>
        <p:nvSpPr>
          <p:cNvPr id="27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28" name="TextBox 27"/>
          <p:cNvSpPr txBox="1"/>
          <p:nvPr/>
        </p:nvSpPr>
        <p:spPr>
          <a:xfrm>
            <a:off x="3248200" y="670455"/>
            <a:ext cx="69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616663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2257266" y="1996286"/>
            <a:ext cx="43746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2257266" y="3147471"/>
            <a:ext cx="43746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2257266" y="4299950"/>
            <a:ext cx="43746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2819400" y="2057400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running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2819400" y="3226279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painting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2819400" y="4410925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walking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09984" y="2072292"/>
            <a:ext cx="883658" cy="882475"/>
          </a:xfrm>
          <a:prstGeom prst="rect">
            <a:avLst/>
          </a:prstGeom>
        </p:spPr>
      </p:pic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966762" y="3247120"/>
            <a:ext cx="851941" cy="882475"/>
          </a:xfrm>
          <a:prstGeom prst="rect">
            <a:avLst/>
          </a:prstGeom>
        </p:spPr>
      </p:pic>
      <p:pic>
        <p:nvPicPr>
          <p:cNvPr id="2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6486" y="57130"/>
            <a:ext cx="406400" cy="406400"/>
          </a:xfrm>
          <a:prstGeom prst="rect">
            <a:avLst/>
          </a:prstGeom>
        </p:spPr>
      </p:pic>
      <p:pic>
        <p:nvPicPr>
          <p:cNvPr id="2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31604" y="654631"/>
            <a:ext cx="406400" cy="406400"/>
          </a:xfrm>
          <a:prstGeom prst="rect">
            <a:avLst/>
          </a:prstGeom>
        </p:spPr>
      </p:pic>
      <p:pic>
        <p:nvPicPr>
          <p:cNvPr id="28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002261" y="4410925"/>
            <a:ext cx="851941" cy="882475"/>
          </a:xfrm>
          <a:prstGeom prst="rect">
            <a:avLst/>
          </a:prstGeom>
        </p:spPr>
      </p:pic>
      <p:pic>
        <p:nvPicPr>
          <p:cNvPr id="2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83744"/>
            <a:ext cx="4108444" cy="2738189"/>
          </a:xfrm>
          <a:prstGeom prst="rect">
            <a:avLst/>
          </a:prstGeom>
        </p:spPr>
      </p:pic>
      <p:sp>
        <p:nvSpPr>
          <p:cNvPr id="29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6" name="TextBox 15"/>
          <p:cNvSpPr txBox="1"/>
          <p:nvPr/>
        </p:nvSpPr>
        <p:spPr>
          <a:xfrm>
            <a:off x="3248200" y="670455"/>
            <a:ext cx="69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3307262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2333466" y="1920086"/>
            <a:ext cx="427057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2333466" y="3071271"/>
            <a:ext cx="427057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2333466" y="4220702"/>
            <a:ext cx="427057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2895600" y="1981200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walking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2895600" y="3150079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singing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2895600" y="4296068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painting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33720" y="4326842"/>
            <a:ext cx="883658" cy="882475"/>
          </a:xfrm>
          <a:prstGeom prst="rect">
            <a:avLst/>
          </a:prstGeom>
        </p:spPr>
      </p:pic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965438" y="3152601"/>
            <a:ext cx="851941" cy="882475"/>
          </a:xfrm>
          <a:prstGeom prst="rect">
            <a:avLst/>
          </a:prstGeom>
        </p:spPr>
      </p:pic>
      <p:pic>
        <p:nvPicPr>
          <p:cNvPr id="2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52436" y="-327443"/>
            <a:ext cx="406400" cy="406400"/>
          </a:xfrm>
          <a:prstGeom prst="rect">
            <a:avLst/>
          </a:prstGeom>
        </p:spPr>
      </p:pic>
      <p:pic>
        <p:nvPicPr>
          <p:cNvPr id="2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52436" y="305985"/>
            <a:ext cx="406400" cy="406400"/>
          </a:xfrm>
          <a:prstGeom prst="rect">
            <a:avLst/>
          </a:prstGeom>
        </p:spPr>
      </p:pic>
      <p:pic>
        <p:nvPicPr>
          <p:cNvPr id="28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965438" y="2024931"/>
            <a:ext cx="851941" cy="882475"/>
          </a:xfrm>
          <a:prstGeom prst="rect">
            <a:avLst/>
          </a:prstGeom>
        </p:spPr>
      </p:pic>
      <p:pic>
        <p:nvPicPr>
          <p:cNvPr id="2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101567"/>
            <a:ext cx="4267200" cy="2843996"/>
          </a:xfrm>
          <a:prstGeom prst="rect">
            <a:avLst/>
          </a:prstGeom>
        </p:spPr>
      </p:pic>
      <p:sp>
        <p:nvSpPr>
          <p:cNvPr id="29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6" name="TextBox 15"/>
          <p:cNvSpPr txBox="1"/>
          <p:nvPr/>
        </p:nvSpPr>
        <p:spPr>
          <a:xfrm>
            <a:off x="3248200" y="670455"/>
            <a:ext cx="69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264740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1511390" y="2021533"/>
            <a:ext cx="5194328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7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1607006" y="3154648"/>
            <a:ext cx="5194328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8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1511390" y="4325197"/>
            <a:ext cx="5194328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9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2133601" y="2082647"/>
            <a:ext cx="4668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painting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0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2133601" y="3251526"/>
            <a:ext cx="4668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walking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1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1600200" y="4524111"/>
            <a:ext cx="5290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playing badminton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75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79359" y="3246060"/>
            <a:ext cx="892522" cy="882475"/>
          </a:xfrm>
          <a:prstGeom prst="rect">
            <a:avLst/>
          </a:prstGeom>
        </p:spPr>
      </p:pic>
      <p:pic>
        <p:nvPicPr>
          <p:cNvPr id="76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995376" y="2091908"/>
            <a:ext cx="860488" cy="882475"/>
          </a:xfrm>
          <a:prstGeom prst="rect">
            <a:avLst/>
          </a:prstGeom>
        </p:spPr>
      </p:pic>
      <p:pic>
        <p:nvPicPr>
          <p:cNvPr id="7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62194" y="-10510"/>
            <a:ext cx="406400" cy="406400"/>
          </a:xfrm>
          <a:prstGeom prst="rect">
            <a:avLst/>
          </a:prstGeom>
        </p:spPr>
      </p:pic>
      <p:pic>
        <p:nvPicPr>
          <p:cNvPr id="78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78759" y="771902"/>
            <a:ext cx="406400" cy="406400"/>
          </a:xfrm>
          <a:prstGeom prst="rect">
            <a:avLst/>
          </a:prstGeom>
        </p:spPr>
      </p:pic>
      <p:pic>
        <p:nvPicPr>
          <p:cNvPr id="79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994042" y="4418747"/>
            <a:ext cx="860488" cy="882475"/>
          </a:xfrm>
          <a:prstGeom prst="rect">
            <a:avLst/>
          </a:prstGeom>
        </p:spPr>
      </p:pic>
      <p:pic>
        <p:nvPicPr>
          <p:cNvPr id="2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142" y="2148078"/>
            <a:ext cx="4159058" cy="2771922"/>
          </a:xfrm>
          <a:prstGeom prst="rect">
            <a:avLst/>
          </a:prstGeom>
        </p:spPr>
      </p:pic>
      <p:sp>
        <p:nvSpPr>
          <p:cNvPr id="27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6" name="TextBox 15"/>
          <p:cNvSpPr txBox="1"/>
          <p:nvPr/>
        </p:nvSpPr>
        <p:spPr>
          <a:xfrm>
            <a:off x="3248200" y="670455"/>
            <a:ext cx="69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4044267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2104866" y="2072486"/>
            <a:ext cx="43746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2104866" y="3223671"/>
            <a:ext cx="43746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2104866" y="4376150"/>
            <a:ext cx="43746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2667000" y="2133600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un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2667000" y="3302479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an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2667000" y="4448468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in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01331" y="2107861"/>
            <a:ext cx="883658" cy="882475"/>
          </a:xfrm>
          <a:prstGeom prst="rect">
            <a:avLst/>
          </a:prstGeom>
        </p:spPr>
      </p:pic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59182" y="3264592"/>
            <a:ext cx="851941" cy="882475"/>
          </a:xfrm>
          <a:prstGeom prst="rect">
            <a:avLst/>
          </a:prstGeom>
        </p:spPr>
      </p:pic>
      <p:pic>
        <p:nvPicPr>
          <p:cNvPr id="2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04086" y="133330"/>
            <a:ext cx="406400" cy="406400"/>
          </a:xfrm>
          <a:prstGeom prst="rect">
            <a:avLst/>
          </a:prstGeom>
        </p:spPr>
      </p:pic>
      <p:pic>
        <p:nvPicPr>
          <p:cNvPr id="2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79204" y="730831"/>
            <a:ext cx="406400" cy="406400"/>
          </a:xfrm>
          <a:prstGeom prst="rect">
            <a:avLst/>
          </a:prstGeom>
        </p:spPr>
      </p:pic>
      <p:pic>
        <p:nvPicPr>
          <p:cNvPr id="28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25295" y="4502584"/>
            <a:ext cx="851941" cy="882475"/>
          </a:xfrm>
          <a:prstGeom prst="rect">
            <a:avLst/>
          </a:prstGeom>
        </p:spPr>
      </p:pic>
      <p:sp>
        <p:nvSpPr>
          <p:cNvPr id="29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6" name="TextBox 15"/>
          <p:cNvSpPr txBox="1"/>
          <p:nvPr/>
        </p:nvSpPr>
        <p:spPr>
          <a:xfrm>
            <a:off x="3248200" y="670455"/>
            <a:ext cx="69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7315200" y="2574727"/>
            <a:ext cx="4343400" cy="22775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  <a:cs typeface="Mali SemiBold" panose="00000700000000000000" pitchFamily="2" charset="-34"/>
              </a:rPr>
              <a:t>r__</a:t>
            </a:r>
            <a:r>
              <a:rPr lang="en-US" sz="5400" b="1" dirty="0" err="1">
                <a:solidFill>
                  <a:srgbClr val="FF0000"/>
                </a:solidFill>
                <a:latin typeface="Comic Sans MS" panose="030F0702030302020204" pitchFamily="66" charset="0"/>
                <a:cs typeface="Mali SemiBold" panose="00000700000000000000" pitchFamily="2" charset="-34"/>
              </a:rPr>
              <a:t>ning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  <a:cs typeface="Mali SemiBold" panose="00000700000000000000" pitchFamily="2" charset="-34"/>
            </a:endParaRPr>
          </a:p>
          <a:p>
            <a:pPr algn="ctr"/>
            <a:endParaRPr lang="th-TH" sz="4800" b="1" dirty="0">
              <a:solidFill>
                <a:srgbClr val="FF0000"/>
              </a:solidFill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3" name="running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218" y="2809705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45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1143000" y="2022659"/>
            <a:ext cx="388957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1143000" y="3139006"/>
            <a:ext cx="396577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1143000" y="4291485"/>
            <a:ext cx="396577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1705134" y="2048935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at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1705134" y="3217814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an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1705134" y="4363803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ad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67453" y="4584389"/>
            <a:ext cx="883658" cy="882475"/>
          </a:xfrm>
          <a:prstGeom prst="rect">
            <a:avLst/>
          </a:prstGeom>
        </p:spPr>
      </p:pic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4431271" y="3326266"/>
            <a:ext cx="851941" cy="882475"/>
          </a:xfrm>
          <a:prstGeom prst="rect">
            <a:avLst/>
          </a:prstGeom>
        </p:spPr>
      </p:pic>
      <p:pic>
        <p:nvPicPr>
          <p:cNvPr id="2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20465" y="-375776"/>
            <a:ext cx="406400" cy="406400"/>
          </a:xfrm>
          <a:prstGeom prst="rect">
            <a:avLst/>
          </a:prstGeom>
        </p:spPr>
      </p:pic>
      <p:pic>
        <p:nvPicPr>
          <p:cNvPr id="2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20465" y="257652"/>
            <a:ext cx="406400" cy="406400"/>
          </a:xfrm>
          <a:prstGeom prst="rect">
            <a:avLst/>
          </a:prstGeom>
        </p:spPr>
      </p:pic>
      <p:pic>
        <p:nvPicPr>
          <p:cNvPr id="28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4422971" y="2099036"/>
            <a:ext cx="851941" cy="882475"/>
          </a:xfrm>
          <a:prstGeom prst="rect">
            <a:avLst/>
          </a:prstGeom>
        </p:spPr>
      </p:pic>
      <p:sp>
        <p:nvSpPr>
          <p:cNvPr id="29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6" name="TextBox 15"/>
          <p:cNvSpPr txBox="1"/>
          <p:nvPr/>
        </p:nvSpPr>
        <p:spPr>
          <a:xfrm>
            <a:off x="3248200" y="670455"/>
            <a:ext cx="69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5791200" y="2487618"/>
            <a:ext cx="5887720" cy="21236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4400" b="1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Mali SemiBold" panose="00000700000000000000" pitchFamily="2" charset="-34"/>
              </a:rPr>
              <a:t>playing b__</a:t>
            </a:r>
            <a:r>
              <a:rPr lang="en-US" sz="4400" b="1" dirty="0" err="1">
                <a:solidFill>
                  <a:srgbClr val="FF0000"/>
                </a:solidFill>
                <a:latin typeface="Comic Sans MS" panose="030F0702030302020204" pitchFamily="66" charset="0"/>
                <a:cs typeface="Mali SemiBold" panose="00000700000000000000" pitchFamily="2" charset="-34"/>
              </a:rPr>
              <a:t>minton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  <a:cs typeface="Mali SemiBold" panose="00000700000000000000" pitchFamily="2" charset="-34"/>
            </a:endParaRPr>
          </a:p>
          <a:p>
            <a:pPr algn="ctr"/>
            <a:endParaRPr lang="th-TH" sz="4400" b="1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3" name="playing badminton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378" y="2748311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39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1066800" y="1981200"/>
            <a:ext cx="42595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7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1066800" y="3132385"/>
            <a:ext cx="42595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8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1066800" y="4284864"/>
            <a:ext cx="42595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9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1628934" y="2012731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j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0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1628934" y="3211193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w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1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1628934" y="4357182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p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75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694626" y="3272418"/>
            <a:ext cx="883657" cy="882475"/>
          </a:xfrm>
          <a:prstGeom prst="rect">
            <a:avLst/>
          </a:prstGeom>
        </p:spPr>
      </p:pic>
      <p:pic>
        <p:nvPicPr>
          <p:cNvPr id="76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4693254" y="2086045"/>
            <a:ext cx="851941" cy="882475"/>
          </a:xfrm>
          <a:prstGeom prst="rect">
            <a:avLst/>
          </a:prstGeom>
        </p:spPr>
      </p:pic>
      <p:pic>
        <p:nvPicPr>
          <p:cNvPr id="7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2194" y="-82374"/>
            <a:ext cx="406400" cy="406400"/>
          </a:xfrm>
          <a:prstGeom prst="rect">
            <a:avLst/>
          </a:prstGeom>
        </p:spPr>
      </p:pic>
      <p:pic>
        <p:nvPicPr>
          <p:cNvPr id="78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78759" y="700038"/>
            <a:ext cx="406400" cy="406400"/>
          </a:xfrm>
          <a:prstGeom prst="rect">
            <a:avLst/>
          </a:prstGeom>
        </p:spPr>
      </p:pic>
      <p:pic>
        <p:nvPicPr>
          <p:cNvPr id="79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4728970" y="4458882"/>
            <a:ext cx="851941" cy="882475"/>
          </a:xfrm>
          <a:prstGeom prst="rect">
            <a:avLst/>
          </a:prstGeom>
        </p:spPr>
      </p:pic>
      <p:sp>
        <p:nvSpPr>
          <p:cNvPr id="26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6" name="TextBox 15"/>
          <p:cNvSpPr txBox="1"/>
          <p:nvPr/>
        </p:nvSpPr>
        <p:spPr>
          <a:xfrm>
            <a:off x="3248200" y="670455"/>
            <a:ext cx="69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5867400" y="2644995"/>
            <a:ext cx="5887720" cy="21236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4400" b="1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Mali SemiBold" panose="00000700000000000000" pitchFamily="2" charset="-34"/>
              </a:rPr>
              <a:t>_</a:t>
            </a:r>
            <a:r>
              <a:rPr lang="en-US" sz="4400" b="1" dirty="0" err="1">
                <a:solidFill>
                  <a:srgbClr val="FF0000"/>
                </a:solidFill>
                <a:latin typeface="Comic Sans MS" panose="030F0702030302020204" pitchFamily="66" charset="0"/>
                <a:cs typeface="Mali SemiBold" panose="00000700000000000000" pitchFamily="2" charset="-34"/>
              </a:rPr>
              <a:t>alking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  <a:cs typeface="Mali SemiBold" panose="00000700000000000000" pitchFamily="2" charset="-34"/>
            </a:endParaRPr>
          </a:p>
          <a:p>
            <a:pPr algn="ctr"/>
            <a:endParaRPr lang="th-TH" sz="4400" b="1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3" name="walking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78" y="2885905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25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2104866" y="1936528"/>
            <a:ext cx="42222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2104866" y="3087713"/>
            <a:ext cx="42222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2104866" y="4240192"/>
            <a:ext cx="42222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2667000" y="1997642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en-US" sz="4000" dirty="0" err="1">
                <a:latin typeface="Comic Sans MS" panose="030F0702030302020204" pitchFamily="66" charset="0"/>
                <a:cs typeface="Mali SemiBold" panose="00000700000000000000" pitchFamily="2" charset="-34"/>
              </a:rPr>
              <a:t>ain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2667000" y="3166521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en-US" sz="4000" dirty="0" err="1">
                <a:latin typeface="Comic Sans MS" panose="030F0702030302020204" pitchFamily="66" charset="0"/>
                <a:cs typeface="Mali SemiBold" panose="00000700000000000000" pitchFamily="2" charset="-34"/>
              </a:rPr>
              <a:t>oin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2667000" y="4312510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</a:t>
            </a:r>
            <a:r>
              <a:rPr lang="en-US" sz="4000" dirty="0" err="1">
                <a:latin typeface="Comic Sans MS" panose="030F0702030302020204" pitchFamily="66" charset="0"/>
                <a:cs typeface="Mali SemiBold" panose="00000700000000000000" pitchFamily="2" charset="-34"/>
              </a:rPr>
              <a:t>ean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06354" y="1990076"/>
            <a:ext cx="883658" cy="882475"/>
          </a:xfrm>
          <a:prstGeom prst="rect">
            <a:avLst/>
          </a:prstGeom>
        </p:spPr>
      </p:pic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22213" y="3250405"/>
            <a:ext cx="851941" cy="882475"/>
          </a:xfrm>
          <a:prstGeom prst="rect">
            <a:avLst/>
          </a:prstGeom>
        </p:spPr>
      </p:pic>
      <p:pic>
        <p:nvPicPr>
          <p:cNvPr id="2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04086" y="-2628"/>
            <a:ext cx="406400" cy="406400"/>
          </a:xfrm>
          <a:prstGeom prst="rect">
            <a:avLst/>
          </a:prstGeom>
        </p:spPr>
      </p:pic>
      <p:pic>
        <p:nvPicPr>
          <p:cNvPr id="2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79204" y="594873"/>
            <a:ext cx="406400" cy="406400"/>
          </a:xfrm>
          <a:prstGeom prst="rect">
            <a:avLst/>
          </a:prstGeom>
        </p:spPr>
      </p:pic>
      <p:pic>
        <p:nvPicPr>
          <p:cNvPr id="28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06355" y="4418650"/>
            <a:ext cx="851941" cy="882475"/>
          </a:xfrm>
          <a:prstGeom prst="rect">
            <a:avLst/>
          </a:prstGeom>
        </p:spPr>
      </p:pic>
      <p:sp>
        <p:nvSpPr>
          <p:cNvPr id="29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6" name="TextBox 15"/>
          <p:cNvSpPr txBox="1"/>
          <p:nvPr/>
        </p:nvSpPr>
        <p:spPr>
          <a:xfrm>
            <a:off x="3248200" y="670455"/>
            <a:ext cx="69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6830695" y="2559881"/>
            <a:ext cx="5105400" cy="21236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4400" b="1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Comic Sans MS" panose="030F0702030302020204" pitchFamily="66" charset="0"/>
                <a:cs typeface="Mali SemiBold" panose="00000700000000000000" pitchFamily="2" charset="-34"/>
              </a:rPr>
              <a:t>p___ting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  <a:cs typeface="Mali SemiBold" panose="00000700000000000000" pitchFamily="2" charset="-34"/>
            </a:endParaRPr>
          </a:p>
          <a:p>
            <a:pPr algn="ctr"/>
            <a:endParaRPr lang="th-TH" sz="4400" b="1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3" name="painting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581" y="2761370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08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990600" y="2177158"/>
            <a:ext cx="434677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990600" y="3328343"/>
            <a:ext cx="434677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990600" y="4480822"/>
            <a:ext cx="434677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1552734" y="2238272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painting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1552734" y="3407151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walking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1552734" y="4553140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running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720259" y="4659280"/>
            <a:ext cx="883658" cy="882475"/>
          </a:xfrm>
          <a:prstGeom prst="rect">
            <a:avLst/>
          </a:prstGeom>
        </p:spPr>
      </p:pic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4759860" y="3448293"/>
            <a:ext cx="851941" cy="882475"/>
          </a:xfrm>
          <a:prstGeom prst="rect">
            <a:avLst/>
          </a:prstGeom>
        </p:spPr>
      </p:pic>
      <p:pic>
        <p:nvPicPr>
          <p:cNvPr id="2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76236" y="-98843"/>
            <a:ext cx="406400" cy="406400"/>
          </a:xfrm>
          <a:prstGeom prst="rect">
            <a:avLst/>
          </a:prstGeom>
        </p:spPr>
      </p:pic>
      <p:pic>
        <p:nvPicPr>
          <p:cNvPr id="2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76236" y="534585"/>
            <a:ext cx="406400" cy="406400"/>
          </a:xfrm>
          <a:prstGeom prst="rect">
            <a:avLst/>
          </a:prstGeom>
        </p:spPr>
      </p:pic>
      <p:pic>
        <p:nvPicPr>
          <p:cNvPr id="28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4759860" y="2282003"/>
            <a:ext cx="851941" cy="882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1817060"/>
            <a:ext cx="4963491" cy="3888067"/>
          </a:xfrm>
          <a:prstGeom prst="rect">
            <a:avLst/>
          </a:prstGeom>
        </p:spPr>
      </p:pic>
      <p:sp>
        <p:nvSpPr>
          <p:cNvPr id="29" name="Right Arrow 28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6" name="TextBox 15"/>
          <p:cNvSpPr txBox="1"/>
          <p:nvPr/>
        </p:nvSpPr>
        <p:spPr>
          <a:xfrm>
            <a:off x="3248200" y="670455"/>
            <a:ext cx="69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6781800" y="1820338"/>
            <a:ext cx="3873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  <a:cs typeface="Mali SemiBold" panose="00000700000000000000" pitchFamily="2" charset="-34"/>
              </a:rPr>
              <a:t>Look! Nam is_____.</a:t>
            </a:r>
            <a:endParaRPr lang="th-TH" sz="24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8601075" y="5238456"/>
            <a:ext cx="3873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  <a:cs typeface="Mali SemiBold" panose="00000700000000000000" pitchFamily="2" charset="-34"/>
              </a:rPr>
              <a:t>Yes, he is.</a:t>
            </a:r>
            <a:endParaRPr lang="th-TH" sz="24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8632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3EB51E1-2AC8-436D-A66E-F7E9544B1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65" y="764570"/>
            <a:ext cx="10287000" cy="5765675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1128945" y="391548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</a:t>
            </a:r>
          </a:p>
        </p:txBody>
      </p:sp>
      <p:sp>
        <p:nvSpPr>
          <p:cNvPr id="4" name="Bùi Liễu"/>
          <p:cNvSpPr txBox="1"/>
          <p:nvPr/>
        </p:nvSpPr>
        <p:spPr>
          <a:xfrm>
            <a:off x="954462" y="1074714"/>
            <a:ext cx="407263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Listen, everyone!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954462" y="1641774"/>
            <a:ext cx="5111721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Stand up!</a:t>
            </a:r>
          </a:p>
        </p:txBody>
      </p:sp>
      <p:sp>
        <p:nvSpPr>
          <p:cNvPr id="6" name="Bùi Liễu"/>
          <p:cNvSpPr/>
          <p:nvPr/>
        </p:nvSpPr>
        <p:spPr>
          <a:xfrm>
            <a:off x="940406" y="2257507"/>
            <a:ext cx="4205114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Count to ten,</a:t>
            </a:r>
          </a:p>
        </p:txBody>
      </p:sp>
      <p:sp>
        <p:nvSpPr>
          <p:cNvPr id="7" name="Bùi Liễu"/>
          <p:cNvSpPr/>
          <p:nvPr/>
        </p:nvSpPr>
        <p:spPr>
          <a:xfrm>
            <a:off x="940405" y="2873240"/>
            <a:ext cx="37035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And sing with me.</a:t>
            </a:r>
          </a:p>
        </p:txBody>
      </p:sp>
      <p:sp>
        <p:nvSpPr>
          <p:cNvPr id="8" name="Bùi Liễu"/>
          <p:cNvSpPr/>
          <p:nvPr/>
        </p:nvSpPr>
        <p:spPr>
          <a:xfrm>
            <a:off x="5847350" y="2533089"/>
            <a:ext cx="3047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No! No! No!</a:t>
            </a:r>
          </a:p>
        </p:txBody>
      </p:sp>
      <p:sp>
        <p:nvSpPr>
          <p:cNvPr id="9" name="Bùi Liễu"/>
          <p:cNvSpPr/>
          <p:nvPr/>
        </p:nvSpPr>
        <p:spPr>
          <a:xfrm>
            <a:off x="5847350" y="3197495"/>
            <a:ext cx="3657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I’m reading a book.</a:t>
            </a:r>
          </a:p>
        </p:txBody>
      </p:sp>
      <p:sp>
        <p:nvSpPr>
          <p:cNvPr id="10" name="Bùi Liễu"/>
          <p:cNvSpPr/>
          <p:nvPr/>
        </p:nvSpPr>
        <p:spPr>
          <a:xfrm>
            <a:off x="5833293" y="3780170"/>
            <a:ext cx="5111721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No! No! No!</a:t>
            </a:r>
          </a:p>
        </p:txBody>
      </p:sp>
      <p:sp>
        <p:nvSpPr>
          <p:cNvPr id="11" name="Bùi Liễu"/>
          <p:cNvSpPr/>
          <p:nvPr/>
        </p:nvSpPr>
        <p:spPr>
          <a:xfrm>
            <a:off x="5833293" y="4394784"/>
            <a:ext cx="4100743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I’m drawing a train.</a:t>
            </a:r>
          </a:p>
        </p:txBody>
      </p:sp>
      <p:sp>
        <p:nvSpPr>
          <p:cNvPr id="3" name="Rectangle 2"/>
          <p:cNvSpPr/>
          <p:nvPr/>
        </p:nvSpPr>
        <p:spPr>
          <a:xfrm>
            <a:off x="3604219" y="-1724955"/>
            <a:ext cx="6096000" cy="9679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Facebook : Bùi Liễu  </a:t>
            </a:r>
          </a:p>
          <a:p>
            <a:pPr>
              <a:lnSpc>
                <a:spcPct val="150000"/>
              </a:lnSpc>
            </a:pPr>
            <a:r>
              <a:rPr lang="en-US" sz="2000"/>
              <a:t>0968142780</a:t>
            </a:r>
          </a:p>
        </p:txBody>
      </p:sp>
      <p:pic>
        <p:nvPicPr>
          <p:cNvPr id="13" name="Bùi Liễu 0968142780t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2" time="2230"/>
                    <p14:bmk name="Bookmark 3" time="6220"/>
                    <p14:bmk name="Bookmark 1" time="8890"/>
                    <p14:bmk name="Bookmark 4" time="10611.0625"/>
                    <p14:bmk name="Bookmark 5" time="15500"/>
                    <p14:bmk name="Bookmark 6" time="18661.1472"/>
                    <p14:bmk name="Bookmark 7" time="21941.1472"/>
                    <p14:bmk name="Bookmark 8" time="25750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61" y="685800"/>
            <a:ext cx="374057" cy="29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99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643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2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8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8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8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8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8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8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643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Bùi Liễu 0968142780">
            <a:extLst>
              <a:ext uri="{FF2B5EF4-FFF2-40B4-BE49-F238E27FC236}">
                <a16:creationId xmlns:a16="http://schemas.microsoft.com/office/drawing/2014/main" id="{A4096170-B73E-491D-8FC0-5FB673E5E5E8}"/>
              </a:ext>
            </a:extLst>
          </p:cNvPr>
          <p:cNvSpPr/>
          <p:nvPr/>
        </p:nvSpPr>
        <p:spPr>
          <a:xfrm>
            <a:off x="1239292" y="2097826"/>
            <a:ext cx="41833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7" name="Bùi Liễu 0968142780">
            <a:extLst>
              <a:ext uri="{FF2B5EF4-FFF2-40B4-BE49-F238E27FC236}">
                <a16:creationId xmlns:a16="http://schemas.microsoft.com/office/drawing/2014/main" id="{2468BDEE-BF32-4D77-8FAE-26520D2B9D39}"/>
              </a:ext>
            </a:extLst>
          </p:cNvPr>
          <p:cNvSpPr/>
          <p:nvPr/>
        </p:nvSpPr>
        <p:spPr>
          <a:xfrm>
            <a:off x="1239292" y="3249011"/>
            <a:ext cx="41833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8" name="Bùi Liễu 0968142780">
            <a:extLst>
              <a:ext uri="{FF2B5EF4-FFF2-40B4-BE49-F238E27FC236}">
                <a16:creationId xmlns:a16="http://schemas.microsoft.com/office/drawing/2014/main" id="{2F46A87A-E546-4CD8-9450-BA894DC5F377}"/>
              </a:ext>
            </a:extLst>
          </p:cNvPr>
          <p:cNvSpPr/>
          <p:nvPr/>
        </p:nvSpPr>
        <p:spPr>
          <a:xfrm>
            <a:off x="1239292" y="4401490"/>
            <a:ext cx="41833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9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1783034" y="2140356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running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0" name="Bùi Liễu 0968142780">
            <a:extLst>
              <a:ext uri="{FF2B5EF4-FFF2-40B4-BE49-F238E27FC236}">
                <a16:creationId xmlns:a16="http://schemas.microsoft.com/office/drawing/2014/main" id="{60F2FBD3-C552-4BF9-9E96-C1E86E1471D9}"/>
              </a:ext>
            </a:extLst>
          </p:cNvPr>
          <p:cNvSpPr txBox="1"/>
          <p:nvPr/>
        </p:nvSpPr>
        <p:spPr>
          <a:xfrm>
            <a:off x="1801426" y="3327819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painting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1" name="Bùi Liễu 0968142780">
            <a:extLst>
              <a:ext uri="{FF2B5EF4-FFF2-40B4-BE49-F238E27FC236}">
                <a16:creationId xmlns:a16="http://schemas.microsoft.com/office/drawing/2014/main" id="{659661B0-3386-4962-BB43-151C5BC5E3B2}"/>
              </a:ext>
            </a:extLst>
          </p:cNvPr>
          <p:cNvSpPr txBox="1"/>
          <p:nvPr/>
        </p:nvSpPr>
        <p:spPr>
          <a:xfrm>
            <a:off x="1801426" y="4473808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walking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75" name="Bùi Liễu 0968142780">
            <a:extLst>
              <a:ext uri="{FF2B5EF4-FFF2-40B4-BE49-F238E27FC236}">
                <a16:creationId xmlns:a16="http://schemas.microsoft.com/office/drawing/2014/main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993458" y="3400924"/>
            <a:ext cx="883657" cy="882475"/>
          </a:xfrm>
          <a:prstGeom prst="rect">
            <a:avLst/>
          </a:prstGeom>
        </p:spPr>
      </p:pic>
      <p:pic>
        <p:nvPicPr>
          <p:cNvPr id="76" name="Bùi Liễu 0968142780">
            <a:extLst>
              <a:ext uri="{FF2B5EF4-FFF2-40B4-BE49-F238E27FC236}">
                <a16:creationId xmlns:a16="http://schemas.microsoft.com/office/drawing/2014/main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4956672" y="2097827"/>
            <a:ext cx="851941" cy="882475"/>
          </a:xfrm>
          <a:prstGeom prst="rect">
            <a:avLst/>
          </a:prstGeom>
        </p:spPr>
      </p:pic>
      <p:pic>
        <p:nvPicPr>
          <p:cNvPr id="7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38394" y="5255"/>
            <a:ext cx="406400" cy="406400"/>
          </a:xfrm>
          <a:prstGeom prst="rect">
            <a:avLst/>
          </a:prstGeom>
        </p:spPr>
      </p:pic>
      <p:pic>
        <p:nvPicPr>
          <p:cNvPr id="78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54959" y="787667"/>
            <a:ext cx="406400" cy="406400"/>
          </a:xfrm>
          <a:prstGeom prst="rect">
            <a:avLst/>
          </a:prstGeom>
        </p:spPr>
      </p:pic>
      <p:pic>
        <p:nvPicPr>
          <p:cNvPr id="79" name="Bùi Liễu 0968142780">
            <a:extLst>
              <a:ext uri="{FF2B5EF4-FFF2-40B4-BE49-F238E27FC236}">
                <a16:creationId xmlns:a16="http://schemas.microsoft.com/office/drawing/2014/main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066213" y="4486450"/>
            <a:ext cx="851941" cy="882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8400" y="1675659"/>
            <a:ext cx="5450526" cy="3632053"/>
          </a:xfrm>
          <a:prstGeom prst="rect">
            <a:avLst/>
          </a:prstGeom>
        </p:spPr>
      </p:pic>
      <p:sp>
        <p:nvSpPr>
          <p:cNvPr id="27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6" name="TextBox 15"/>
          <p:cNvSpPr txBox="1"/>
          <p:nvPr/>
        </p:nvSpPr>
        <p:spPr>
          <a:xfrm>
            <a:off x="3248200" y="670455"/>
            <a:ext cx="69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8273991" y="1812707"/>
            <a:ext cx="3873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  <a:cs typeface="Mali SemiBold" panose="00000700000000000000" pitchFamily="2" charset="-34"/>
              </a:rPr>
              <a:t>Look! Linh is________.</a:t>
            </a:r>
            <a:endParaRPr lang="th-TH" sz="24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B91C05E8-9660-4526-80DA-4B67B64AE480}"/>
              </a:ext>
            </a:extLst>
          </p:cNvPr>
          <p:cNvSpPr txBox="1"/>
          <p:nvPr/>
        </p:nvSpPr>
        <p:spPr>
          <a:xfrm>
            <a:off x="7543800" y="4867911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cs typeface="Mali SemiBold" panose="00000700000000000000" pitchFamily="2" charset="-34"/>
              </a:rPr>
              <a:t>Yes, she is.</a:t>
            </a:r>
            <a:endParaRPr lang="th-TH" sz="2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6231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04800"/>
            <a:ext cx="6096012" cy="6096012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3886200" y="2438400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Well done!</a:t>
            </a:r>
            <a:endParaRPr lang="vi-VN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03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905000" y="381000"/>
            <a:ext cx="297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97543"/>
            <a:ext cx="10187714" cy="5130403"/>
          </a:xfrm>
          <a:prstGeom prst="rect">
            <a:avLst/>
          </a:prstGeom>
        </p:spPr>
      </p:pic>
      <p:sp>
        <p:nvSpPr>
          <p:cNvPr id="5" name="Bùi Liễu"/>
          <p:cNvSpPr/>
          <p:nvPr/>
        </p:nvSpPr>
        <p:spPr>
          <a:xfrm>
            <a:off x="1447800" y="1066800"/>
            <a:ext cx="4724400" cy="644471"/>
          </a:xfrm>
          <a:prstGeom prst="wedgeRoundRectCallout">
            <a:avLst>
              <a:gd name="adj1" fmla="val -25959"/>
              <a:gd name="adj2" fmla="val 13900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/ She __________.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378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581400" y="1524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05000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10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4860534" y="457200"/>
            <a:ext cx="2286000" cy="646331"/>
          </a:xfrm>
          <a:prstGeom prst="rect">
            <a:avLst/>
          </a:prstGeom>
          <a:solidFill>
            <a:srgbClr val="EFA76C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12" name="Bùi Liễu"/>
          <p:cNvSpPr txBox="1"/>
          <p:nvPr/>
        </p:nvSpPr>
        <p:spPr>
          <a:xfrm>
            <a:off x="1449451" y="3154197"/>
            <a:ext cx="382508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playing badminton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Bùi Liễu"/>
          <p:cNvSpPr txBox="1"/>
          <p:nvPr/>
        </p:nvSpPr>
        <p:spPr>
          <a:xfrm>
            <a:off x="8001361" y="3154197"/>
            <a:ext cx="170912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running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Bùi Liễu"/>
          <p:cNvSpPr txBox="1"/>
          <p:nvPr/>
        </p:nvSpPr>
        <p:spPr>
          <a:xfrm>
            <a:off x="2473770" y="5827991"/>
            <a:ext cx="177644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painting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8037456" y="5827992"/>
            <a:ext cx="168668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walking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6" name="Bùi Liễu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/>
        </p:blipFill>
        <p:spPr>
          <a:xfrm>
            <a:off x="2031596" y="1400010"/>
            <a:ext cx="2667000" cy="1685249"/>
          </a:xfrm>
          <a:prstGeom prst="roundRect">
            <a:avLst/>
          </a:prstGeom>
          <a:ln w="28575">
            <a:solidFill>
              <a:srgbClr val="F6882E"/>
            </a:solidFill>
            <a:prstDash val="dash"/>
          </a:ln>
        </p:spPr>
      </p:pic>
      <p:pic>
        <p:nvPicPr>
          <p:cNvPr id="27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96" y="4021425"/>
            <a:ext cx="2667000" cy="1685249"/>
          </a:xfrm>
          <a:prstGeom prst="roundRect">
            <a:avLst/>
          </a:prstGeom>
          <a:ln w="28575">
            <a:solidFill>
              <a:srgbClr val="F6882E"/>
            </a:solidFill>
            <a:prstDash val="dash"/>
          </a:ln>
        </p:spPr>
      </p:pic>
      <p:pic>
        <p:nvPicPr>
          <p:cNvPr id="28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368550"/>
            <a:ext cx="2673992" cy="1685249"/>
          </a:xfrm>
          <a:prstGeom prst="roundRect">
            <a:avLst/>
          </a:prstGeom>
          <a:ln w="28575">
            <a:solidFill>
              <a:srgbClr val="F6882E"/>
            </a:solidFill>
            <a:prstDash val="dash"/>
          </a:ln>
        </p:spPr>
      </p:pic>
      <p:pic>
        <p:nvPicPr>
          <p:cNvPr id="29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865288"/>
            <a:ext cx="2673993" cy="1685249"/>
          </a:xfrm>
          <a:prstGeom prst="roundRect">
            <a:avLst/>
          </a:prstGeom>
          <a:ln w="28575">
            <a:solidFill>
              <a:srgbClr val="F6882E"/>
            </a:solidFill>
            <a:prstDash val="dash"/>
          </a:ln>
        </p:spPr>
      </p:pic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402" y="2830312"/>
            <a:ext cx="333555" cy="267395"/>
          </a:xfrm>
          <a:prstGeom prst="rect">
            <a:avLst/>
          </a:prstGeom>
        </p:spPr>
      </p:pic>
      <p:pic>
        <p:nvPicPr>
          <p:cNvPr id="4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987" y="2882370"/>
            <a:ext cx="313934" cy="251666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24" y="5580841"/>
            <a:ext cx="313934" cy="251666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987" y="5539534"/>
            <a:ext cx="313934" cy="2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93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438428" y="2026517"/>
            <a:ext cx="5638800" cy="575193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He’s /  She’s _____________.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371600" y="1448115"/>
            <a:ext cx="75438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 cậu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4776642" y="372070"/>
            <a:ext cx="2962372" cy="923330"/>
          </a:xfrm>
          <a:prstGeom prst="rect">
            <a:avLst/>
          </a:prstGeom>
          <a:solidFill>
            <a:srgbClr val="EFA76C"/>
          </a:solidFill>
          <a:ln w="9525">
            <a:solidFill>
              <a:srgbClr val="F6882E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36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Structures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Bùi Liễu 0968142780"/>
          <p:cNvGrpSpPr/>
          <p:nvPr/>
        </p:nvGrpSpPr>
        <p:grpSpPr>
          <a:xfrm>
            <a:off x="3657600" y="2706325"/>
            <a:ext cx="4867372" cy="3805000"/>
            <a:chOff x="3657600" y="2706325"/>
            <a:chExt cx="4867372" cy="3805000"/>
          </a:xfrm>
        </p:grpSpPr>
        <p:pic>
          <p:nvPicPr>
            <p:cNvPr id="13" name="Bùi Liễu 096814278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706325"/>
              <a:ext cx="4867372" cy="3805000"/>
            </a:xfrm>
            <a:prstGeom prst="rect">
              <a:avLst/>
            </a:prstGeom>
          </p:spPr>
        </p:pic>
        <p:sp>
          <p:nvSpPr>
            <p:cNvPr id="14" name="Bùi Liễu 0968142780"/>
            <p:cNvSpPr/>
            <p:nvPr/>
          </p:nvSpPr>
          <p:spPr>
            <a:xfrm>
              <a:off x="4324056" y="2706325"/>
              <a:ext cx="3067958" cy="4581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running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 0968142780"/>
            <p:cNvSpPr/>
            <p:nvPr/>
          </p:nvSpPr>
          <p:spPr>
            <a:xfrm>
              <a:off x="5858035" y="6036323"/>
              <a:ext cx="1785329" cy="4581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he is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836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84594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679269" y="207964"/>
            <a:ext cx="11220994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1315781" y="962157"/>
            <a:ext cx="987552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 baseline="30000" dirty="0" smtClean="0">
                <a:latin typeface="Century Schoolbook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u="sng" dirty="0">
                <a:cs typeface="Times New Roman" panose="02020603050405020304" pitchFamily="18" charset="0"/>
              </a:rPr>
              <a:t>UNIT </a:t>
            </a:r>
            <a:r>
              <a:rPr lang="en-US" altLang="en-US" sz="4400" b="1" u="sng" dirty="0" smtClean="0">
                <a:cs typeface="Times New Roman" panose="02020603050405020304" pitchFamily="18" charset="0"/>
              </a:rPr>
              <a:t>19 </a:t>
            </a:r>
            <a:r>
              <a:rPr lang="en-US" altLang="en-US" sz="4400" b="1" dirty="0">
                <a:cs typeface="Times New Roman" panose="02020603050405020304" pitchFamily="18" charset="0"/>
              </a:rPr>
              <a:t>: </a:t>
            </a:r>
            <a:r>
              <a:rPr lang="en-US" altLang="en-US" sz="4400" b="1" dirty="0" smtClean="0">
                <a:cs typeface="Times New Roman" panose="02020603050405020304" pitchFamily="18" charset="0"/>
              </a:rPr>
              <a:t>OUTDOOR ACTIVITIES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pic>
        <p:nvPicPr>
          <p:cNvPr id="4100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3" y="1943100"/>
            <a:ext cx="10097589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1" y="2514600"/>
            <a:ext cx="5446713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dirty="0">
                <a:solidFill>
                  <a:srgbClr val="1A10E0"/>
                </a:solidFill>
                <a:cs typeface="Times New Roman" panose="02020603050405020304" pitchFamily="18" charset="0"/>
              </a:rPr>
              <a:t>*</a:t>
            </a:r>
            <a:r>
              <a:rPr lang="en-US" altLang="en-US" sz="4400" b="1" u="sng" dirty="0">
                <a:solidFill>
                  <a:srgbClr val="1A10E0"/>
                </a:solidFill>
                <a:cs typeface="Times New Roman" panose="02020603050405020304" pitchFamily="18" charset="0"/>
              </a:rPr>
              <a:t>Lesson </a:t>
            </a:r>
            <a:r>
              <a:rPr lang="en-US" altLang="en-US" sz="4400" b="1" u="sng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1:</a:t>
            </a:r>
            <a:r>
              <a:rPr lang="en-US" altLang="en-US" sz="4400" b="1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  </a:t>
            </a:r>
            <a:endParaRPr lang="en-US" altLang="en-US" sz="4400" b="1" dirty="0">
              <a:solidFill>
                <a:srgbClr val="1A10E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b="1" i="1" u="sng" dirty="0">
                <a:solidFill>
                  <a:srgbClr val="FF0066"/>
                </a:solidFill>
                <a:cs typeface="Times New Roman" panose="02020603050405020304" pitchFamily="18" charset="0"/>
              </a:rPr>
              <a:t>Part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:   1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&amp; 3</a:t>
            </a: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69872" y="207964"/>
            <a:ext cx="5867400" cy="58477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Thursday, April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32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6352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411" y="1271920"/>
            <a:ext cx="5306995" cy="40051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5249"/>
            <a:ext cx="5142789" cy="4020303"/>
          </a:xfrm>
          <a:prstGeom prst="rect">
            <a:avLst/>
          </a:prstGeom>
        </p:spPr>
      </p:pic>
      <p:sp>
        <p:nvSpPr>
          <p:cNvPr id="2" name="Google Shape;719;p38"/>
          <p:cNvSpPr txBox="1">
            <a:spLocks/>
          </p:cNvSpPr>
          <p:nvPr/>
        </p:nvSpPr>
        <p:spPr>
          <a:xfrm>
            <a:off x="1427911" y="318348"/>
            <a:ext cx="718268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996489" y="1413445"/>
            <a:ext cx="3241556" cy="508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Look! Nam is running.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2819400" y="4824371"/>
            <a:ext cx="1828799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he is.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6262377" y="1556429"/>
            <a:ext cx="3205772" cy="2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Look!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painting.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8610600" y="4754975"/>
            <a:ext cx="1969993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she is.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4578905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 have two rabbits. How many rabbits do you have?</a:t>
            </a: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04" y="540954"/>
            <a:ext cx="406400" cy="3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94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84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8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84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84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85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/>
          <p:nvPr/>
        </p:nvSpPr>
        <p:spPr>
          <a:xfrm>
            <a:off x="2362200" y="2362200"/>
            <a:ext cx="8458200" cy="1861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15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endParaRPr lang="en-US" sz="11500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71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613646" y="2177448"/>
            <a:ext cx="58674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playing badminton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5613646" y="2961372"/>
            <a:ext cx="6248400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sz="3600" b="0" dirty="0"/>
              <a:t>/</a:t>
            </a:r>
            <a:r>
              <a:rPr lang="en-US" sz="3600" b="0" dirty="0"/>
              <a:t>ˈ</a:t>
            </a:r>
            <a:r>
              <a:rPr lang="en-US" sz="3600" b="0" dirty="0" err="1"/>
              <a:t>pleɪɪŋˈbæd.mɪn.tən</a:t>
            </a:r>
            <a:r>
              <a:rPr lang="en-US" sz="3600" b="0" dirty="0"/>
              <a:t>/</a:t>
            </a:r>
            <a:r>
              <a:rPr lang="vi-VN" sz="3600" b="0" dirty="0"/>
              <a:t> </a:t>
            </a:r>
            <a:endParaRPr lang="en-US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7173777" y="3657600"/>
            <a:ext cx="2949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cs typeface="Arial" panose="020B0604020202020204" pitchFamily="34" charset="0"/>
              </a:rPr>
              <a:t>chơi cầu lông</a:t>
            </a:r>
            <a:endParaRPr lang="en-US" sz="3600" dirty="0">
              <a:cs typeface="Arial" panose="020B0604020202020204" pitchFamily="34" charset="0"/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81233"/>
            <a:ext cx="4274339" cy="2848755"/>
          </a:xfrm>
          <a:prstGeom prst="flowChartAlternateProcess">
            <a:avLst/>
          </a:prstGeom>
        </p:spPr>
      </p:pic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096000"/>
            <a:ext cx="406400" cy="3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3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400800" y="21336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running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398114" y="290736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dirty="0"/>
              <a:t> /ˈ</a:t>
            </a:r>
            <a:r>
              <a:rPr lang="en-US" sz="3600" b="0" dirty="0" err="1"/>
              <a:t>rʌn.ɪŋ</a:t>
            </a:r>
            <a:r>
              <a:rPr lang="en-US" sz="3600" b="0" dirty="0"/>
              <a:t>/</a:t>
            </a:r>
            <a:endParaRPr lang="en-US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7951607" y="3657600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87218"/>
            <a:ext cx="4760102" cy="3172505"/>
          </a:xfrm>
          <a:prstGeom prst="rect">
            <a:avLst/>
          </a:prstGeom>
        </p:spPr>
      </p:pic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6060104"/>
            <a:ext cx="406400" cy="3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99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81800" y="243840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painting</a:t>
            </a:r>
            <a:r>
              <a:rPr lang="en-US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467811" y="3191844"/>
            <a:ext cx="2888885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dirty="0"/>
              <a:t>/ˈ</a:t>
            </a:r>
            <a:r>
              <a:rPr lang="en-US" sz="3600" b="0" dirty="0" err="1"/>
              <a:t>peɪn.tɪŋ</a:t>
            </a:r>
            <a:r>
              <a:rPr lang="en-US" sz="3600" b="0" dirty="0"/>
              <a:t>/</a:t>
            </a:r>
            <a:endParaRPr lang="zh-CN" altLang="en-US" sz="36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7612034" y="3857592"/>
            <a:ext cx="2744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vẽ, sơn màu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28800"/>
            <a:ext cx="4922831" cy="3280961"/>
          </a:xfrm>
          <a:prstGeom prst="rect">
            <a:avLst/>
          </a:prstGeom>
        </p:spPr>
      </p:pic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708" y="6136304"/>
            <a:ext cx="406400" cy="3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22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500</Words>
  <Application>Microsoft Office PowerPoint</Application>
  <PresentationFormat>Widescreen</PresentationFormat>
  <Paragraphs>166</Paragraphs>
  <Slides>36</Slides>
  <Notes>5</Notes>
  <HiddenSlides>0</HiddenSlides>
  <MMClips>40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微軟正黑體</vt:lpstr>
      <vt:lpstr>宋体</vt:lpstr>
      <vt:lpstr>Algerian</vt:lpstr>
      <vt:lpstr>Arial</vt:lpstr>
      <vt:lpstr>Berlin Sans FB Demi</vt:lpstr>
      <vt:lpstr>Calibri</vt:lpstr>
      <vt:lpstr>Century Schoolbook</vt:lpstr>
      <vt:lpstr>Comic Sans MS</vt:lpstr>
      <vt:lpstr>Cordia New</vt:lpstr>
      <vt:lpstr>Helvetica Neue</vt:lpstr>
      <vt:lpstr>Impact</vt:lpstr>
      <vt:lpstr>Mali SemiBold</vt:lpstr>
      <vt:lpstr>Times New Roman</vt:lpstr>
      <vt:lpstr>Wingdings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126</cp:revision>
  <dcterms:created xsi:type="dcterms:W3CDTF">2006-08-16T00:00:00Z</dcterms:created>
  <dcterms:modified xsi:type="dcterms:W3CDTF">2024-04-24T01:22:43Z</dcterms:modified>
</cp:coreProperties>
</file>