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2" r:id="rId2"/>
    <p:sldId id="299" r:id="rId3"/>
    <p:sldId id="301" r:id="rId4"/>
    <p:sldId id="300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500" y="-60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813" y="1583961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1036948"/>
            <a:ext cx="11123629" cy="547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33081" y="348888"/>
            <a:ext cx="43979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 KỂ THEO NHÓM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doors dir="vert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22168"/>
            <a:ext cx="10586300" cy="4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279" y="5071620"/>
            <a:ext cx="1105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người anh hùng nhỏ tuổi Trần Quốc Toản. 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2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13" y="-490386"/>
            <a:ext cx="6226414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90718" y="1885950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028701"/>
            <a:ext cx="2571751" cy="76199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32364" y="2667000"/>
            <a:ext cx="8540486" cy="2476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0319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641023"/>
            <a:ext cx="11123629" cy="587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744719"/>
            <a:ext cx="10548594" cy="47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5509"/>
            <a:ext cx="10539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1. Trần Quốc Toản xô ngã mấy người lính gác để được vào gặp vua, xin đánh giặc.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745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8" y="961532"/>
            <a:ext cx="9860436" cy="471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23828" y="5818258"/>
            <a:ext cx="1026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2. Trần Quốc Toản quỳ xuống tâu với vua: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8217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33" y="5667428"/>
            <a:ext cx="1099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3. Vua nói: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ỉo việc nước, ta có lời khen."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ban cho Quốc Toản một quả cam.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886121"/>
            <a:ext cx="11180189" cy="4703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873334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940325"/>
            <a:ext cx="10935093" cy="46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618" y="5913061"/>
            <a:ext cx="1098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4. Quốc Toản xoè tay cho mọi người xem quả cam vua ban nhưng quả cam đã nát từ bao giở.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0511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7315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875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KÓ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theo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nhãm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</a:p>
        </p:txBody>
      </p:sp>
      <p:pic>
        <p:nvPicPr>
          <p:cNvPr id="4" name="Picture 2" descr="Teacher with student isolated Premium Vector">
            <a:extLst>
              <a:ext uri="{FF2B5EF4-FFF2-40B4-BE49-F238E27FC236}">
                <a16:creationId xmlns:a16="http://schemas.microsoft.com/office/drawing/2014/main" xmlns="" id="{04B7E3B1-B788-4605-901B-8A63CD49E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131215" y="2050659"/>
            <a:ext cx="10020693" cy="4146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2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298</Words>
  <Application>Microsoft Office PowerPoint</Application>
  <PresentationFormat>Custom</PresentationFormat>
  <Paragraphs>21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ASUS</cp:lastModifiedBy>
  <cp:revision>55</cp:revision>
  <dcterms:created xsi:type="dcterms:W3CDTF">2021-07-07T09:47:17Z</dcterms:created>
  <dcterms:modified xsi:type="dcterms:W3CDTF">2024-04-26T15:07:42Z</dcterms:modified>
</cp:coreProperties>
</file>