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7" r:id="rId4"/>
    <p:sldMasterId id="2147483702" r:id="rId5"/>
    <p:sldMasterId id="2147483714" r:id="rId6"/>
  </p:sldMasterIdLst>
  <p:notesMasterIdLst>
    <p:notesMasterId r:id="rId24"/>
  </p:notesMasterIdLst>
  <p:handoutMasterIdLst>
    <p:handoutMasterId r:id="rId25"/>
  </p:handoutMasterIdLst>
  <p:sldIdLst>
    <p:sldId id="473" r:id="rId7"/>
    <p:sldId id="460" r:id="rId8"/>
    <p:sldId id="463" r:id="rId9"/>
    <p:sldId id="429" r:id="rId10"/>
    <p:sldId id="433" r:id="rId11"/>
    <p:sldId id="474" r:id="rId12"/>
    <p:sldId id="403" r:id="rId13"/>
    <p:sldId id="468" r:id="rId14"/>
    <p:sldId id="408" r:id="rId15"/>
    <p:sldId id="462" r:id="rId16"/>
    <p:sldId id="446" r:id="rId17"/>
    <p:sldId id="466" r:id="rId18"/>
    <p:sldId id="453" r:id="rId19"/>
    <p:sldId id="469" r:id="rId20"/>
    <p:sldId id="472" r:id="rId21"/>
    <p:sldId id="470" r:id="rId22"/>
    <p:sldId id="471" r:id="rId23"/>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CC"/>
    <a:srgbClr val="FFFF00"/>
    <a:srgbClr val="006600"/>
    <a:srgbClr val="FF0000"/>
    <a:srgbClr val="CC3300"/>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2"/>
    <p:restoredTop sz="94660"/>
  </p:normalViewPr>
  <p:slideViewPr>
    <p:cSldViewPr showGuides="1">
      <p:cViewPr>
        <p:scale>
          <a:sx n="74" d="100"/>
          <a:sy n="74" d="100"/>
        </p:scale>
        <p:origin x="-384" y="-72"/>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2352"/>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p>
            <a:pPr lvl="0" eaLnBrk="1" hangingPunct="1">
              <a:buNone/>
            </a:pPr>
            <a:endParaRPr lang="en-US" altLang="zh-CN" sz="1200" dirty="0">
              <a:latin typeface="Arial" panose="020B0604020202020204" pitchFamily="34" charset="0"/>
              <a:ea typeface="SimSun" panose="02010600030101010101" pitchFamily="2" charset="-122"/>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p>
            <a:pPr lvl="0" algn="r" eaLnBrk="1" hangingPunct="1">
              <a:buNone/>
            </a:pPr>
            <a:endParaRPr lang="en-US" altLang="zh-CN" sz="1200" dirty="0">
              <a:latin typeface="Arial" panose="020B0604020202020204" pitchFamily="34" charset="0"/>
              <a:ea typeface="SimSun" panose="02010600030101010101" pitchFamily="2" charset="-122"/>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p>
            <a:pPr lvl="0" eaLnBrk="1" hangingPunct="1">
              <a:buNone/>
            </a:pPr>
            <a:endParaRPr lang="en-US" altLang="zh-CN" sz="1200" dirty="0">
              <a:latin typeface="Arial" panose="020B0604020202020204" pitchFamily="34" charset="0"/>
              <a:ea typeface="SimSun" panose="02010600030101010101" pitchFamily="2" charset="-122"/>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latin typeface="Arial" panose="020B0604020202020204" pitchFamily="34" charset="0"/>
                <a:ea typeface="SimSun" panose="02010600030101010101" pitchFamily="2" charset="-122"/>
              </a:rPr>
              <a:t>‹#›</a:t>
            </a:fld>
            <a:endParaRPr lang="en-US" altLang="zh-CN" sz="12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7492763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p>
            <a:pPr lvl="0" eaLnBrk="1" hangingPunct="1">
              <a:buNone/>
            </a:pPr>
            <a:endParaRPr lang="en-US" altLang="zh-CN" sz="1200" dirty="0">
              <a:latin typeface="Arial" panose="020B0604020202020204" pitchFamily="34" charset="0"/>
              <a:ea typeface="SimSun" panose="02010600030101010101" pitchFamily="2" charset="-122"/>
            </a:endParaRPr>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p>
            <a:pPr lvl="0" algn="r" eaLnBrk="1" hangingPunct="1">
              <a:buNone/>
            </a:pPr>
            <a:endParaRPr lang="en-US" altLang="zh-CN" sz="1200" dirty="0">
              <a:latin typeface="Arial" panose="020B0604020202020204" pitchFamily="34" charset="0"/>
              <a:ea typeface="SimSun" panose="02010600030101010101" pitchFamily="2" charset="-122"/>
            </a:endParaRPr>
          </a:p>
        </p:txBody>
      </p:sp>
      <p:sp>
        <p:nvSpPr>
          <p:cNvPr id="31748" name="Rectangle 4"/>
          <p:cNvSpPr>
            <a:spLocks noGrp="1" noRot="1" noChangeAspec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p>
            <a:pPr lvl="0" eaLnBrk="1" hangingPunct="1">
              <a:buNone/>
            </a:pPr>
            <a:endParaRPr lang="en-US" altLang="zh-CN" sz="1200" dirty="0">
              <a:latin typeface="Arial" panose="020B0604020202020204" pitchFamily="34" charset="0"/>
              <a:ea typeface="SimSun" panose="02010600030101010101" pitchFamily="2" charset="-122"/>
            </a:endParaRP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latin typeface="Arial" panose="020B0604020202020204" pitchFamily="34" charset="0"/>
                <a:ea typeface="SimSun" panose="02010600030101010101" pitchFamily="2" charset="-122"/>
              </a:rPr>
              <a:t>‹#›</a:t>
            </a:fld>
            <a:endParaRPr lang="en-US" altLang="zh-CN" sz="12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05197240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ctrTitle" hasCustomPrompt="1"/>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hasCustomPrompt="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Văn bản Dọc 2"/>
          <p:cNvSpPr>
            <a:spLocks noGrp="1"/>
          </p:cNvSpPr>
          <p:nvPr>
            <p:ph type="body" orient="vert" idx="1" hasCustomPrompt="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bg>
      <p:bgPr>
        <a:solidFill>
          <a:schemeClr val="bg1"/>
        </a:solidFill>
        <a:effectLst/>
      </p:bgPr>
    </p:bg>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hasCustomPrompt="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18434" name="Group 2"/>
          <p:cNvGrpSpPr/>
          <p:nvPr/>
        </p:nvGrpSpPr>
        <p:grpSpPr>
          <a:xfrm>
            <a:off x="0" y="0"/>
            <a:ext cx="11741150" cy="6858000"/>
            <a:chOff x="0" y="0"/>
            <a:chExt cx="5547" cy="4320"/>
          </a:xfrm>
        </p:grpSpPr>
        <p:grpSp>
          <p:nvGrpSpPr>
            <p:cNvPr id="18438" name="Group 3"/>
            <p:cNvGrpSpPr/>
            <p:nvPr userDrawn="1"/>
          </p:nvGrpSpPr>
          <p:grpSpPr>
            <a:xfrm rot="-215207">
              <a:off x="3690" y="234"/>
              <a:ext cx="1857" cy="3625"/>
              <a:chOff x="3010" y="778"/>
              <a:chExt cx="1857" cy="3625"/>
            </a:xfrm>
          </p:grpSpPr>
          <p:sp>
            <p:nvSpPr>
              <p:cNvPr id="18472" name="Freeform 4"/>
              <p:cNvSpPr/>
              <p:nvPr userDrawn="1"/>
            </p:nvSpPr>
            <p:spPr>
              <a:xfrm rot="-9414770" flipV="1">
                <a:off x="3534" y="778"/>
                <a:ext cx="1333" cy="1485"/>
              </a:xfrm>
              <a:custGeom>
                <a:avLst/>
                <a:gdLst/>
                <a:ahLst/>
                <a:cxnLst>
                  <a:cxn ang="0">
                    <a:pos x="50692" y="1124303"/>
                  </a:cxn>
                  <a:cxn ang="0">
                    <a:pos x="18148" y="1035480"/>
                  </a:cxn>
                  <a:cxn ang="0">
                    <a:pos x="0" y="877410"/>
                  </a:cxn>
                  <a:cxn ang="0">
                    <a:pos x="12630" y="674645"/>
                  </a:cxn>
                  <a:cxn ang="0">
                    <a:pos x="78352" y="458988"/>
                  </a:cxn>
                  <a:cxn ang="0">
                    <a:pos x="215304" y="254845"/>
                  </a:cxn>
                  <a:cxn ang="0">
                    <a:pos x="445083" y="94030"/>
                  </a:cxn>
                  <a:cxn ang="0">
                    <a:pos x="773158" y="5510"/>
                  </a:cxn>
                  <a:cxn ang="0">
                    <a:pos x="1190378" y="27394"/>
                  </a:cxn>
                  <a:cxn ang="0">
                    <a:pos x="1516556" y="207191"/>
                  </a:cxn>
                  <a:cxn ang="0">
                    <a:pos x="1735101" y="501743"/>
                  </a:cxn>
                  <a:cxn ang="0">
                    <a:pos x="1851653" y="862076"/>
                  </a:cxn>
                  <a:cxn ang="0">
                    <a:pos x="1863919" y="1242655"/>
                  </a:cxn>
                  <a:cxn ang="0">
                    <a:pos x="1773138" y="1595209"/>
                  </a:cxn>
                  <a:cxn ang="0">
                    <a:pos x="1587898" y="1867646"/>
                  </a:cxn>
                  <a:cxn ang="0">
                    <a:pos x="1306790" y="2013631"/>
                  </a:cxn>
                  <a:cxn ang="0">
                    <a:pos x="1218440" y="2000750"/>
                  </a:cxn>
                  <a:cxn ang="0">
                    <a:pos x="1380789" y="1874543"/>
                  </a:cxn>
                  <a:cxn ang="0">
                    <a:pos x="1509546" y="1652575"/>
                  </a:cxn>
                  <a:cxn ang="0">
                    <a:pos x="1593550" y="1378332"/>
                  </a:cxn>
                  <a:cxn ang="0">
                    <a:pos x="1628476" y="1079075"/>
                  </a:cxn>
                  <a:cxn ang="0">
                    <a:pos x="1610342" y="783460"/>
                  </a:cxn>
                  <a:cxn ang="0">
                    <a:pos x="1519586" y="528535"/>
                  </a:cxn>
                  <a:cxn ang="0">
                    <a:pos x="1355583" y="340257"/>
                  </a:cxn>
                  <a:cxn ang="0">
                    <a:pos x="1068822" y="227131"/>
                  </a:cxn>
                  <a:cxn ang="0">
                    <a:pos x="770201" y="185186"/>
                  </a:cxn>
                  <a:cxn ang="0">
                    <a:pos x="544779" y="215051"/>
                  </a:cxn>
                  <a:cxn ang="0">
                    <a:pos x="379397" y="306603"/>
                  </a:cxn>
                  <a:cxn ang="0">
                    <a:pos x="262860" y="452091"/>
                  </a:cxn>
                  <a:cxn ang="0">
                    <a:pos x="177732" y="624991"/>
                  </a:cxn>
                  <a:cxn ang="0">
                    <a:pos x="124512" y="825332"/>
                  </a:cxn>
                  <a:cxn ang="0">
                    <a:pos x="88251" y="1030091"/>
                  </a:cxn>
                </a:cxnLst>
                <a:rect l="0" t="0" r="0" b="0"/>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alpha val="100000"/>
                </a:schemeClr>
              </a:solidFill>
              <a:ln w="9525">
                <a:noFill/>
              </a:ln>
            </p:spPr>
            <p:txBody>
              <a:bodyPr/>
              <a:lstStyle/>
              <a:p>
                <a:endParaRPr lang="en-US"/>
              </a:p>
            </p:txBody>
          </p:sp>
          <p:sp>
            <p:nvSpPr>
              <p:cNvPr id="18473" name="Freeform 5"/>
              <p:cNvSpPr/>
              <p:nvPr userDrawn="1"/>
            </p:nvSpPr>
            <p:spPr>
              <a:xfrm rot="-9414770" flipV="1">
                <a:off x="4029" y="1802"/>
                <a:ext cx="571" cy="531"/>
              </a:xfrm>
              <a:custGeom>
                <a:avLst/>
                <a:gdLst/>
                <a:ahLst/>
                <a:cxnLst>
                  <a:cxn ang="0">
                    <a:pos x="0" y="0"/>
                  </a:cxn>
                  <a:cxn ang="0">
                    <a:pos x="0" y="79323"/>
                  </a:cxn>
                  <a:cxn ang="0">
                    <a:pos x="9631" y="159260"/>
                  </a:cxn>
                  <a:cxn ang="0">
                    <a:pos x="17054" y="238710"/>
                  </a:cxn>
                  <a:cxn ang="0">
                    <a:pos x="31509" y="313173"/>
                  </a:cxn>
                  <a:cxn ang="0">
                    <a:pos x="52952" y="379743"/>
                  </a:cxn>
                  <a:cxn ang="0">
                    <a:pos x="78780" y="449479"/>
                  </a:cxn>
                  <a:cxn ang="0">
                    <a:pos x="110870" y="513833"/>
                  </a:cxn>
                  <a:cxn ang="0">
                    <a:pos x="149158" y="567682"/>
                  </a:cxn>
                  <a:cxn ang="0">
                    <a:pos x="196426" y="618969"/>
                  </a:cxn>
                  <a:cxn ang="0">
                    <a:pos x="251740" y="662934"/>
                  </a:cxn>
                  <a:cxn ang="0">
                    <a:pos x="311075" y="698621"/>
                  </a:cxn>
                  <a:cxn ang="0">
                    <a:pos x="384063" y="726961"/>
                  </a:cxn>
                  <a:cxn ang="0">
                    <a:pos x="463103" y="745410"/>
                  </a:cxn>
                  <a:cxn ang="0">
                    <a:pos x="551633" y="755600"/>
                  </a:cxn>
                  <a:cxn ang="0">
                    <a:pos x="644861" y="752539"/>
                  </a:cxn>
                  <a:cxn ang="0">
                    <a:pos x="753351" y="739719"/>
                  </a:cxn>
                  <a:cxn ang="0">
                    <a:pos x="656659" y="723796"/>
                  </a:cxn>
                  <a:cxn ang="0">
                    <a:pos x="571120" y="701666"/>
                  </a:cxn>
                  <a:cxn ang="0">
                    <a:pos x="498725" y="675634"/>
                  </a:cxn>
                  <a:cxn ang="0">
                    <a:pos x="433984" y="650193"/>
                  </a:cxn>
                  <a:cxn ang="0">
                    <a:pos x="374694" y="614788"/>
                  </a:cxn>
                  <a:cxn ang="0">
                    <a:pos x="328518" y="580517"/>
                  </a:cxn>
                  <a:cxn ang="0">
                    <a:pos x="284838" y="539003"/>
                  </a:cxn>
                  <a:cxn ang="0">
                    <a:pos x="246330" y="493454"/>
                  </a:cxn>
                  <a:cxn ang="0">
                    <a:pos x="210870" y="449479"/>
                  </a:cxn>
                  <a:cxn ang="0">
                    <a:pos x="179372" y="398192"/>
                  </a:cxn>
                  <a:cxn ang="0">
                    <a:pos x="153106" y="341527"/>
                  </a:cxn>
                  <a:cxn ang="0">
                    <a:pos x="126424" y="280039"/>
                  </a:cxn>
                  <a:cxn ang="0">
                    <a:pos x="96210" y="220242"/>
                  </a:cxn>
                  <a:cxn ang="0">
                    <a:pos x="67134" y="149381"/>
                  </a:cxn>
                  <a:cxn ang="0">
                    <a:pos x="35458" y="76784"/>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alpha val="100000"/>
                </a:schemeClr>
              </a:solidFill>
              <a:ln w="9525">
                <a:noFill/>
              </a:ln>
            </p:spPr>
            <p:txBody>
              <a:bodyPr/>
              <a:lstStyle/>
              <a:p>
                <a:endParaRPr lang="en-US"/>
              </a:p>
            </p:txBody>
          </p:sp>
          <p:sp>
            <p:nvSpPr>
              <p:cNvPr id="18474" name="Freeform 6"/>
              <p:cNvSpPr/>
              <p:nvPr userDrawn="1"/>
            </p:nvSpPr>
            <p:spPr>
              <a:xfrm rot="-9414770" flipV="1">
                <a:off x="3639" y="2167"/>
                <a:ext cx="277" cy="249"/>
              </a:xfrm>
              <a:custGeom>
                <a:avLst/>
                <a:gdLst/>
                <a:ahLst/>
                <a:cxnLst>
                  <a:cxn ang="0">
                    <a:pos x="238186" y="0"/>
                  </a:cxn>
                  <a:cxn ang="0">
                    <a:pos x="383839" y="380737"/>
                  </a:cxn>
                  <a:cxn ang="0">
                    <a:pos x="371435" y="377638"/>
                  </a:cxn>
                  <a:cxn ang="0">
                    <a:pos x="331142" y="371576"/>
                  </a:cxn>
                  <a:cxn ang="0">
                    <a:pos x="275867" y="357193"/>
                  </a:cxn>
                  <a:cxn ang="0">
                    <a:pos x="211000" y="349650"/>
                  </a:cxn>
                  <a:cxn ang="0">
                    <a:pos x="140169" y="343249"/>
                  </a:cxn>
                  <a:cxn ang="0">
                    <a:pos x="77442" y="346868"/>
                  </a:cxn>
                  <a:cxn ang="0">
                    <a:pos x="28089" y="360579"/>
                  </a:cxn>
                  <a:cxn ang="0">
                    <a:pos x="0" y="388927"/>
                  </a:cxn>
                  <a:cxn ang="0">
                    <a:pos x="12574" y="346868"/>
                  </a:cxn>
                  <a:cxn ang="0">
                    <a:pos x="24747" y="313751"/>
                  </a:cxn>
                  <a:cxn ang="0">
                    <a:pos x="49728" y="290205"/>
                  </a:cxn>
                  <a:cxn ang="0">
                    <a:pos x="77442" y="268284"/>
                  </a:cxn>
                  <a:cxn ang="0">
                    <a:pos x="111086" y="254261"/>
                  </a:cxn>
                  <a:cxn ang="0">
                    <a:pos x="145753" y="250935"/>
                  </a:cxn>
                  <a:cxn ang="0">
                    <a:pos x="182905" y="250935"/>
                  </a:cxn>
                  <a:cxn ang="0">
                    <a:pos x="223170" y="261925"/>
                  </a:cxn>
                  <a:cxn ang="0">
                    <a:pos x="225690" y="250935"/>
                  </a:cxn>
                  <a:cxn ang="0">
                    <a:pos x="215725" y="197912"/>
                  </a:cxn>
                  <a:cxn ang="0">
                    <a:pos x="207656" y="134270"/>
                  </a:cxn>
                  <a:cxn ang="0">
                    <a:pos x="200934" y="106257"/>
                  </a:cxn>
                  <a:cxn ang="0">
                    <a:pos x="195479" y="106257"/>
                  </a:cxn>
                  <a:cxn ang="0">
                    <a:pos x="188534" y="102640"/>
                  </a:cxn>
                  <a:cxn ang="0">
                    <a:pos x="182905" y="92295"/>
                  </a:cxn>
                  <a:cxn ang="0">
                    <a:pos x="175964" y="81242"/>
                  </a:cxn>
                  <a:cxn ang="0">
                    <a:pos x="175964" y="66988"/>
                  </a:cxn>
                  <a:cxn ang="0">
                    <a:pos x="182905" y="49621"/>
                  </a:cxn>
                  <a:cxn ang="0">
                    <a:pos x="203421" y="28409"/>
                  </a:cxn>
                  <a:cxn ang="0">
                    <a:pos x="238186"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alpha val="100000"/>
                </a:schemeClr>
              </a:solidFill>
              <a:ln w="9525">
                <a:noFill/>
              </a:ln>
            </p:spPr>
            <p:txBody>
              <a:bodyPr/>
              <a:lstStyle/>
              <a:p>
                <a:endParaRPr lang="en-US"/>
              </a:p>
            </p:txBody>
          </p:sp>
          <p:sp>
            <p:nvSpPr>
              <p:cNvPr id="18475" name="Freeform 7"/>
              <p:cNvSpPr/>
              <p:nvPr userDrawn="1"/>
            </p:nvSpPr>
            <p:spPr>
              <a:xfrm rot="-9414770" flipV="1">
                <a:off x="3979" y="977"/>
                <a:ext cx="245" cy="347"/>
              </a:xfrm>
              <a:custGeom>
                <a:avLst/>
                <a:gdLst/>
                <a:ahLst/>
                <a:cxnLst>
                  <a:cxn ang="0">
                    <a:pos x="0" y="0"/>
                  </a:cxn>
                  <a:cxn ang="0">
                    <a:pos x="16237" y="2400"/>
                  </a:cxn>
                  <a:cxn ang="0">
                    <a:pos x="58530" y="14274"/>
                  </a:cxn>
                  <a:cxn ang="0">
                    <a:pos x="121758" y="35837"/>
                  </a:cxn>
                  <a:cxn ang="0">
                    <a:pos x="190084" y="70626"/>
                  </a:cxn>
                  <a:cxn ang="0">
                    <a:pos x="255985" y="130681"/>
                  </a:cxn>
                  <a:cxn ang="0">
                    <a:pos x="316455" y="210404"/>
                  </a:cxn>
                  <a:cxn ang="0">
                    <a:pos x="353052" y="320130"/>
                  </a:cxn>
                  <a:cxn ang="0">
                    <a:pos x="358858" y="462578"/>
                  </a:cxn>
                  <a:cxn ang="0">
                    <a:pos x="345196" y="462578"/>
                  </a:cxn>
                  <a:cxn ang="0">
                    <a:pos x="326376" y="462578"/>
                  </a:cxn>
                  <a:cxn ang="0">
                    <a:pos x="306142" y="462578"/>
                  </a:cxn>
                  <a:cxn ang="0">
                    <a:pos x="287201" y="457248"/>
                  </a:cxn>
                  <a:cxn ang="0">
                    <a:pos x="266432" y="453113"/>
                  </a:cxn>
                  <a:cxn ang="0">
                    <a:pos x="242970" y="445375"/>
                  </a:cxn>
                  <a:cxn ang="0">
                    <a:pos x="216760" y="430244"/>
                  </a:cxn>
                  <a:cxn ang="0">
                    <a:pos x="190084" y="411709"/>
                  </a:cxn>
                  <a:cxn ang="0">
                    <a:pos x="173948" y="373452"/>
                  </a:cxn>
                  <a:cxn ang="0">
                    <a:pos x="173948" y="328947"/>
                  </a:cxn>
                  <a:cxn ang="0">
                    <a:pos x="184384" y="285396"/>
                  </a:cxn>
                  <a:cxn ang="0">
                    <a:pos x="194732" y="237415"/>
                  </a:cxn>
                  <a:cxn ang="0">
                    <a:pos x="184384" y="183992"/>
                  </a:cxn>
                  <a:cxn ang="0">
                    <a:pos x="158234" y="128305"/>
                  </a:cxn>
                  <a:cxn ang="0">
                    <a:pos x="102226" y="67563"/>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alpha val="100000"/>
                </a:schemeClr>
              </a:solidFill>
              <a:ln w="9525">
                <a:noFill/>
              </a:ln>
            </p:spPr>
            <p:txBody>
              <a:bodyPr/>
              <a:lstStyle/>
              <a:p>
                <a:endParaRPr lang="en-US"/>
              </a:p>
            </p:txBody>
          </p:sp>
          <p:sp>
            <p:nvSpPr>
              <p:cNvPr id="18476" name="Freeform 8"/>
              <p:cNvSpPr/>
              <p:nvPr userDrawn="1"/>
            </p:nvSpPr>
            <p:spPr>
              <a:xfrm rot="-9414770" flipV="1">
                <a:off x="3845" y="2207"/>
                <a:ext cx="103" cy="209"/>
              </a:xfrm>
              <a:custGeom>
                <a:avLst/>
                <a:gdLst/>
                <a:ahLst/>
                <a:cxnLst>
                  <a:cxn ang="0">
                    <a:pos x="97937" y="0"/>
                  </a:cxn>
                  <a:cxn ang="0">
                    <a:pos x="63779" y="111784"/>
                  </a:cxn>
                  <a:cxn ang="0">
                    <a:pos x="48016" y="183480"/>
                  </a:cxn>
                  <a:cxn ang="0">
                    <a:pos x="35295" y="233437"/>
                  </a:cxn>
                  <a:cxn ang="0">
                    <a:pos x="0" y="277768"/>
                  </a:cxn>
                  <a:cxn ang="0">
                    <a:pos x="37832" y="260223"/>
                  </a:cxn>
                  <a:cxn ang="0">
                    <a:pos x="73349" y="236415"/>
                  </a:cxn>
                  <a:cxn ang="0">
                    <a:pos x="101833" y="203110"/>
                  </a:cxn>
                  <a:cxn ang="0">
                    <a:pos x="127543" y="168376"/>
                  </a:cxn>
                  <a:cxn ang="0">
                    <a:pos x="142810" y="130263"/>
                  </a:cxn>
                  <a:cxn ang="0">
                    <a:pos x="145944" y="88889"/>
                  </a:cxn>
                  <a:cxn ang="0">
                    <a:pos x="132592" y="43474"/>
                  </a:cxn>
                  <a:cxn ang="0">
                    <a:pos x="97937"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alpha val="100000"/>
                </a:schemeClr>
              </a:solidFill>
              <a:ln w="9525">
                <a:noFill/>
              </a:ln>
            </p:spPr>
            <p:txBody>
              <a:bodyPr/>
              <a:lstStyle/>
              <a:p>
                <a:endParaRPr lang="en-US"/>
              </a:p>
            </p:txBody>
          </p:sp>
          <p:sp>
            <p:nvSpPr>
              <p:cNvPr id="18477" name="Freeform 9"/>
              <p:cNvSpPr/>
              <p:nvPr userDrawn="1"/>
            </p:nvSpPr>
            <p:spPr>
              <a:xfrm rot="-9414770" flipV="1">
                <a:off x="3895" y="1325"/>
                <a:ext cx="120" cy="90"/>
              </a:xfrm>
              <a:custGeom>
                <a:avLst/>
                <a:gdLst/>
                <a:ahLst/>
                <a:cxnLst>
                  <a:cxn ang="0">
                    <a:pos x="0" y="0"/>
                  </a:cxn>
                  <a:cxn ang="0">
                    <a:pos x="2391" y="3236"/>
                  </a:cxn>
                  <a:cxn ang="0">
                    <a:pos x="17120" y="10514"/>
                  </a:cxn>
                  <a:cxn ang="0">
                    <a:pos x="38044" y="26883"/>
                  </a:cxn>
                  <a:cxn ang="0">
                    <a:pos x="61773" y="39958"/>
                  </a:cxn>
                  <a:cxn ang="0">
                    <a:pos x="84542" y="50463"/>
                  </a:cxn>
                  <a:cxn ang="0">
                    <a:pos x="111253" y="56691"/>
                  </a:cxn>
                  <a:cxn ang="0">
                    <a:pos x="134880" y="60487"/>
                  </a:cxn>
                  <a:cxn ang="0">
                    <a:pos x="158727" y="53228"/>
                  </a:cxn>
                  <a:cxn ang="0">
                    <a:pos x="155689" y="82935"/>
                  </a:cxn>
                  <a:cxn ang="0">
                    <a:pos x="146909" y="109796"/>
                  </a:cxn>
                  <a:cxn ang="0">
                    <a:pos x="129571" y="127555"/>
                  </a:cxn>
                  <a:cxn ang="0">
                    <a:pos x="108182" y="133371"/>
                  </a:cxn>
                  <a:cxn ang="0">
                    <a:pos x="82162" y="130273"/>
                  </a:cxn>
                  <a:cxn ang="0">
                    <a:pos x="55387" y="106515"/>
                  </a:cxn>
                  <a:cxn ang="0">
                    <a:pos x="29171" y="66330"/>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alpha val="100000"/>
                </a:schemeClr>
              </a:solidFill>
              <a:ln w="9525">
                <a:noFill/>
              </a:ln>
            </p:spPr>
            <p:txBody>
              <a:bodyPr/>
              <a:lstStyle/>
              <a:p>
                <a:endParaRPr lang="en-US"/>
              </a:p>
            </p:txBody>
          </p:sp>
          <p:sp>
            <p:nvSpPr>
              <p:cNvPr id="18478" name="Freeform 10"/>
              <p:cNvSpPr/>
              <p:nvPr userDrawn="1"/>
            </p:nvSpPr>
            <p:spPr>
              <a:xfrm rot="-9414770" flipV="1">
                <a:off x="3010" y="2344"/>
                <a:ext cx="330" cy="2059"/>
              </a:xfrm>
              <a:custGeom>
                <a:avLst/>
                <a:gdLst/>
                <a:ahLst/>
                <a:cxnLst>
                  <a:cxn ang="0">
                    <a:pos x="0" y="0"/>
                  </a:cxn>
                  <a:cxn ang="0">
                    <a:pos x="16721" y="283531"/>
                  </a:cxn>
                  <a:cxn ang="0">
                    <a:pos x="45181" y="642882"/>
                  </a:cxn>
                  <a:cxn ang="0">
                    <a:pos x="79184" y="1098509"/>
                  </a:cxn>
                  <a:cxn ang="0">
                    <a:pos x="116862" y="1691264"/>
                  </a:cxn>
                  <a:cxn ang="0">
                    <a:pos x="163926" y="2425315"/>
                  </a:cxn>
                  <a:cxn ang="0">
                    <a:pos x="207838" y="3212827"/>
                  </a:cxn>
                  <a:cxn ang="0">
                    <a:pos x="250184" y="4117219"/>
                  </a:cxn>
                  <a:cxn ang="0">
                    <a:pos x="283122" y="5166250"/>
                  </a:cxn>
                  <a:cxn ang="0">
                    <a:pos x="317821" y="6280944"/>
                  </a:cxn>
                  <a:cxn ang="0">
                    <a:pos x="340841" y="7565819"/>
                  </a:cxn>
                  <a:cxn ang="0">
                    <a:pos x="352664" y="8973526"/>
                  </a:cxn>
                  <a:cxn ang="0">
                    <a:pos x="357833" y="10445055"/>
                  </a:cxn>
                  <a:cxn ang="0">
                    <a:pos x="340841" y="12089205"/>
                  </a:cxn>
                  <a:cxn ang="0">
                    <a:pos x="309228" y="13829929"/>
                  </a:cxn>
                  <a:cxn ang="0">
                    <a:pos x="261632" y="15660485"/>
                  </a:cxn>
                  <a:cxn ang="0">
                    <a:pos x="189772" y="17677860"/>
                  </a:cxn>
                  <a:cxn ang="0">
                    <a:pos x="109983" y="19964292"/>
                  </a:cxn>
                  <a:cxn ang="0">
                    <a:pos x="60053" y="22080309"/>
                  </a:cxn>
                  <a:cxn ang="0">
                    <a:pos x="28464" y="24033736"/>
                  </a:cxn>
                  <a:cxn ang="0">
                    <a:pos x="16721" y="25913325"/>
                  </a:cxn>
                  <a:cxn ang="0">
                    <a:pos x="16721" y="27700230"/>
                  </a:cxn>
                  <a:cxn ang="0">
                    <a:pos x="23235" y="29360673"/>
                  </a:cxn>
                  <a:cxn ang="0">
                    <a:pos x="34798" y="30817869"/>
                  </a:cxn>
                  <a:cxn ang="0">
                    <a:pos x="40012" y="32241837"/>
                  </a:cxn>
                  <a:cxn ang="0">
                    <a:pos x="116862" y="31507558"/>
                  </a:cxn>
                  <a:cxn ang="0">
                    <a:pos x="109983" y="31143320"/>
                  </a:cxn>
                  <a:cxn ang="0">
                    <a:pos x="102426" y="30094271"/>
                  </a:cxn>
                  <a:cxn ang="0">
                    <a:pos x="93842" y="28481969"/>
                  </a:cxn>
                  <a:cxn ang="0">
                    <a:pos x="100065" y="26336403"/>
                  </a:cxn>
                  <a:cxn ang="0">
                    <a:pos x="116862" y="23771567"/>
                  </a:cxn>
                  <a:cxn ang="0">
                    <a:pos x="163926" y="20842997"/>
                  </a:cxn>
                  <a:cxn ang="0">
                    <a:pos x="243587" y="17677860"/>
                  </a:cxn>
                  <a:cxn ang="0">
                    <a:pos x="366471" y="14328136"/>
                  </a:cxn>
                  <a:cxn ang="0">
                    <a:pos x="406482" y="12778903"/>
                  </a:cxn>
                  <a:cxn ang="0">
                    <a:pos x="423235" y="10756625"/>
                  </a:cxn>
                  <a:cxn ang="0">
                    <a:pos x="409328" y="8422702"/>
                  </a:cxn>
                  <a:cxn ang="0">
                    <a:pos x="371642" y="6136270"/>
                  </a:cxn>
                  <a:cxn ang="0">
                    <a:pos x="309228" y="3897418"/>
                  </a:cxn>
                  <a:cxn ang="0">
                    <a:pos x="229204" y="2019145"/>
                  </a:cxn>
                  <a:cxn ang="0">
                    <a:pos x="124370" y="642882"/>
                  </a:cxn>
                  <a:cxn ang="0">
                    <a:pos x="0" y="0"/>
                  </a:cxn>
                </a:cxnLst>
                <a:rect l="0" t="0" r="0" b="0"/>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alpha val="100000"/>
                </a:schemeClr>
              </a:solidFill>
              <a:ln w="9525">
                <a:noFill/>
              </a:ln>
            </p:spPr>
            <p:txBody>
              <a:bodyPr/>
              <a:lstStyle/>
              <a:p>
                <a:endParaRPr lang="en-US"/>
              </a:p>
            </p:txBody>
          </p:sp>
        </p:grpSp>
        <p:sp>
          <p:nvSpPr>
            <p:cNvPr id="18439" name="Freeform 11"/>
            <p:cNvSpPr/>
            <p:nvPr userDrawn="1"/>
          </p:nvSpPr>
          <p:spPr>
            <a:xfrm rot="373331" flipH="1">
              <a:off x="22" y="1957"/>
              <a:ext cx="323" cy="649"/>
            </a:xfrm>
            <a:custGeom>
              <a:avLst/>
              <a:gdLst/>
              <a:ahLst/>
              <a:cxnLst>
                <a:cxn ang="0">
                  <a:pos x="983204" y="0"/>
                </a:cxn>
                <a:cxn ang="0">
                  <a:pos x="1099944" y="518055"/>
                </a:cxn>
                <a:cxn ang="0">
                  <a:pos x="1203503" y="1549390"/>
                </a:cxn>
                <a:cxn ang="0">
                  <a:pos x="1285537" y="2874819"/>
                </a:cxn>
                <a:cxn ang="0">
                  <a:pos x="1340314" y="4462991"/>
                </a:cxn>
                <a:cxn ang="0">
                  <a:pos x="1328438" y="6357221"/>
                </a:cxn>
                <a:cxn ang="0">
                  <a:pos x="1215060" y="8308875"/>
                </a:cxn>
                <a:cxn ang="0">
                  <a:pos x="983204" y="10357194"/>
                </a:cxn>
                <a:cxn ang="0">
                  <a:pos x="626095" y="12424629"/>
                </a:cxn>
                <a:cxn ang="0">
                  <a:pos x="514890" y="12193469"/>
                </a:cxn>
                <a:cxn ang="0">
                  <a:pos x="398148" y="12022417"/>
                </a:cxn>
                <a:cxn ang="0">
                  <a:pos x="274227" y="11733340"/>
                </a:cxn>
                <a:cxn ang="0">
                  <a:pos x="166083" y="11502197"/>
                </a:cxn>
                <a:cxn ang="0">
                  <a:pos x="82062" y="11222245"/>
                </a:cxn>
                <a:cxn ang="0">
                  <a:pos x="21371" y="10875239"/>
                </a:cxn>
                <a:cxn ang="0">
                  <a:pos x="0" y="10473057"/>
                </a:cxn>
                <a:cxn ang="0">
                  <a:pos x="12887" y="10183970"/>
                </a:cxn>
                <a:cxn ang="0">
                  <a:pos x="136084" y="9781677"/>
                </a:cxn>
                <a:cxn ang="0">
                  <a:pos x="302366" y="9231313"/>
                </a:cxn>
                <a:cxn ang="0">
                  <a:pos x="481510" y="8597961"/>
                </a:cxn>
                <a:cxn ang="0">
                  <a:pos x="659468" y="7675448"/>
                </a:cxn>
                <a:cxn ang="0">
                  <a:pos x="825444" y="6414414"/>
                </a:cxn>
                <a:cxn ang="0">
                  <a:pos x="953816" y="4749914"/>
                </a:cxn>
                <a:cxn ang="0">
                  <a:pos x="1015732" y="2643649"/>
                </a:cxn>
                <a:cxn ang="0">
                  <a:pos x="983204" y="0"/>
                </a:cxn>
              </a:cxnLst>
              <a:rect l="0" t="0" r="0" b="0"/>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alpha val="100000"/>
              </a:schemeClr>
            </a:solidFill>
            <a:ln w="9525">
              <a:noFill/>
            </a:ln>
          </p:spPr>
          <p:txBody>
            <a:bodyPr/>
            <a:lstStyle/>
            <a:p>
              <a:endParaRPr lang="en-US"/>
            </a:p>
          </p:txBody>
        </p:sp>
        <p:sp>
          <p:nvSpPr>
            <p:cNvPr id="18440" name="Freeform 12"/>
            <p:cNvSpPr/>
            <p:nvPr userDrawn="1"/>
          </p:nvSpPr>
          <p:spPr>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0" b="0"/>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alpha val="100000"/>
              </a:schemeClr>
            </a:solidFill>
            <a:ln w="9525">
              <a:noFill/>
            </a:ln>
          </p:spPr>
          <p:txBody>
            <a:bodyPr/>
            <a:lstStyle/>
            <a:p>
              <a:endParaRPr lang="en-US"/>
            </a:p>
          </p:txBody>
        </p:sp>
        <p:sp>
          <p:nvSpPr>
            <p:cNvPr id="18441" name="Freeform 13"/>
            <p:cNvSpPr/>
            <p:nvPr userDrawn="1"/>
          </p:nvSpPr>
          <p:spPr>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0" b="0"/>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alpha val="100000"/>
              </a:schemeClr>
            </a:solidFill>
            <a:ln w="9525">
              <a:noFill/>
            </a:ln>
          </p:spPr>
          <p:txBody>
            <a:bodyPr/>
            <a:lstStyle/>
            <a:p>
              <a:endParaRPr lang="en-US"/>
            </a:p>
          </p:txBody>
        </p:sp>
        <p:sp>
          <p:nvSpPr>
            <p:cNvPr id="18442" name="Freeform 14"/>
            <p:cNvSpPr/>
            <p:nvPr userDrawn="1"/>
          </p:nvSpPr>
          <p:spPr>
            <a:xfrm rot="373331" flipH="1">
              <a:off x="898" y="2855"/>
              <a:ext cx="354" cy="464"/>
            </a:xfrm>
            <a:custGeom>
              <a:avLst/>
              <a:gdLst/>
              <a:ahLst/>
              <a:cxnLst>
                <a:cxn ang="0">
                  <a:pos x="4825559" y="0"/>
                </a:cxn>
                <a:cxn ang="0">
                  <a:pos x="0" y="7200739"/>
                </a:cxn>
                <a:cxn ang="0">
                  <a:pos x="190149" y="7461050"/>
                </a:cxn>
                <a:cxn ang="0">
                  <a:pos x="891520" y="8368556"/>
                </a:cxn>
                <a:cxn ang="0">
                  <a:pos x="1868772" y="10398894"/>
                </a:cxn>
                <a:cxn ang="0">
                  <a:pos x="2957564" y="13520686"/>
                </a:cxn>
                <a:cxn ang="0">
                  <a:pos x="4250245" y="17857680"/>
                </a:cxn>
                <a:cxn ang="0">
                  <a:pos x="5401907" y="23030876"/>
                </a:cxn>
                <a:cxn ang="0">
                  <a:pos x="6567030" y="29648683"/>
                </a:cxn>
                <a:cxn ang="0">
                  <a:pos x="7457809" y="38017239"/>
                </a:cxn>
                <a:cxn ang="0">
                  <a:pos x="7520736" y="34569044"/>
                </a:cxn>
                <a:cxn ang="0">
                  <a:pos x="7395704" y="30816500"/>
                </a:cxn>
                <a:cxn ang="0">
                  <a:pos x="6945329" y="25896139"/>
                </a:cxn>
                <a:cxn ang="0">
                  <a:pos x="6376139" y="21306493"/>
                </a:cxn>
                <a:cxn ang="0">
                  <a:pos x="5717079" y="16710760"/>
                </a:cxn>
                <a:cxn ang="0">
                  <a:pos x="5013711" y="12937926"/>
                </a:cxn>
                <a:cxn ang="0">
                  <a:pos x="4313118" y="10398894"/>
                </a:cxn>
                <a:cxn ang="0">
                  <a:pos x="3716244" y="9183738"/>
                </a:cxn>
                <a:cxn ang="0">
                  <a:pos x="4438149" y="8368556"/>
                </a:cxn>
                <a:cxn ang="0">
                  <a:pos x="5078920" y="8017565"/>
                </a:cxn>
                <a:cxn ang="0">
                  <a:pos x="5717079" y="7461050"/>
                </a:cxn>
                <a:cxn ang="0">
                  <a:pos x="6313953" y="7200739"/>
                </a:cxn>
                <a:cxn ang="0">
                  <a:pos x="6757461" y="6876596"/>
                </a:cxn>
                <a:cxn ang="0">
                  <a:pos x="7009787" y="6319947"/>
                </a:cxn>
                <a:cxn ang="0">
                  <a:pos x="7269901" y="6061330"/>
                </a:cxn>
                <a:cxn ang="0">
                  <a:pos x="7332859" y="6061330"/>
                </a:cxn>
                <a:cxn ang="0">
                  <a:pos x="4825559" y="0"/>
                </a:cxn>
              </a:cxnLst>
              <a:rect l="0" t="0" r="0" b="0"/>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alpha val="100000"/>
              </a:schemeClr>
            </a:solidFill>
            <a:ln w="9525">
              <a:noFill/>
            </a:ln>
          </p:spPr>
          <p:txBody>
            <a:bodyPr/>
            <a:lstStyle/>
            <a:p>
              <a:endParaRPr lang="en-US"/>
            </a:p>
          </p:txBody>
        </p:sp>
        <p:sp>
          <p:nvSpPr>
            <p:cNvPr id="18443" name="Freeform 15"/>
            <p:cNvSpPr/>
            <p:nvPr userDrawn="1"/>
          </p:nvSpPr>
          <p:spPr>
            <a:xfrm rot="373331" flipH="1">
              <a:off x="799" y="2979"/>
              <a:ext cx="87" cy="274"/>
            </a:xfrm>
            <a:custGeom>
              <a:avLst/>
              <a:gdLst/>
              <a:ahLst/>
              <a:cxnLst>
                <a:cxn ang="0">
                  <a:pos x="1712421" y="0"/>
                </a:cxn>
                <a:cxn ang="0">
                  <a:pos x="1358127" y="0"/>
                </a:cxn>
                <a:cxn ang="0">
                  <a:pos x="944784" y="1284939"/>
                </a:cxn>
                <a:cxn ang="0">
                  <a:pos x="531441" y="2933864"/>
                </a:cxn>
                <a:cxn ang="0">
                  <a:pos x="236196" y="6220811"/>
                </a:cxn>
                <a:cxn ang="0">
                  <a:pos x="59049" y="9795916"/>
                </a:cxn>
                <a:cxn ang="0">
                  <a:pos x="0" y="14370553"/>
                </a:cxn>
                <a:cxn ang="0">
                  <a:pos x="177147" y="19592327"/>
                </a:cxn>
                <a:cxn ang="0">
                  <a:pos x="649539" y="25061784"/>
                </a:cxn>
                <a:cxn ang="0">
                  <a:pos x="885735" y="17302175"/>
                </a:cxn>
                <a:cxn ang="0">
                  <a:pos x="1121931" y="12080436"/>
                </a:cxn>
                <a:cxn ang="0">
                  <a:pos x="1358127" y="7144564"/>
                </a:cxn>
                <a:cxn ang="0">
                  <a:pos x="1712421" y="0"/>
                </a:cxn>
              </a:cxnLst>
              <a:rect l="0" t="0" r="0" b="0"/>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alpha val="100000"/>
              </a:schemeClr>
            </a:solidFill>
            <a:ln w="9525">
              <a:noFill/>
            </a:ln>
          </p:spPr>
          <p:txBody>
            <a:bodyPr/>
            <a:lstStyle/>
            <a:p>
              <a:endParaRPr lang="en-US"/>
            </a:p>
          </p:txBody>
        </p:sp>
        <p:sp>
          <p:nvSpPr>
            <p:cNvPr id="18444" name="Freeform 16"/>
            <p:cNvSpPr/>
            <p:nvPr userDrawn="1"/>
          </p:nvSpPr>
          <p:spPr>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0" b="0"/>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alpha val="100000"/>
              </a:schemeClr>
            </a:solidFill>
            <a:ln w="9525">
              <a:noFill/>
            </a:ln>
          </p:spPr>
          <p:txBody>
            <a:bodyPr/>
            <a:lstStyle/>
            <a:p>
              <a:endParaRPr lang="en-US"/>
            </a:p>
          </p:txBody>
        </p:sp>
        <p:grpSp>
          <p:nvGrpSpPr>
            <p:cNvPr id="18445" name="Group 17"/>
            <p:cNvGrpSpPr/>
            <p:nvPr userDrawn="1"/>
          </p:nvGrpSpPr>
          <p:grpSpPr>
            <a:xfrm rot="3220060">
              <a:off x="2631" y="754"/>
              <a:ext cx="569" cy="637"/>
              <a:chOff x="1727" y="866"/>
              <a:chExt cx="129" cy="157"/>
            </a:xfrm>
          </p:grpSpPr>
          <p:sp>
            <p:nvSpPr>
              <p:cNvPr id="18469" name="Freeform 18"/>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8470" name="Freeform 19"/>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8471" name="Freeform 20"/>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18446" name="Group 21"/>
            <p:cNvGrpSpPr/>
            <p:nvPr userDrawn="1"/>
          </p:nvGrpSpPr>
          <p:grpSpPr>
            <a:xfrm rot="-6691250">
              <a:off x="3636" y="132"/>
              <a:ext cx="356" cy="607"/>
              <a:chOff x="1727" y="866"/>
              <a:chExt cx="129" cy="157"/>
            </a:xfrm>
          </p:grpSpPr>
          <p:sp>
            <p:nvSpPr>
              <p:cNvPr id="18466" name="Freeform 22"/>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8467" name="Freeform 23"/>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8468" name="Freeform 24"/>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18447" name="Group 25"/>
            <p:cNvGrpSpPr/>
            <p:nvPr userDrawn="1"/>
          </p:nvGrpSpPr>
          <p:grpSpPr>
            <a:xfrm rot="8524840">
              <a:off x="668" y="3321"/>
              <a:ext cx="501" cy="502"/>
              <a:chOff x="1727" y="866"/>
              <a:chExt cx="129" cy="157"/>
            </a:xfrm>
          </p:grpSpPr>
          <p:sp>
            <p:nvSpPr>
              <p:cNvPr id="18463" name="Freeform 26"/>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8464" name="Freeform 27"/>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8465" name="Freeform 28"/>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18448" name="Group 29"/>
            <p:cNvGrpSpPr/>
            <p:nvPr userDrawn="1"/>
          </p:nvGrpSpPr>
          <p:grpSpPr>
            <a:xfrm rot="4106450" flipH="1">
              <a:off x="393" y="261"/>
              <a:ext cx="709" cy="892"/>
              <a:chOff x="1727" y="866"/>
              <a:chExt cx="129" cy="157"/>
            </a:xfrm>
          </p:grpSpPr>
          <p:sp>
            <p:nvSpPr>
              <p:cNvPr id="18460" name="Freeform 30"/>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8461" name="Freeform 31"/>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8462" name="Freeform 32"/>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18449" name="Group 33"/>
            <p:cNvGrpSpPr/>
            <p:nvPr userDrawn="1"/>
          </p:nvGrpSpPr>
          <p:grpSpPr>
            <a:xfrm rot="10015322" flipH="1">
              <a:off x="4625" y="2382"/>
              <a:ext cx="709" cy="892"/>
              <a:chOff x="1727" y="866"/>
              <a:chExt cx="129" cy="157"/>
            </a:xfrm>
          </p:grpSpPr>
          <p:sp>
            <p:nvSpPr>
              <p:cNvPr id="18457" name="Freeform 34"/>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18458" name="Freeform 35"/>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18459" name="Freeform 36"/>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18450" name="Freeform 37"/>
            <p:cNvSpPr/>
            <p:nvPr userDrawn="1"/>
          </p:nvSpPr>
          <p:spPr>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0" b="0"/>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alpha val="100000"/>
              </a:schemeClr>
            </a:solidFill>
            <a:ln w="9525">
              <a:noFill/>
            </a:ln>
          </p:spPr>
          <p:txBody>
            <a:bodyPr/>
            <a:lstStyle/>
            <a:p>
              <a:endParaRPr lang="en-US"/>
            </a:p>
          </p:txBody>
        </p:sp>
        <p:sp>
          <p:nvSpPr>
            <p:cNvPr id="18451" name="Freeform 38"/>
            <p:cNvSpPr/>
            <p:nvPr userDrawn="1"/>
          </p:nvSpPr>
          <p:spPr>
            <a:xfrm rot="9832527" flipV="1">
              <a:off x="2158" y="102"/>
              <a:ext cx="681" cy="593"/>
            </a:xfrm>
            <a:custGeom>
              <a:avLst/>
              <a:gdLst/>
              <a:ahLst/>
              <a:cxnLst>
                <a:cxn ang="0">
                  <a:pos x="0" y="0"/>
                </a:cxn>
                <a:cxn ang="0">
                  <a:pos x="0" y="242427"/>
                </a:cxn>
                <a:cxn ang="0">
                  <a:pos x="51221" y="480715"/>
                </a:cxn>
                <a:cxn ang="0">
                  <a:pos x="101755" y="721886"/>
                </a:cxn>
                <a:cxn ang="0">
                  <a:pos x="187339" y="941769"/>
                </a:cxn>
                <a:cxn ang="0">
                  <a:pos x="309079" y="1146131"/>
                </a:cxn>
                <a:cxn ang="0">
                  <a:pos x="464169" y="1356211"/>
                </a:cxn>
                <a:cxn ang="0">
                  <a:pos x="651121" y="1548303"/>
                </a:cxn>
                <a:cxn ang="0">
                  <a:pos x="870549" y="1709819"/>
                </a:cxn>
                <a:cxn ang="0">
                  <a:pos x="1147533" y="1865183"/>
                </a:cxn>
                <a:cxn ang="0">
                  <a:pos x="1467733" y="1998330"/>
                </a:cxn>
                <a:cxn ang="0">
                  <a:pos x="1810782" y="2105838"/>
                </a:cxn>
                <a:cxn ang="0">
                  <a:pos x="2233537" y="2190775"/>
                </a:cxn>
                <a:cxn ang="0">
                  <a:pos x="2697656" y="2248904"/>
                </a:cxn>
                <a:cxn ang="0">
                  <a:pos x="3208615" y="2279637"/>
                </a:cxn>
                <a:cxn ang="0">
                  <a:pos x="3755209" y="2267247"/>
                </a:cxn>
                <a:cxn ang="0">
                  <a:pos x="4387352" y="2229307"/>
                </a:cxn>
                <a:cxn ang="0">
                  <a:pos x="3825850" y="2182623"/>
                </a:cxn>
                <a:cxn ang="0">
                  <a:pos x="3329700" y="2113950"/>
                </a:cxn>
                <a:cxn ang="0">
                  <a:pos x="2897809" y="2037178"/>
                </a:cxn>
                <a:cxn ang="0">
                  <a:pos x="2525251" y="1960318"/>
                </a:cxn>
                <a:cxn ang="0">
                  <a:pos x="2183249" y="1857223"/>
                </a:cxn>
                <a:cxn ang="0">
                  <a:pos x="1912537" y="1748071"/>
                </a:cxn>
                <a:cxn ang="0">
                  <a:pos x="1655726" y="1625078"/>
                </a:cxn>
                <a:cxn ang="0">
                  <a:pos x="1436626" y="1491940"/>
                </a:cxn>
                <a:cxn ang="0">
                  <a:pos x="1229958" y="1356211"/>
                </a:cxn>
                <a:cxn ang="0">
                  <a:pos x="1043003" y="1202802"/>
                </a:cxn>
                <a:cxn ang="0">
                  <a:pos x="889640" y="1030807"/>
                </a:cxn>
                <a:cxn ang="0">
                  <a:pos x="733954" y="844867"/>
                </a:cxn>
                <a:cxn ang="0">
                  <a:pos x="561494" y="665008"/>
                </a:cxn>
                <a:cxn ang="0">
                  <a:pos x="393615" y="453165"/>
                </a:cxn>
                <a:cxn ang="0">
                  <a:pos x="206277" y="230144"/>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lstStyle/>
            <a:p>
              <a:endParaRPr lang="en-US"/>
            </a:p>
          </p:txBody>
        </p:sp>
        <p:sp>
          <p:nvSpPr>
            <p:cNvPr id="18452" name="Freeform 39"/>
            <p:cNvSpPr/>
            <p:nvPr userDrawn="1"/>
          </p:nvSpPr>
          <p:spPr>
            <a:xfrm rot="9832527" flipV="1">
              <a:off x="1997" y="858"/>
              <a:ext cx="330" cy="278"/>
            </a:xfrm>
            <a:custGeom>
              <a:avLst/>
              <a:gdLst/>
              <a:ahLst/>
              <a:cxnLst>
                <a:cxn ang="0">
                  <a:pos x="1373771" y="0"/>
                </a:cxn>
                <a:cxn ang="0">
                  <a:pos x="2209459" y="1148549"/>
                </a:cxn>
                <a:cxn ang="0">
                  <a:pos x="2135909" y="1135251"/>
                </a:cxn>
                <a:cxn ang="0">
                  <a:pos x="1907089" y="1114927"/>
                </a:cxn>
                <a:cxn ang="0">
                  <a:pos x="1587364" y="1071943"/>
                </a:cxn>
                <a:cxn ang="0">
                  <a:pos x="1212902" y="1051618"/>
                </a:cxn>
                <a:cxn ang="0">
                  <a:pos x="802584" y="1029952"/>
                </a:cxn>
                <a:cxn ang="0">
                  <a:pos x="447994" y="1043786"/>
                </a:cxn>
                <a:cxn ang="0">
                  <a:pos x="160609" y="1085239"/>
                </a:cxn>
                <a:cxn ang="0">
                  <a:pos x="0" y="1170213"/>
                </a:cxn>
                <a:cxn ang="0">
                  <a:pos x="72885" y="1043786"/>
                </a:cxn>
                <a:cxn ang="0">
                  <a:pos x="141096" y="946858"/>
                </a:cxn>
                <a:cxn ang="0">
                  <a:pos x="286331" y="870570"/>
                </a:cxn>
                <a:cxn ang="0">
                  <a:pos x="447994" y="807178"/>
                </a:cxn>
                <a:cxn ang="0">
                  <a:pos x="641962" y="765839"/>
                </a:cxn>
                <a:cxn ang="0">
                  <a:pos x="837700" y="752025"/>
                </a:cxn>
                <a:cxn ang="0">
                  <a:pos x="1051271" y="752025"/>
                </a:cxn>
                <a:cxn ang="0">
                  <a:pos x="1285693" y="786854"/>
                </a:cxn>
                <a:cxn ang="0">
                  <a:pos x="1298074" y="752025"/>
                </a:cxn>
                <a:cxn ang="0">
                  <a:pos x="1245260" y="597240"/>
                </a:cxn>
                <a:cxn ang="0">
                  <a:pos x="1192242" y="404356"/>
                </a:cxn>
                <a:cxn ang="0">
                  <a:pos x="1157126" y="319387"/>
                </a:cxn>
                <a:cxn ang="0">
                  <a:pos x="1125063" y="319387"/>
                </a:cxn>
                <a:cxn ang="0">
                  <a:pos x="1084638" y="306212"/>
                </a:cxn>
                <a:cxn ang="0">
                  <a:pos x="1051271" y="278063"/>
                </a:cxn>
                <a:cxn ang="0">
                  <a:pos x="1019232" y="244971"/>
                </a:cxn>
                <a:cxn ang="0">
                  <a:pos x="1019232" y="201449"/>
                </a:cxn>
                <a:cxn ang="0">
                  <a:pos x="1051271" y="146213"/>
                </a:cxn>
                <a:cxn ang="0">
                  <a:pos x="1177035" y="84942"/>
                </a:cxn>
                <a:cxn ang="0">
                  <a:pos x="1373771"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lstStyle/>
            <a:p>
              <a:endParaRPr lang="en-US"/>
            </a:p>
          </p:txBody>
        </p:sp>
        <p:sp>
          <p:nvSpPr>
            <p:cNvPr id="18453" name="Freeform 40"/>
            <p:cNvSpPr/>
            <p:nvPr userDrawn="1"/>
          </p:nvSpPr>
          <p:spPr>
            <a:xfrm rot="9832527" flipV="1">
              <a:off x="2224" y="808"/>
              <a:ext cx="123" cy="233"/>
            </a:xfrm>
            <a:custGeom>
              <a:avLst/>
              <a:gdLst/>
              <a:ahLst/>
              <a:cxnLst>
                <a:cxn ang="0">
                  <a:pos x="580365" y="0"/>
                </a:cxn>
                <a:cxn ang="0">
                  <a:pos x="371382" y="332352"/>
                </a:cxn>
                <a:cxn ang="0">
                  <a:pos x="279678" y="544390"/>
                </a:cxn>
                <a:cxn ang="0">
                  <a:pos x="204370" y="692786"/>
                </a:cxn>
                <a:cxn ang="0">
                  <a:pos x="0" y="823809"/>
                </a:cxn>
                <a:cxn ang="0">
                  <a:pos x="224732" y="769790"/>
                </a:cxn>
                <a:cxn ang="0">
                  <a:pos x="433864" y="699729"/>
                </a:cxn>
                <a:cxn ang="0">
                  <a:pos x="600914" y="604184"/>
                </a:cxn>
                <a:cxn ang="0">
                  <a:pos x="747835" y="499133"/>
                </a:cxn>
                <a:cxn ang="0">
                  <a:pos x="838472" y="384589"/>
                </a:cxn>
                <a:cxn ang="0">
                  <a:pos x="860043" y="260958"/>
                </a:cxn>
                <a:cxn ang="0">
                  <a:pos x="781890" y="130991"/>
                </a:cxn>
                <a:cxn ang="0">
                  <a:pos x="580365"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lstStyle/>
            <a:p>
              <a:endParaRPr lang="en-US"/>
            </a:p>
          </p:txBody>
        </p:sp>
        <p:sp>
          <p:nvSpPr>
            <p:cNvPr id="18454" name="Freeform 41"/>
            <p:cNvSpPr/>
            <p:nvPr userDrawn="1"/>
          </p:nvSpPr>
          <p:spPr>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0" b="0"/>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alpha val="100000"/>
              </a:schemeClr>
            </a:solidFill>
            <a:ln w="9525">
              <a:noFill/>
            </a:ln>
          </p:spPr>
          <p:txBody>
            <a:bodyPr/>
            <a:lstStyle/>
            <a:p>
              <a:endParaRPr lang="en-US"/>
            </a:p>
          </p:txBody>
        </p:sp>
        <p:sp>
          <p:nvSpPr>
            <p:cNvPr id="18455" name="Freeform 42"/>
            <p:cNvSpPr/>
            <p:nvPr userDrawn="1"/>
          </p:nvSpPr>
          <p:spPr>
            <a:xfrm rot="9832527" flipV="1">
              <a:off x="2173" y="1238"/>
              <a:ext cx="393" cy="2300"/>
            </a:xfrm>
            <a:custGeom>
              <a:avLst/>
              <a:gdLst/>
              <a:ahLst/>
              <a:cxnLst>
                <a:cxn ang="0">
                  <a:pos x="0" y="0"/>
                </a:cxn>
                <a:cxn ang="0">
                  <a:pos x="98683" y="842692"/>
                </a:cxn>
                <a:cxn ang="0">
                  <a:pos x="260285" y="1946989"/>
                </a:cxn>
                <a:cxn ang="0">
                  <a:pos x="456640" y="3308844"/>
                </a:cxn>
                <a:cxn ang="0">
                  <a:pos x="667636" y="5124024"/>
                </a:cxn>
                <a:cxn ang="0">
                  <a:pos x="946806" y="7333841"/>
                </a:cxn>
                <a:cxn ang="0">
                  <a:pos x="1192523" y="9709506"/>
                </a:cxn>
                <a:cxn ang="0">
                  <a:pos x="1433297" y="12475063"/>
                </a:cxn>
                <a:cxn ang="0">
                  <a:pos x="1630610" y="15652098"/>
                </a:cxn>
                <a:cxn ang="0">
                  <a:pos x="1822262" y="19001149"/>
                </a:cxn>
                <a:cxn ang="0">
                  <a:pos x="1958213" y="22854581"/>
                </a:cxn>
                <a:cxn ang="0">
                  <a:pos x="2019482" y="27137484"/>
                </a:cxn>
                <a:cxn ang="0">
                  <a:pos x="2052167" y="31591529"/>
                </a:cxn>
                <a:cxn ang="0">
                  <a:pos x="1958213" y="36587965"/>
                </a:cxn>
                <a:cxn ang="0">
                  <a:pos x="1773351" y="41856775"/>
                </a:cxn>
                <a:cxn ang="0">
                  <a:pos x="1501740" y="47357902"/>
                </a:cxn>
                <a:cxn ang="0">
                  <a:pos x="1094223" y="53472030"/>
                </a:cxn>
                <a:cxn ang="0">
                  <a:pos x="636718" y="60377862"/>
                </a:cxn>
                <a:cxn ang="0">
                  <a:pos x="339404" y="66789720"/>
                </a:cxn>
                <a:cxn ang="0">
                  <a:pos x="161599" y="72719963"/>
                </a:cxn>
                <a:cxn ang="0">
                  <a:pos x="98683" y="78404961"/>
                </a:cxn>
                <a:cxn ang="0">
                  <a:pos x="98683" y="83831560"/>
                </a:cxn>
                <a:cxn ang="0">
                  <a:pos x="128680" y="88789262"/>
                </a:cxn>
                <a:cxn ang="0">
                  <a:pos x="197365" y="93240102"/>
                </a:cxn>
                <a:cxn ang="0">
                  <a:pos x="229019" y="97526315"/>
                </a:cxn>
                <a:cxn ang="0">
                  <a:pos x="667636" y="95316992"/>
                </a:cxn>
                <a:cxn ang="0">
                  <a:pos x="636718" y="94212691"/>
                </a:cxn>
                <a:cxn ang="0">
                  <a:pos x="587841" y="90995308"/>
                </a:cxn>
                <a:cxn ang="0">
                  <a:pos x="536387" y="86167507"/>
                </a:cxn>
                <a:cxn ang="0">
                  <a:pos x="569362" y="79676708"/>
                </a:cxn>
                <a:cxn ang="0">
                  <a:pos x="667636" y="71917468"/>
                </a:cxn>
                <a:cxn ang="0">
                  <a:pos x="946806" y="63050664"/>
                </a:cxn>
                <a:cxn ang="0">
                  <a:pos x="1403057" y="53472030"/>
                </a:cxn>
                <a:cxn ang="0">
                  <a:pos x="2101289" y="43374615"/>
                </a:cxn>
                <a:cxn ang="0">
                  <a:pos x="2328652" y="38678247"/>
                </a:cxn>
                <a:cxn ang="0">
                  <a:pos x="2428983" y="32564086"/>
                </a:cxn>
                <a:cxn ang="0">
                  <a:pos x="2347152" y="25477476"/>
                </a:cxn>
                <a:cxn ang="0">
                  <a:pos x="2138313" y="18571997"/>
                </a:cxn>
                <a:cxn ang="0">
                  <a:pos x="1773351" y="11783083"/>
                </a:cxn>
                <a:cxn ang="0">
                  <a:pos x="1321606" y="6101844"/>
                </a:cxn>
                <a:cxn ang="0">
                  <a:pos x="716779" y="1946989"/>
                </a:cxn>
                <a:cxn ang="0">
                  <a:pos x="0" y="0"/>
                </a:cxn>
              </a:cxnLst>
              <a:rect l="0" t="0" r="0" b="0"/>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alpha val="100000"/>
              </a:schemeClr>
            </a:solidFill>
            <a:ln w="9525">
              <a:noFill/>
            </a:ln>
          </p:spPr>
          <p:txBody>
            <a:bodyPr/>
            <a:lstStyle/>
            <a:p>
              <a:endParaRPr lang="en-US"/>
            </a:p>
          </p:txBody>
        </p:sp>
        <p:sp>
          <p:nvSpPr>
            <p:cNvPr id="18456" name="Freeform 43"/>
            <p:cNvSpPr/>
            <p:nvPr userDrawn="1"/>
          </p:nvSpPr>
          <p:spPr>
            <a:xfrm>
              <a:off x="0" y="1848"/>
              <a:ext cx="36" cy="132"/>
            </a:xfrm>
            <a:custGeom>
              <a:avLst/>
              <a:gdLst/>
              <a:ahLst/>
              <a:cxnLst>
                <a:cxn ang="0">
                  <a:pos x="0" y="0"/>
                </a:cxn>
                <a:cxn ang="0">
                  <a:pos x="36" y="12"/>
                </a:cxn>
                <a:cxn ang="0">
                  <a:pos x="0" y="132"/>
                </a:cxn>
                <a:cxn ang="0">
                  <a:pos x="0" y="0"/>
                </a:cxn>
              </a:cxnLst>
              <a:rect l="0" t="0" r="0" b="0"/>
              <a:pathLst>
                <a:path w="36" h="132">
                  <a:moveTo>
                    <a:pt x="0" y="0"/>
                  </a:moveTo>
                  <a:lnTo>
                    <a:pt x="36" y="12"/>
                  </a:lnTo>
                  <a:lnTo>
                    <a:pt x="0" y="132"/>
                  </a:lnTo>
                  <a:lnTo>
                    <a:pt x="0" y="0"/>
                  </a:lnTo>
                  <a:close/>
                </a:path>
              </a:pathLst>
            </a:custGeom>
            <a:solidFill>
              <a:schemeClr val="folHlink">
                <a:alpha val="100000"/>
              </a:schemeClr>
            </a:solidFill>
            <a:ln w="9525">
              <a:noFill/>
            </a:ln>
          </p:spPr>
          <p:txBody>
            <a:bodyPr/>
            <a:lstStyle/>
            <a:p>
              <a:endParaRPr lang="en-US"/>
            </a:p>
          </p:txBody>
        </p:sp>
      </p:grpSp>
      <p:sp>
        <p:nvSpPr>
          <p:cNvPr id="18479" name="Rectangle 47"/>
          <p:cNvSpPr>
            <a:spLocks noGrp="1" noChangeArrowheads="1"/>
          </p:cNvSpPr>
          <p:nvPr>
            <p:ph type="ctrTitle"/>
          </p:nvPr>
        </p:nvSpPr>
        <p:spPr bwMode="auto">
          <a:xfrm>
            <a:off x="3274485" y="596900"/>
            <a:ext cx="8257116" cy="3581400"/>
          </a:xfrm>
          <a:prstGeom prst="rect">
            <a:avLst/>
          </a:prstGeom>
          <a:noFill/>
        </p:spPr>
        <p:txBody>
          <a:bodyPr vert="horz" wrap="square" lIns="91440" tIns="45720" rIns="91440" bIns="45720" numCol="1" anchor="b" anchorCtr="0" compatLnSpc="1"/>
          <a:lstStyle>
            <a:lvl1pPr>
              <a:defRPr sz="5200" b="1"/>
            </a:lvl1pPr>
          </a:lstStyle>
          <a:p>
            <a:pPr lvl="0"/>
            <a:r>
              <a:rPr lang="en-US" noProof="0"/>
              <a:t>Click to edit Master title style</a:t>
            </a:r>
          </a:p>
        </p:txBody>
      </p:sp>
      <p:sp>
        <p:nvSpPr>
          <p:cNvPr id="18480" name="Rectangle 48"/>
          <p:cNvSpPr>
            <a:spLocks noGrp="1" noChangeArrowheads="1"/>
          </p:cNvSpPr>
          <p:nvPr>
            <p:ph type="subTitle" idx="1"/>
          </p:nvPr>
        </p:nvSpPr>
        <p:spPr bwMode="auto">
          <a:xfrm>
            <a:off x="3318933" y="4279900"/>
            <a:ext cx="8195733" cy="1485900"/>
          </a:xfrm>
          <a:prstGeom prst="rect">
            <a:avLst/>
          </a:prstGeom>
          <a:noFill/>
        </p:spPr>
        <p:txBody>
          <a:bodyPr vert="horz" wrap="square" lIns="91440" tIns="45720" rIns="91440" bIns="45720" numCol="1" anchor="t" anchorCtr="0" compatLnSpc="1"/>
          <a:lstStyle>
            <a:lvl1pPr marL="0" indent="0" algn="ctr">
              <a:buFontTx/>
              <a:buNone/>
              <a:defRPr b="1">
                <a:effectLst>
                  <a:outerShdw blurRad="38100" dist="38100" dir="2700000" algn="tl">
                    <a:srgbClr val="C0C0C0"/>
                  </a:outerShdw>
                </a:effectLst>
              </a:defRPr>
            </a:lvl1pPr>
          </a:lstStyle>
          <a:p>
            <a:pPr lvl="0"/>
            <a:r>
              <a:rPr lang="en-US" noProof="0"/>
              <a:t>Click to edit Master subtitle style</a:t>
            </a:r>
          </a:p>
        </p:txBody>
      </p:sp>
      <p:sp>
        <p:nvSpPr>
          <p:cNvPr id="44" name="Rectangle 44"/>
          <p:cNvSpPr>
            <a:spLocks noGrp="1" noChangeArrowheads="1"/>
          </p:cNvSpPr>
          <p:nvPr>
            <p:ph type="dt" sz="half" idx="2"/>
          </p:nvPr>
        </p:nvSpPr>
        <p:spPr bwMode="auto">
          <a:xfrm>
            <a:off x="609600" y="6248400"/>
            <a:ext cx="2844800" cy="457200"/>
          </a:xfrm>
          <a:prstGeom prst="rect">
            <a:avLst/>
          </a:prstGeom>
        </p:spPr>
        <p:txBody>
          <a:bodyPr vert="horz" wrap="square" lIns="91440" tIns="45720" rIns="91440" bIns="45720" numCol="1" anchor="t" anchorCtr="0" compatLnSpc="1"/>
          <a:lstStyle>
            <a:lvl1pPr eaLnBrk="1" hangingPunct="1">
              <a:defRPr sz="140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5" name="Rectangle 45"/>
          <p:cNvSpPr>
            <a:spLocks noGrp="1" noChangeArrowheads="1"/>
          </p:cNvSpPr>
          <p:nvPr>
            <p:ph type="ftr" sz="quarter" idx="3"/>
          </p:nvPr>
        </p:nvSpPr>
        <p:spPr bwMode="auto">
          <a:xfrm>
            <a:off x="4165600" y="6248400"/>
            <a:ext cx="3860800" cy="457200"/>
          </a:xfrm>
          <a:prstGeom prst="rect">
            <a:avLst/>
          </a:prstGeom>
        </p:spPr>
        <p:txBody>
          <a:bodyPr vert="horz" wrap="square" lIns="91440" tIns="45720" rIns="91440" bIns="45720" numCol="1" anchor="t" anchorCtr="0" compatLnSpc="1"/>
          <a:lstStyle>
            <a:lvl1pPr algn="ctr" eaLnBrk="1" hangingPunct="1">
              <a:defRPr sz="140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6" name="Rectangle 46"/>
          <p:cNvSpPr>
            <a:spLocks noGrp="1" noChangeArrowheads="1"/>
          </p:cNvSpPr>
          <p:nvPr>
            <p:ph type="sldNum" sz="quarter" idx="4"/>
          </p:nvPr>
        </p:nvSpPr>
        <p:spPr bwMode="auto">
          <a:xfrm>
            <a:off x="8737600" y="6243638"/>
            <a:ext cx="2844800" cy="457200"/>
          </a:xfrm>
          <a:prstGeom prst="rect">
            <a:avLst/>
          </a:prstGeom>
        </p:spPr>
        <p:txBody>
          <a:bodyPr vert="horz" wrap="square" lIns="91440" tIns="45720" rIns="91440" bIns="45720" numCol="1" anchor="t" anchorCtr="0" compatLnSpc="1"/>
          <a:lstStyle/>
          <a:p>
            <a:pPr lvl="0" algn="r" eaLnBrk="1" hangingPunct="1">
              <a:buNone/>
            </a:pPr>
            <a:fld id="{9A0DB2DC-4C9A-4742-B13C-FB6460FD3503}" type="slidenum">
              <a:rPr lang="en-US" altLang="en-US" sz="1400" dirty="0"/>
              <a:t>‹#›</a:t>
            </a:fld>
            <a:endParaRPr lang="en-US" altLang="en-US" sz="140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idx="1" hasCustomPrompt="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8" name="Footer Placeholder 7"/>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3" name="Footer Placeholder 2"/>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Nơi giữ chỗ cho Nội dung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Date Placeholder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Footer Placeholder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 name="Slide Number Placeholder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8" name="Footer Placeholder 7"/>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3" name="Footer Placeholder 2"/>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3" name="Footer Placeholder 2"/>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3" name="Footer Placeholder 2"/>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6" name="Footer Placeholder 5"/>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11"/>
          </p:nvPr>
        </p:nvSpPr>
        <p:spPr/>
        <p:txBody>
          <a:body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Ovr>
    <a:masterClrMapping/>
  </p:clrMapOvr>
  <p:transition spd="med">
    <p:wheel spokes="8"/>
    <p:sndAc>
      <p:stSnd>
        <p:snd r:embed="rId1" name="chime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r>
              <a:rPr lang="vi-VN"/>
              <a:t>Bấm &amp; sửa kiểu tiêu đề</a:t>
            </a:r>
            <a:endParaRPr lang="en-US"/>
          </a:p>
        </p:txBody>
      </p:sp>
      <p:sp>
        <p:nvSpPr>
          <p:cNvPr id="3"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5"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p:cNvCxnSpPr/>
          <p:nvPr/>
        </p:nvCxnSpPr>
        <p:spPr>
          <a:xfrm>
            <a:off x="1208088" y="4343400"/>
            <a:ext cx="98758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2"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2D68723E-BFC8-4A9B-8E25-6E40AC594ADE}"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ED4B8D3-FFA0-4185-BF05-FD147DEE1138}"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2"/>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p:cNvCxnSpPr/>
          <p:nvPr/>
        </p:nvCxnSpPr>
        <p:spPr>
          <a:xfrm>
            <a:off x="1208088" y="4343400"/>
            <a:ext cx="98758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3FCF8B1-7D68-47F6-9E68-89D6338C5852}"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4"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4"/>
          <p:cNvSpPr>
            <a:spLocks noGrp="1"/>
          </p:cNvSpPr>
          <p:nvPr>
            <p:ph type="dt" sz="half" idx="1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A1B4273-B0C1-432D-9BA1-D34A209C784F}"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5"/>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6"/>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6"/>
          <p:cNvSpPr>
            <a:spLocks noGrp="1"/>
          </p:cNvSpPr>
          <p:nvPr>
            <p:ph type="dt" sz="half" idx="1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339F458-BB3E-4627-9E22-45C742AADA36}"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8"/>
          <p:cNvSpPr>
            <a:spLocks noGrp="1"/>
          </p:cNvSpPr>
          <p:nvPr>
            <p:ph type="sldNum" sz="quarter" idx="1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053C7ED-57B4-4949-85DD-BB8CD1927339}"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3"/>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4"/>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6"/>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6A96F50-F2CA-46A6-BF4F-A70031B0110A}"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ooter Placeholder 7"/>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Slide Number Placeholder 8"/>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2"/>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4"/>
          <p:cNvSpPr>
            <a:spLocks noGrp="1"/>
          </p:cNvSpPr>
          <p:nvPr>
            <p:ph type="dt" sz="half" idx="12"/>
          </p:nvPr>
        </p:nvSpPr>
        <p:spPr>
          <a:xfrm>
            <a:off x="465138" y="6459538"/>
            <a:ext cx="2619375" cy="365125"/>
          </a:xfrm>
          <a:prstGeom prst="rect">
            <a:avLst/>
          </a:prstGeom>
        </p:spPr>
        <p:txBody>
          <a:bodyPr vert="horz" lIns="91440" tIns="45720" rIns="91440" bIns="45720" rtlCol="0" anchor="ctr"/>
          <a:lstStyle>
            <a:lvl1pPr algn="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AECF129-B585-4BA2-8596-103E3ED3B17C}"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ooter Placeholder 5"/>
          <p:cNvSpPr>
            <a:spLocks noGrp="1"/>
          </p:cNvSpPr>
          <p:nvPr>
            <p:ph type="ftr" sz="quarter" idx="3"/>
          </p:nvPr>
        </p:nvSpPr>
        <p:spPr>
          <a:xfrm>
            <a:off x="4800600" y="6459538"/>
            <a:ext cx="4648200" cy="365125"/>
          </a:xfrm>
          <a:prstGeom prst="rect">
            <a:avLst/>
          </a:prstGeom>
        </p:spPr>
        <p:txBody>
          <a:bodyPr vert="horz" lIns="91440" tIns="45720" rIns="91440" bIns="45720" rtlCol="0" anchor="ctr"/>
          <a:lstStyle>
            <a:lvl1pPr algn="l">
              <a:defRPr>
                <a:solidFill>
                  <a:schemeClr val="tx2"/>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chemeClr val="tx2"/>
              </a:solidFill>
              <a:effectLst/>
              <a:uLnTx/>
              <a:uFillTx/>
              <a:latin typeface="Times New Roman" panose="02020603050405020304" pitchFamily="18" charset="0"/>
              <a:ea typeface="+mn-ea"/>
              <a:cs typeface="+mn-cs"/>
            </a:endParaRPr>
          </a:p>
        </p:txBody>
      </p:sp>
      <p:sp>
        <p:nvSpPr>
          <p:cNvPr id="13" name="Slide Number Placeholder 6"/>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solidFill>
                  <a:schemeClr val="tx2"/>
                </a:solidFill>
              </a:rPr>
              <a:t>‹#›</a:t>
            </a:fld>
            <a:endParaRPr lang="en-US" altLang="en-US"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3"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4"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5" name="Rectangle 2"/>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vert="horz" wrap="square" lIns="457200" tIns="457200" rIns="0" bIns="45720" numCol="1" rtlCol="0" anchor="t" anchorCtr="0" compatLnSpc="1">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200"/>
              </a:spcBef>
              <a:spcAft>
                <a:spcPts val="200"/>
              </a:spcAft>
              <a:buClr>
                <a:schemeClr val="accent1"/>
              </a:buClr>
              <a:buSzPct val="100000"/>
              <a:buFont typeface="Calibri" panose="020F0502020204030204" pitchFamily="34" charset="0"/>
              <a:buNone/>
              <a:defRPr/>
            </a:pPr>
            <a:r>
              <a:rPr kumimoji="0" lang="en-US" sz="3200" b="0" i="0" u="none" strike="noStrike" kern="1200" cap="none" spc="0" normalizeH="0" baseline="0" noProof="0">
                <a:ln>
                  <a:noFill/>
                </a:ln>
                <a:solidFill>
                  <a:schemeClr val="bg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4"/>
          <p:cNvSpPr>
            <a:spLocks noGrp="1"/>
          </p:cNvSpPr>
          <p:nvPr>
            <p:ph type="dt" sz="half" idx="1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05EDF3D-D8D1-4E7D-85C0-ABBBAAF40430}"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ooter Placeholder 5"/>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Slide Number Placeholder 6"/>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4007C17-E7B4-4BF0-8C30-1462EDA4FF61}"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4" name="Rectangle 2"/>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27040E8-D19E-4DE8-877C-F9F608E21E2F}" type="datetimeFigureOut">
              <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10/4/2024</a:t>
            </a:fld>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2"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p>
            <a:pPr algn="r">
              <a:buNone/>
            </a:pPr>
            <a:fld id="{9A0DB2DC-4C9A-4742-B13C-FB6460FD3503}" type="slidenum">
              <a:rPr lang="en-US" altLang="en-US" dirty="0"/>
              <a:t>‹#›</a:t>
            </a:fld>
            <a:endParaRPr lang="en-US"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Footer Placeholder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 name="Slide Number Placeholder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bg>
      <p:bgPr>
        <a:solidFill>
          <a:schemeClr val="bg1"/>
        </a:solidFill>
        <a:effectLst/>
      </p:bgPr>
    </p:b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Date Placeholder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Footer Placeholder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eaLnBrk="0" hangingPunct="0">
              <a:defRPr>
                <a:latin typeface="Verdana" panose="020B060403050404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 name="Slide Number Placeholder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a:buNone/>
            </a:pPr>
            <a:fld id="{9A0DB2DC-4C9A-4742-B13C-FB6460FD3503}" type="slidenum">
              <a:rPr lang="en-US" altLang="en-US" dirty="0">
                <a:latin typeface="Verdana" panose="020B0604030504040204" pitchFamily="34" charset="0"/>
              </a:rPr>
              <a:t>‹#›</a:t>
            </a:fld>
            <a:endParaRPr lang="en-US" altLang="en-US" dirty="0">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solidFill>
                  <a:srgbClr val="000000"/>
                </a:solidFill>
                <a:effectLst/>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effectLst/>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latin typeface="Arial" panose="020B0604020202020204" pitchFamily="34" charset="0"/>
              </a:defRPr>
            </a:lvl1pPr>
          </a:lstStyle>
          <a:p>
            <a:pPr lvl="0" eaLnBrk="1" hangingPunct="1">
              <a:buNone/>
            </a:pPr>
            <a:fld id="{9A0DB2DC-4C9A-4742-B13C-FB6460FD3503}" type="slidenum">
              <a:rPr lang="en-US" altLang="en-US" dirty="0"/>
              <a:t>‹#›</a:t>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11112" y="0"/>
            <a:ext cx="3778250" cy="6856413"/>
            <a:chOff x="-5" y="0"/>
            <a:chExt cx="1785" cy="4319"/>
          </a:xfrm>
        </p:grpSpPr>
        <p:sp>
          <p:nvSpPr>
            <p:cNvPr id="2051" name="Freeform 3"/>
            <p:cNvSpPr/>
            <p:nvPr/>
          </p:nvSpPr>
          <p:spPr>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0" b="0"/>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w="9525">
              <a:noFill/>
            </a:ln>
          </p:spPr>
          <p:txBody>
            <a:bodyPr/>
            <a:lstStyle/>
            <a:p>
              <a:endParaRPr lang="en-US"/>
            </a:p>
          </p:txBody>
        </p:sp>
        <p:grpSp>
          <p:nvGrpSpPr>
            <p:cNvPr id="2052" name="Group 4"/>
            <p:cNvGrpSpPr/>
            <p:nvPr/>
          </p:nvGrpSpPr>
          <p:grpSpPr>
            <a:xfrm rot="-6635092" flipH="1">
              <a:off x="104" y="2441"/>
              <a:ext cx="452" cy="444"/>
              <a:chOff x="1727" y="866"/>
              <a:chExt cx="129" cy="157"/>
            </a:xfrm>
          </p:grpSpPr>
          <p:sp>
            <p:nvSpPr>
              <p:cNvPr id="2090" name="Freeform 5"/>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91" name="Freeform 6"/>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92" name="Freeform 7"/>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2053" name="Freeform 8"/>
            <p:cNvSpPr/>
            <p:nvPr/>
          </p:nvSpPr>
          <p:spPr>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0" b="0"/>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w="9525">
              <a:noFill/>
            </a:ln>
          </p:spPr>
          <p:txBody>
            <a:bodyPr/>
            <a:lstStyle/>
            <a:p>
              <a:endParaRPr lang="en-US"/>
            </a:p>
          </p:txBody>
        </p:sp>
        <p:grpSp>
          <p:nvGrpSpPr>
            <p:cNvPr id="2054" name="Group 9"/>
            <p:cNvGrpSpPr/>
            <p:nvPr/>
          </p:nvGrpSpPr>
          <p:grpSpPr>
            <a:xfrm rot="416244">
              <a:off x="9" y="1746"/>
              <a:ext cx="1771" cy="1741"/>
              <a:chOff x="41" y="2787"/>
              <a:chExt cx="902" cy="833"/>
            </a:xfrm>
          </p:grpSpPr>
          <p:sp>
            <p:nvSpPr>
              <p:cNvPr id="2081" name="Freeform 10"/>
              <p:cNvSpPr/>
              <p:nvPr userDrawn="1"/>
            </p:nvSpPr>
            <p:spPr>
              <a:xfrm rot="373331" flipH="1">
                <a:off x="125" y="2787"/>
                <a:ext cx="313" cy="303"/>
              </a:xfrm>
              <a:custGeom>
                <a:avLst/>
                <a:gdLst/>
                <a:ahLst/>
                <a:cxnLst>
                  <a:cxn ang="0">
                    <a:pos x="1789" y="8208"/>
                  </a:cxn>
                  <a:cxn ang="0">
                    <a:pos x="1429" y="7761"/>
                  </a:cxn>
                  <a:cxn ang="0">
                    <a:pos x="1026" y="7086"/>
                  </a:cxn>
                  <a:cxn ang="0">
                    <a:pos x="596" y="6197"/>
                  </a:cxn>
                  <a:cxn ang="0">
                    <a:pos x="183" y="5271"/>
                  </a:cxn>
                  <a:cxn ang="0">
                    <a:pos x="0" y="4265"/>
                  </a:cxn>
                  <a:cxn ang="0">
                    <a:pos x="1" y="3193"/>
                  </a:cxn>
                  <a:cxn ang="0">
                    <a:pos x="352" y="2213"/>
                  </a:cxn>
                  <a:cxn ang="0">
                    <a:pos x="1057" y="1388"/>
                  </a:cxn>
                  <a:cxn ang="0">
                    <a:pos x="1764" y="860"/>
                  </a:cxn>
                  <a:cxn ang="0">
                    <a:pos x="2341" y="469"/>
                  </a:cxn>
                  <a:cxn ang="0">
                    <a:pos x="2808" y="264"/>
                  </a:cxn>
                  <a:cxn ang="0">
                    <a:pos x="3173" y="183"/>
                  </a:cxn>
                  <a:cxn ang="0">
                    <a:pos x="3433" y="183"/>
                  </a:cxn>
                  <a:cxn ang="0">
                    <a:pos x="4050" y="0"/>
                  </a:cxn>
                  <a:cxn ang="0">
                    <a:pos x="5757" y="325"/>
                  </a:cxn>
                  <a:cxn ang="0">
                    <a:pos x="6233" y="469"/>
                  </a:cxn>
                  <a:cxn ang="0">
                    <a:pos x="6701" y="596"/>
                  </a:cxn>
                  <a:cxn ang="0">
                    <a:pos x="7102" y="733"/>
                  </a:cxn>
                  <a:cxn ang="0">
                    <a:pos x="7407" y="902"/>
                  </a:cxn>
                  <a:cxn ang="0">
                    <a:pos x="7741" y="1058"/>
                  </a:cxn>
                  <a:cxn ang="0">
                    <a:pos x="8004" y="1241"/>
                  </a:cxn>
                  <a:cxn ang="0">
                    <a:pos x="8210" y="1480"/>
                  </a:cxn>
                  <a:cxn ang="0">
                    <a:pos x="8452" y="1769"/>
                  </a:cxn>
                  <a:cxn ang="0">
                    <a:pos x="8004" y="1583"/>
                  </a:cxn>
                  <a:cxn ang="0">
                    <a:pos x="7575" y="1410"/>
                  </a:cxn>
                  <a:cxn ang="0">
                    <a:pos x="7143" y="1301"/>
                  </a:cxn>
                  <a:cxn ang="0">
                    <a:pos x="6701" y="1157"/>
                  </a:cxn>
                  <a:cxn ang="0">
                    <a:pos x="6349" y="1058"/>
                  </a:cxn>
                  <a:cxn ang="0">
                    <a:pos x="5982" y="1026"/>
                  </a:cxn>
                  <a:cxn ang="0">
                    <a:pos x="5558" y="962"/>
                  </a:cxn>
                  <a:cxn ang="0">
                    <a:pos x="5207" y="962"/>
                  </a:cxn>
                  <a:cxn ang="0">
                    <a:pos x="4871" y="962"/>
                  </a:cxn>
                  <a:cxn ang="0">
                    <a:pos x="4519" y="977"/>
                  </a:cxn>
                  <a:cxn ang="0">
                    <a:pos x="4158" y="1058"/>
                  </a:cxn>
                  <a:cxn ang="0">
                    <a:pos x="3853" y="1146"/>
                  </a:cxn>
                  <a:cxn ang="0">
                    <a:pos x="3543" y="1301"/>
                  </a:cxn>
                  <a:cxn ang="0">
                    <a:pos x="3178" y="1410"/>
                  </a:cxn>
                  <a:cxn ang="0">
                    <a:pos x="2883" y="1594"/>
                  </a:cxn>
                  <a:cxn ang="0">
                    <a:pos x="2580" y="1791"/>
                  </a:cxn>
                  <a:cxn ang="0">
                    <a:pos x="2028" y="2386"/>
                  </a:cxn>
                  <a:cxn ang="0">
                    <a:pos x="1650" y="3121"/>
                  </a:cxn>
                  <a:cxn ang="0">
                    <a:pos x="1429" y="4034"/>
                  </a:cxn>
                  <a:cxn ang="0">
                    <a:pos x="1350" y="4932"/>
                  </a:cxn>
                  <a:cxn ang="0">
                    <a:pos x="1350" y="5929"/>
                  </a:cxn>
                  <a:cxn ang="0">
                    <a:pos x="1480" y="6792"/>
                  </a:cxn>
                  <a:cxn ang="0">
                    <a:pos x="1594" y="7584"/>
                  </a:cxn>
                  <a:cxn ang="0">
                    <a:pos x="1789" y="8208"/>
                  </a:cxn>
                </a:cxnLst>
                <a:rect l="0" t="0" r="0" b="0"/>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alpha val="100000"/>
                </a:schemeClr>
              </a:solidFill>
              <a:ln w="9525">
                <a:noFill/>
              </a:ln>
            </p:spPr>
            <p:txBody>
              <a:bodyPr/>
              <a:lstStyle/>
              <a:p>
                <a:endParaRPr lang="en-US"/>
              </a:p>
            </p:txBody>
          </p:sp>
          <p:sp>
            <p:nvSpPr>
              <p:cNvPr id="2082" name="Freeform 11"/>
              <p:cNvSpPr/>
              <p:nvPr userDrawn="1"/>
            </p:nvSpPr>
            <p:spPr>
              <a:xfrm rot="373331" flipH="1">
                <a:off x="41" y="2843"/>
                <a:ext cx="262" cy="308"/>
              </a:xfrm>
              <a:custGeom>
                <a:avLst/>
                <a:gdLst/>
                <a:ahLst/>
                <a:cxnLst>
                  <a:cxn ang="0">
                    <a:pos x="4166" y="0"/>
                  </a:cxn>
                  <a:cxn ang="0">
                    <a:pos x="4277" y="81"/>
                  </a:cxn>
                  <a:cxn ang="0">
                    <a:pos x="4516" y="327"/>
                  </a:cxn>
                  <a:cxn ang="0">
                    <a:pos x="4857" y="735"/>
                  </a:cxn>
                  <a:cxn ang="0">
                    <a:pos x="5246" y="1330"/>
                  </a:cxn>
                  <a:cxn ang="0">
                    <a:pos x="5544" y="2068"/>
                  </a:cxn>
                  <a:cxn ang="0">
                    <a:pos x="5742" y="3048"/>
                  </a:cxn>
                  <a:cxn ang="0">
                    <a:pos x="5742" y="4205"/>
                  </a:cxn>
                  <a:cxn ang="0">
                    <a:pos x="5502" y="5570"/>
                  </a:cxn>
                  <a:cxn ang="0">
                    <a:pos x="5367" y="5950"/>
                  </a:cxn>
                  <a:cxn ang="0">
                    <a:pos x="5200" y="6264"/>
                  </a:cxn>
                  <a:cxn ang="0">
                    <a:pos x="5021" y="6607"/>
                  </a:cxn>
                  <a:cxn ang="0">
                    <a:pos x="4779" y="6909"/>
                  </a:cxn>
                  <a:cxn ang="0">
                    <a:pos x="4457" y="7197"/>
                  </a:cxn>
                  <a:cxn ang="0">
                    <a:pos x="4192" y="7415"/>
                  </a:cxn>
                  <a:cxn ang="0">
                    <a:pos x="3908" y="7626"/>
                  </a:cxn>
                  <a:cxn ang="0">
                    <a:pos x="3504" y="7795"/>
                  </a:cxn>
                  <a:cxn ang="0">
                    <a:pos x="3137" y="7879"/>
                  </a:cxn>
                  <a:cxn ang="0">
                    <a:pos x="2771" y="7979"/>
                  </a:cxn>
                  <a:cxn ang="0">
                    <a:pos x="2344" y="8054"/>
                  </a:cxn>
                  <a:cxn ang="0">
                    <a:pos x="1886" y="8054"/>
                  </a:cxn>
                  <a:cxn ang="0">
                    <a:pos x="1396" y="7979"/>
                  </a:cxn>
                  <a:cxn ang="0">
                    <a:pos x="957" y="7879"/>
                  </a:cxn>
                  <a:cxn ang="0">
                    <a:pos x="448" y="7707"/>
                  </a:cxn>
                  <a:cxn ang="0">
                    <a:pos x="0" y="7502"/>
                  </a:cxn>
                  <a:cxn ang="0">
                    <a:pos x="428" y="7795"/>
                  </a:cxn>
                  <a:cxn ang="0">
                    <a:pos x="848" y="7979"/>
                  </a:cxn>
                  <a:cxn ang="0">
                    <a:pos x="1277" y="8177"/>
                  </a:cxn>
                  <a:cxn ang="0">
                    <a:pos x="1635" y="8320"/>
                  </a:cxn>
                  <a:cxn ang="0">
                    <a:pos x="2010" y="8439"/>
                  </a:cxn>
                  <a:cxn ang="0">
                    <a:pos x="2423" y="8487"/>
                  </a:cxn>
                  <a:cxn ang="0">
                    <a:pos x="2775" y="8501"/>
                  </a:cxn>
                  <a:cxn ang="0">
                    <a:pos x="3154" y="8501"/>
                  </a:cxn>
                  <a:cxn ang="0">
                    <a:pos x="3488" y="8487"/>
                  </a:cxn>
                  <a:cxn ang="0">
                    <a:pos x="3822" y="8407"/>
                  </a:cxn>
                  <a:cxn ang="0">
                    <a:pos x="4111" y="8320"/>
                  </a:cxn>
                  <a:cxn ang="0">
                    <a:pos x="4418" y="8236"/>
                  </a:cxn>
                  <a:cxn ang="0">
                    <a:pos x="4697" y="8134"/>
                  </a:cxn>
                  <a:cxn ang="0">
                    <a:pos x="4961" y="7952"/>
                  </a:cxn>
                  <a:cxn ang="0">
                    <a:pos x="5200" y="7795"/>
                  </a:cxn>
                  <a:cxn ang="0">
                    <a:pos x="5421" y="7626"/>
                  </a:cxn>
                  <a:cxn ang="0">
                    <a:pos x="6035" y="7028"/>
                  </a:cxn>
                  <a:cxn ang="0">
                    <a:pos x="6459" y="6438"/>
                  </a:cxn>
                  <a:cxn ang="0">
                    <a:pos x="6710" y="5754"/>
                  </a:cxn>
                  <a:cxn ang="0">
                    <a:pos x="6847" y="5128"/>
                  </a:cxn>
                  <a:cxn ang="0">
                    <a:pos x="6930" y="4452"/>
                  </a:cxn>
                  <a:cxn ang="0">
                    <a:pos x="6930" y="3784"/>
                  </a:cxn>
                  <a:cxn ang="0">
                    <a:pos x="6963" y="3160"/>
                  </a:cxn>
                  <a:cxn ang="0">
                    <a:pos x="6596" y="1844"/>
                  </a:cxn>
                  <a:cxn ang="0">
                    <a:pos x="5973" y="821"/>
                  </a:cxn>
                  <a:cxn ang="0">
                    <a:pos x="5751" y="735"/>
                  </a:cxn>
                  <a:cxn ang="0">
                    <a:pos x="5626" y="610"/>
                  </a:cxn>
                  <a:cxn ang="0">
                    <a:pos x="5421" y="510"/>
                  </a:cxn>
                  <a:cxn ang="0">
                    <a:pos x="5279" y="440"/>
                  </a:cxn>
                  <a:cxn ang="0">
                    <a:pos x="5044" y="353"/>
                  </a:cxn>
                  <a:cxn ang="0">
                    <a:pos x="4814" y="244"/>
                  </a:cxn>
                  <a:cxn ang="0">
                    <a:pos x="4540" y="117"/>
                  </a:cxn>
                  <a:cxn ang="0">
                    <a:pos x="4166" y="0"/>
                  </a:cxn>
                </a:cxnLst>
                <a:rect l="0" t="0" r="0" b="0"/>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alpha val="100000"/>
                </a:schemeClr>
              </a:solidFill>
              <a:ln w="9525">
                <a:noFill/>
              </a:ln>
            </p:spPr>
            <p:txBody>
              <a:bodyPr/>
              <a:lstStyle/>
              <a:p>
                <a:endParaRPr lang="en-US"/>
              </a:p>
            </p:txBody>
          </p:sp>
          <p:sp>
            <p:nvSpPr>
              <p:cNvPr id="2083" name="Freeform 12"/>
              <p:cNvSpPr/>
              <p:nvPr userDrawn="1"/>
            </p:nvSpPr>
            <p:spPr>
              <a:xfrm rot="373331" flipH="1">
                <a:off x="121" y="2907"/>
                <a:ext cx="93" cy="156"/>
              </a:xfrm>
              <a:custGeom>
                <a:avLst/>
                <a:gdLst/>
                <a:ahLst/>
                <a:cxnLst>
                  <a:cxn ang="0">
                    <a:pos x="4" y="0"/>
                  </a:cxn>
                  <a:cxn ang="0">
                    <a:pos x="4" y="1"/>
                  </a:cxn>
                  <a:cxn ang="0">
                    <a:pos x="5" y="1"/>
                  </a:cxn>
                  <a:cxn ang="0">
                    <a:pos x="5" y="2"/>
                  </a:cxn>
                  <a:cxn ang="0">
                    <a:pos x="5" y="3"/>
                  </a:cxn>
                  <a:cxn ang="0">
                    <a:pos x="5" y="4"/>
                  </a:cxn>
                  <a:cxn ang="0">
                    <a:pos x="5" y="5"/>
                  </a:cxn>
                  <a:cxn ang="0">
                    <a:pos x="4" y="6"/>
                  </a:cxn>
                  <a:cxn ang="0">
                    <a:pos x="3" y="9"/>
                  </a:cxn>
                  <a:cxn ang="0">
                    <a:pos x="2" y="8"/>
                  </a:cxn>
                  <a:cxn ang="0">
                    <a:pos x="1" y="8"/>
                  </a:cxn>
                  <a:cxn ang="0">
                    <a:pos x="1" y="8"/>
                  </a:cxn>
                  <a:cxn ang="0">
                    <a:pos x="1" y="7"/>
                  </a:cxn>
                  <a:cxn ang="0">
                    <a:pos x="1" y="7"/>
                  </a:cxn>
                  <a:cxn ang="0">
                    <a:pos x="1" y="7"/>
                  </a:cxn>
                  <a:cxn ang="0">
                    <a:pos x="0" y="6"/>
                  </a:cxn>
                  <a:cxn ang="0">
                    <a:pos x="1" y="6"/>
                  </a:cxn>
                  <a:cxn ang="0">
                    <a:pos x="1" y="6"/>
                  </a:cxn>
                  <a:cxn ang="0">
                    <a:pos x="1" y="6"/>
                  </a:cxn>
                  <a:cxn ang="0">
                    <a:pos x="2" y="6"/>
                  </a:cxn>
                  <a:cxn ang="0">
                    <a:pos x="3" y="5"/>
                  </a:cxn>
                  <a:cxn ang="0">
                    <a:pos x="4" y="4"/>
                  </a:cxn>
                  <a:cxn ang="0">
                    <a:pos x="4" y="3"/>
                  </a:cxn>
                  <a:cxn ang="0">
                    <a:pos x="4" y="1"/>
                  </a:cxn>
                  <a:cxn ang="0">
                    <a:pos x="4" y="0"/>
                  </a:cxn>
                </a:cxnLst>
                <a:rect l="0" t="0" r="0" b="0"/>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alpha val="100000"/>
                </a:schemeClr>
              </a:solidFill>
              <a:ln w="9525">
                <a:noFill/>
              </a:ln>
            </p:spPr>
            <p:txBody>
              <a:bodyPr/>
              <a:lstStyle/>
              <a:p>
                <a:endParaRPr lang="en-US"/>
              </a:p>
            </p:txBody>
          </p:sp>
          <p:sp>
            <p:nvSpPr>
              <p:cNvPr id="2084" name="Freeform 13"/>
              <p:cNvSpPr/>
              <p:nvPr userDrawn="1"/>
            </p:nvSpPr>
            <p:spPr>
              <a:xfrm rot="373331" flipH="1">
                <a:off x="313" y="3110"/>
                <a:ext cx="85" cy="93"/>
              </a:xfrm>
              <a:custGeom>
                <a:avLst/>
                <a:gdLst/>
                <a:ahLst/>
                <a:cxnLst>
                  <a:cxn ang="0">
                    <a:pos x="3" y="0"/>
                  </a:cxn>
                  <a:cxn ang="0">
                    <a:pos x="0" y="1"/>
                  </a:cxn>
                  <a:cxn ang="0">
                    <a:pos x="1" y="1"/>
                  </a:cxn>
                  <a:cxn ang="0">
                    <a:pos x="1" y="1"/>
                  </a:cxn>
                  <a:cxn ang="0">
                    <a:pos x="1" y="1"/>
                  </a:cxn>
                  <a:cxn ang="0">
                    <a:pos x="2" y="1"/>
                  </a:cxn>
                  <a:cxn ang="0">
                    <a:pos x="3" y="2"/>
                  </a:cxn>
                  <a:cxn ang="0">
                    <a:pos x="4" y="2"/>
                  </a:cxn>
                  <a:cxn ang="0">
                    <a:pos x="4" y="3"/>
                  </a:cxn>
                  <a:cxn ang="0">
                    <a:pos x="5" y="4"/>
                  </a:cxn>
                  <a:cxn ang="0">
                    <a:pos x="5" y="4"/>
                  </a:cxn>
                  <a:cxn ang="0">
                    <a:pos x="5" y="3"/>
                  </a:cxn>
                  <a:cxn ang="0">
                    <a:pos x="5" y="3"/>
                  </a:cxn>
                  <a:cxn ang="0">
                    <a:pos x="4" y="2"/>
                  </a:cxn>
                  <a:cxn ang="0">
                    <a:pos x="4" y="2"/>
                  </a:cxn>
                  <a:cxn ang="0">
                    <a:pos x="4" y="1"/>
                  </a:cxn>
                  <a:cxn ang="0">
                    <a:pos x="3" y="1"/>
                  </a:cxn>
                  <a:cxn ang="0">
                    <a:pos x="3" y="1"/>
                  </a:cxn>
                  <a:cxn ang="0">
                    <a:pos x="3" y="1"/>
                  </a:cxn>
                  <a:cxn ang="0">
                    <a:pos x="4" y="1"/>
                  </a:cxn>
                  <a:cxn ang="0">
                    <a:pos x="4" y="1"/>
                  </a:cxn>
                  <a:cxn ang="0">
                    <a:pos x="4" y="1"/>
                  </a:cxn>
                  <a:cxn ang="0">
                    <a:pos x="4" y="1"/>
                  </a:cxn>
                  <a:cxn ang="0">
                    <a:pos x="5" y="1"/>
                  </a:cxn>
                  <a:cxn ang="0">
                    <a:pos x="5" y="1"/>
                  </a:cxn>
                  <a:cxn ang="0">
                    <a:pos x="5" y="1"/>
                  </a:cxn>
                  <a:cxn ang="0">
                    <a:pos x="3" y="0"/>
                  </a:cxn>
                </a:cxnLst>
                <a:rect l="0" t="0" r="0" b="0"/>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alpha val="100000"/>
                </a:schemeClr>
              </a:solidFill>
              <a:ln w="9525">
                <a:noFill/>
              </a:ln>
            </p:spPr>
            <p:txBody>
              <a:bodyPr/>
              <a:lstStyle/>
              <a:p>
                <a:endParaRPr lang="en-US"/>
              </a:p>
            </p:txBody>
          </p:sp>
          <p:sp>
            <p:nvSpPr>
              <p:cNvPr id="2085" name="Freeform 14"/>
              <p:cNvSpPr/>
              <p:nvPr userDrawn="1"/>
            </p:nvSpPr>
            <p:spPr>
              <a:xfrm rot="373331" flipH="1">
                <a:off x="289" y="3135"/>
                <a:ext cx="21" cy="55"/>
              </a:xfrm>
              <a:custGeom>
                <a:avLst/>
                <a:gdLst/>
                <a:ahLst/>
                <a:cxnLst>
                  <a:cxn ang="0">
                    <a:pos x="1" y="0"/>
                  </a:cxn>
                  <a:cxn ang="0">
                    <a:pos x="1" y="0"/>
                  </a:cxn>
                  <a:cxn ang="0">
                    <a:pos x="1" y="1"/>
                  </a:cxn>
                  <a:cxn ang="0">
                    <a:pos x="1" y="1"/>
                  </a:cxn>
                  <a:cxn ang="0">
                    <a:pos x="1" y="1"/>
                  </a:cxn>
                  <a:cxn ang="0">
                    <a:pos x="1" y="1"/>
                  </a:cxn>
                  <a:cxn ang="0">
                    <a:pos x="0" y="1"/>
                  </a:cxn>
                  <a:cxn ang="0">
                    <a:pos x="1" y="2"/>
                  </a:cxn>
                  <a:cxn ang="0">
                    <a:pos x="1" y="3"/>
                  </a:cxn>
                  <a:cxn ang="0">
                    <a:pos x="1" y="2"/>
                  </a:cxn>
                  <a:cxn ang="0">
                    <a:pos x="1" y="1"/>
                  </a:cxn>
                  <a:cxn ang="0">
                    <a:pos x="1" y="1"/>
                  </a:cxn>
                  <a:cxn ang="0">
                    <a:pos x="1" y="0"/>
                  </a:cxn>
                </a:cxnLst>
                <a:rect l="0" t="0" r="0" b="0"/>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alpha val="100000"/>
                </a:schemeClr>
              </a:solidFill>
              <a:ln w="9525">
                <a:noFill/>
              </a:ln>
            </p:spPr>
            <p:txBody>
              <a:bodyPr/>
              <a:lstStyle/>
              <a:p>
                <a:endParaRPr lang="en-US"/>
              </a:p>
            </p:txBody>
          </p:sp>
          <p:grpSp>
            <p:nvGrpSpPr>
              <p:cNvPr id="2086" name="Group 15"/>
              <p:cNvGrpSpPr/>
              <p:nvPr userDrawn="1"/>
            </p:nvGrpSpPr>
            <p:grpSpPr>
              <a:xfrm rot="-10713554" flipH="1">
                <a:off x="335" y="3251"/>
                <a:ext cx="608" cy="369"/>
                <a:chOff x="-366" y="1704"/>
                <a:chExt cx="608" cy="369"/>
              </a:xfrm>
            </p:grpSpPr>
            <p:sp>
              <p:nvSpPr>
                <p:cNvPr id="2087" name="Freeform 16"/>
                <p:cNvSpPr/>
                <p:nvPr userDrawn="1"/>
              </p:nvSpPr>
              <p:spPr>
                <a:xfrm rot="4200091">
                  <a:off x="-242" y="1806"/>
                  <a:ext cx="143" cy="390"/>
                </a:xfrm>
                <a:custGeom>
                  <a:avLst/>
                  <a:gdLst/>
                  <a:ahLst/>
                  <a:cxnLst>
                    <a:cxn ang="0">
                      <a:pos x="1" y="1"/>
                    </a:cxn>
                    <a:cxn ang="0">
                      <a:pos x="1" y="2"/>
                    </a:cxn>
                    <a:cxn ang="0">
                      <a:pos x="1" y="3"/>
                    </a:cxn>
                    <a:cxn ang="0">
                      <a:pos x="0" y="3"/>
                    </a:cxn>
                    <a:cxn ang="0">
                      <a:pos x="0" y="4"/>
                    </a:cxn>
                    <a:cxn ang="0">
                      <a:pos x="1" y="4"/>
                    </a:cxn>
                    <a:cxn ang="0">
                      <a:pos x="1" y="6"/>
                    </a:cxn>
                    <a:cxn ang="0">
                      <a:pos x="1" y="6"/>
                    </a:cxn>
                    <a:cxn ang="0">
                      <a:pos x="1" y="7"/>
                    </a:cxn>
                    <a:cxn ang="0">
                      <a:pos x="1" y="8"/>
                    </a:cxn>
                    <a:cxn ang="0">
                      <a:pos x="1" y="9"/>
                    </a:cxn>
                    <a:cxn ang="0">
                      <a:pos x="2" y="10"/>
                    </a:cxn>
                    <a:cxn ang="0">
                      <a:pos x="3" y="12"/>
                    </a:cxn>
                    <a:cxn ang="0">
                      <a:pos x="3" y="12"/>
                    </a:cxn>
                    <a:cxn ang="0">
                      <a:pos x="4" y="13"/>
                    </a:cxn>
                    <a:cxn ang="0">
                      <a:pos x="4" y="13"/>
                    </a:cxn>
                    <a:cxn ang="0">
                      <a:pos x="5" y="15"/>
                    </a:cxn>
                    <a:cxn ang="0">
                      <a:pos x="4" y="12"/>
                    </a:cxn>
                    <a:cxn ang="0">
                      <a:pos x="3" y="12"/>
                    </a:cxn>
                    <a:cxn ang="0">
                      <a:pos x="3" y="10"/>
                    </a:cxn>
                    <a:cxn ang="0">
                      <a:pos x="2" y="9"/>
                    </a:cxn>
                    <a:cxn ang="0">
                      <a:pos x="2" y="8"/>
                    </a:cxn>
                    <a:cxn ang="0">
                      <a:pos x="1" y="8"/>
                    </a:cxn>
                    <a:cxn ang="0">
                      <a:pos x="1" y="7"/>
                    </a:cxn>
                    <a:cxn ang="0">
                      <a:pos x="1" y="6"/>
                    </a:cxn>
                    <a:cxn ang="0">
                      <a:pos x="1" y="6"/>
                    </a:cxn>
                    <a:cxn ang="0">
                      <a:pos x="1" y="3"/>
                    </a:cxn>
                    <a:cxn ang="0">
                      <a:pos x="1" y="2"/>
                    </a:cxn>
                    <a:cxn ang="0">
                      <a:pos x="1" y="0"/>
                    </a:cxn>
                    <a:cxn ang="0">
                      <a:pos x="1" y="1"/>
                    </a:cxn>
                  </a:cxnLst>
                  <a:rect l="0" t="0" r="0" b="0"/>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alpha val="100000"/>
                  </a:schemeClr>
                </a:solidFill>
                <a:ln w="9525">
                  <a:noFill/>
                </a:ln>
              </p:spPr>
              <p:txBody>
                <a:bodyPr/>
                <a:lstStyle/>
                <a:p>
                  <a:endParaRPr lang="en-US"/>
                </a:p>
              </p:txBody>
            </p:sp>
            <p:sp>
              <p:nvSpPr>
                <p:cNvPr id="2088" name="Freeform 17"/>
                <p:cNvSpPr/>
                <p:nvPr userDrawn="1"/>
              </p:nvSpPr>
              <p:spPr>
                <a:xfrm rot="4200091">
                  <a:off x="124" y="1760"/>
                  <a:ext cx="33" cy="160"/>
                </a:xfrm>
                <a:custGeom>
                  <a:avLst/>
                  <a:gdLst/>
                  <a:ahLst/>
                  <a:cxnLst>
                    <a:cxn ang="0">
                      <a:pos x="0" y="1"/>
                    </a:cxn>
                    <a:cxn ang="0">
                      <a:pos x="1" y="1"/>
                    </a:cxn>
                    <a:cxn ang="0">
                      <a:pos x="1" y="3"/>
                    </a:cxn>
                    <a:cxn ang="0">
                      <a:pos x="1" y="4"/>
                    </a:cxn>
                    <a:cxn ang="0">
                      <a:pos x="1" y="6"/>
                    </a:cxn>
                    <a:cxn ang="0">
                      <a:pos x="1" y="6"/>
                    </a:cxn>
                    <a:cxn ang="0">
                      <a:pos x="1" y="4"/>
                    </a:cxn>
                    <a:cxn ang="0">
                      <a:pos x="1" y="3"/>
                    </a:cxn>
                    <a:cxn ang="0">
                      <a:pos x="1" y="3"/>
                    </a:cxn>
                    <a:cxn ang="0">
                      <a:pos x="1" y="2"/>
                    </a:cxn>
                    <a:cxn ang="0">
                      <a:pos x="1" y="1"/>
                    </a:cxn>
                    <a:cxn ang="0">
                      <a:pos x="1" y="1"/>
                    </a:cxn>
                    <a:cxn ang="0">
                      <a:pos x="1" y="1"/>
                    </a:cxn>
                    <a:cxn ang="0">
                      <a:pos x="1" y="0"/>
                    </a:cxn>
                    <a:cxn ang="0">
                      <a:pos x="0" y="1"/>
                    </a:cxn>
                  </a:cxnLst>
                  <a:rect l="0" t="0" r="0" b="0"/>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alpha val="100000"/>
                  </a:schemeClr>
                </a:solidFill>
                <a:ln w="9525">
                  <a:noFill/>
                </a:ln>
              </p:spPr>
              <p:txBody>
                <a:bodyPr/>
                <a:lstStyle/>
                <a:p>
                  <a:endParaRPr lang="en-US"/>
                </a:p>
              </p:txBody>
            </p:sp>
            <p:sp>
              <p:nvSpPr>
                <p:cNvPr id="2089" name="Freeform 18"/>
                <p:cNvSpPr/>
                <p:nvPr userDrawn="1"/>
              </p:nvSpPr>
              <p:spPr>
                <a:xfrm rot="4200091">
                  <a:off x="198" y="1720"/>
                  <a:ext cx="60" cy="27"/>
                </a:xfrm>
                <a:custGeom>
                  <a:avLst/>
                  <a:gdLst/>
                  <a:ahLst/>
                  <a:cxnLst>
                    <a:cxn ang="0">
                      <a:pos x="2" y="1"/>
                    </a:cxn>
                    <a:cxn ang="0">
                      <a:pos x="2" y="1"/>
                    </a:cxn>
                    <a:cxn ang="0">
                      <a:pos x="1" y="1"/>
                    </a:cxn>
                    <a:cxn ang="0">
                      <a:pos x="1" y="1"/>
                    </a:cxn>
                    <a:cxn ang="0">
                      <a:pos x="1" y="1"/>
                    </a:cxn>
                    <a:cxn ang="0">
                      <a:pos x="1" y="1"/>
                    </a:cxn>
                    <a:cxn ang="0">
                      <a:pos x="1" y="1"/>
                    </a:cxn>
                    <a:cxn ang="0">
                      <a:pos x="1" y="0"/>
                    </a:cxn>
                    <a:cxn ang="0">
                      <a:pos x="0" y="1"/>
                    </a:cxn>
                    <a:cxn ang="0">
                      <a:pos x="1" y="1"/>
                    </a:cxn>
                    <a:cxn ang="0">
                      <a:pos x="1" y="1"/>
                    </a:cxn>
                    <a:cxn ang="0">
                      <a:pos x="1" y="1"/>
                    </a:cxn>
                    <a:cxn ang="0">
                      <a:pos x="1" y="1"/>
                    </a:cxn>
                    <a:cxn ang="0">
                      <a:pos x="1" y="1"/>
                    </a:cxn>
                    <a:cxn ang="0">
                      <a:pos x="1" y="1"/>
                    </a:cxn>
                    <a:cxn ang="0">
                      <a:pos x="1" y="1"/>
                    </a:cxn>
                    <a:cxn ang="0">
                      <a:pos x="2" y="1"/>
                    </a:cxn>
                    <a:cxn ang="0">
                      <a:pos x="2" y="1"/>
                    </a:cxn>
                  </a:cxnLst>
                  <a:rect l="0" t="0" r="0" b="0"/>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alpha val="100000"/>
                  </a:schemeClr>
                </a:solidFill>
                <a:ln w="9525">
                  <a:noFill/>
                </a:ln>
              </p:spPr>
              <p:txBody>
                <a:bodyPr/>
                <a:lstStyle/>
                <a:p>
                  <a:endParaRPr lang="en-US"/>
                </a:p>
              </p:txBody>
            </p:sp>
          </p:grpSp>
        </p:grpSp>
        <p:grpSp>
          <p:nvGrpSpPr>
            <p:cNvPr id="2055" name="Group 19"/>
            <p:cNvGrpSpPr/>
            <p:nvPr/>
          </p:nvGrpSpPr>
          <p:grpSpPr>
            <a:xfrm rot="6248562">
              <a:off x="343" y="3854"/>
              <a:ext cx="392" cy="424"/>
              <a:chOff x="1727" y="866"/>
              <a:chExt cx="129" cy="157"/>
            </a:xfrm>
          </p:grpSpPr>
          <p:sp>
            <p:nvSpPr>
              <p:cNvPr id="2078" name="Freeform 20"/>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79" name="Freeform 21"/>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80" name="Freeform 22"/>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2056" name="Group 23"/>
            <p:cNvGrpSpPr/>
            <p:nvPr/>
          </p:nvGrpSpPr>
          <p:grpSpPr>
            <a:xfrm rot="5003157">
              <a:off x="249" y="1102"/>
              <a:ext cx="412" cy="500"/>
              <a:chOff x="1727" y="866"/>
              <a:chExt cx="129" cy="157"/>
            </a:xfrm>
          </p:grpSpPr>
          <p:sp>
            <p:nvSpPr>
              <p:cNvPr id="2075" name="Freeform 24"/>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76" name="Freeform 25"/>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77" name="Freeform 26"/>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grpSp>
          <p:nvGrpSpPr>
            <p:cNvPr id="2057" name="Group 27"/>
            <p:cNvGrpSpPr/>
            <p:nvPr/>
          </p:nvGrpSpPr>
          <p:grpSpPr>
            <a:xfrm>
              <a:off x="815" y="0"/>
              <a:ext cx="345" cy="367"/>
              <a:chOff x="1727" y="866"/>
              <a:chExt cx="129" cy="157"/>
            </a:xfrm>
          </p:grpSpPr>
          <p:sp>
            <p:nvSpPr>
              <p:cNvPr id="2072" name="Freeform 28"/>
              <p:cNvSpPr/>
              <p:nvPr userDrawn="1"/>
            </p:nvSpPr>
            <p:spPr>
              <a:xfrm>
                <a:off x="1727" y="866"/>
                <a:ext cx="41" cy="59"/>
              </a:xfrm>
              <a:custGeom>
                <a:avLst/>
                <a:gdLst/>
                <a:ahLst/>
                <a:cxnLst>
                  <a:cxn ang="0">
                    <a:pos x="0" y="1"/>
                  </a:cxn>
                  <a:cxn ang="0">
                    <a:pos x="0" y="0"/>
                  </a:cxn>
                  <a:cxn ang="0">
                    <a:pos x="0" y="1"/>
                  </a:cxn>
                  <a:cxn ang="0">
                    <a:pos x="0" y="1"/>
                  </a:cxn>
                </a:cxnLst>
                <a:rect l="0" t="0" r="0" b="0"/>
                <a:pathLst>
                  <a:path w="83" h="117">
                    <a:moveTo>
                      <a:pt x="83" y="28"/>
                    </a:moveTo>
                    <a:lnTo>
                      <a:pt x="27" y="0"/>
                    </a:lnTo>
                    <a:lnTo>
                      <a:pt x="0" y="117"/>
                    </a:lnTo>
                    <a:lnTo>
                      <a:pt x="83" y="28"/>
                    </a:lnTo>
                    <a:close/>
                  </a:path>
                </a:pathLst>
              </a:custGeom>
              <a:solidFill>
                <a:schemeClr val="bg2">
                  <a:alpha val="100000"/>
                </a:schemeClr>
              </a:solidFill>
              <a:ln w="9525">
                <a:noFill/>
              </a:ln>
            </p:spPr>
            <p:txBody>
              <a:bodyPr/>
              <a:lstStyle/>
              <a:p>
                <a:endParaRPr lang="en-US"/>
              </a:p>
            </p:txBody>
          </p:sp>
          <p:sp>
            <p:nvSpPr>
              <p:cNvPr id="2073" name="Freeform 29"/>
              <p:cNvSpPr/>
              <p:nvPr userDrawn="1"/>
            </p:nvSpPr>
            <p:spPr>
              <a:xfrm>
                <a:off x="1786" y="894"/>
                <a:ext cx="70" cy="49"/>
              </a:xfrm>
              <a:custGeom>
                <a:avLst/>
                <a:gdLst/>
                <a:ahLst/>
                <a:cxnLst>
                  <a:cxn ang="0">
                    <a:pos x="0" y="1"/>
                  </a:cxn>
                  <a:cxn ang="0">
                    <a:pos x="1" y="0"/>
                  </a:cxn>
                  <a:cxn ang="0">
                    <a:pos x="1" y="1"/>
                  </a:cxn>
                  <a:cxn ang="0">
                    <a:pos x="0" y="1"/>
                  </a:cxn>
                </a:cxnLst>
                <a:rect l="0" t="0" r="0" b="0"/>
                <a:pathLst>
                  <a:path w="140" h="98">
                    <a:moveTo>
                      <a:pt x="0" y="98"/>
                    </a:moveTo>
                    <a:lnTo>
                      <a:pt x="118" y="0"/>
                    </a:lnTo>
                    <a:lnTo>
                      <a:pt x="140" y="49"/>
                    </a:lnTo>
                    <a:lnTo>
                      <a:pt x="0" y="98"/>
                    </a:lnTo>
                    <a:close/>
                  </a:path>
                </a:pathLst>
              </a:custGeom>
              <a:solidFill>
                <a:schemeClr val="bg2">
                  <a:alpha val="100000"/>
                </a:schemeClr>
              </a:solidFill>
              <a:ln w="9525">
                <a:noFill/>
              </a:ln>
            </p:spPr>
            <p:txBody>
              <a:bodyPr/>
              <a:lstStyle/>
              <a:p>
                <a:endParaRPr lang="en-US"/>
              </a:p>
            </p:txBody>
          </p:sp>
          <p:sp>
            <p:nvSpPr>
              <p:cNvPr id="2074" name="Freeform 30"/>
              <p:cNvSpPr/>
              <p:nvPr userDrawn="1"/>
            </p:nvSpPr>
            <p:spPr>
              <a:xfrm>
                <a:off x="1772" y="998"/>
                <a:ext cx="73" cy="25"/>
              </a:xfrm>
              <a:custGeom>
                <a:avLst/>
                <a:gdLst/>
                <a:ahLst/>
                <a:cxnLst>
                  <a:cxn ang="0">
                    <a:pos x="0" y="1"/>
                  </a:cxn>
                  <a:cxn ang="0">
                    <a:pos x="1" y="0"/>
                  </a:cxn>
                  <a:cxn ang="0">
                    <a:pos x="1" y="1"/>
                  </a:cxn>
                  <a:cxn ang="0">
                    <a:pos x="0" y="1"/>
                  </a:cxn>
                </a:cxnLst>
                <a:rect l="0" t="0" r="0" b="0"/>
                <a:pathLst>
                  <a:path w="145" h="49">
                    <a:moveTo>
                      <a:pt x="0" y="7"/>
                    </a:moveTo>
                    <a:lnTo>
                      <a:pt x="145" y="0"/>
                    </a:lnTo>
                    <a:lnTo>
                      <a:pt x="131" y="49"/>
                    </a:lnTo>
                    <a:lnTo>
                      <a:pt x="0" y="7"/>
                    </a:lnTo>
                    <a:close/>
                  </a:path>
                </a:pathLst>
              </a:custGeom>
              <a:solidFill>
                <a:schemeClr val="bg2">
                  <a:alpha val="100000"/>
                </a:schemeClr>
              </a:solidFill>
              <a:ln w="9525">
                <a:noFill/>
              </a:ln>
            </p:spPr>
            <p:txBody>
              <a:bodyPr/>
              <a:lstStyle/>
              <a:p>
                <a:endParaRPr lang="en-US"/>
              </a:p>
            </p:txBody>
          </p:sp>
        </p:grpSp>
        <p:sp>
          <p:nvSpPr>
            <p:cNvPr id="2058" name="Freeform 31"/>
            <p:cNvSpPr/>
            <p:nvPr/>
          </p:nvSpPr>
          <p:spPr>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0" b="0"/>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w="9525">
              <a:noFill/>
            </a:ln>
          </p:spPr>
          <p:txBody>
            <a:bodyPr/>
            <a:lstStyle/>
            <a:p>
              <a:endParaRPr lang="en-US"/>
            </a:p>
          </p:txBody>
        </p:sp>
        <p:sp>
          <p:nvSpPr>
            <p:cNvPr id="2059" name="Freeform 32"/>
            <p:cNvSpPr/>
            <p:nvPr/>
          </p:nvSpPr>
          <p:spPr>
            <a:xfrm rot="828663">
              <a:off x="242" y="3404"/>
              <a:ext cx="132" cy="167"/>
            </a:xfrm>
            <a:custGeom>
              <a:avLst/>
              <a:gdLst/>
              <a:ahLst/>
              <a:cxnLst>
                <a:cxn ang="0">
                  <a:pos x="0" y="0"/>
                </a:cxn>
                <a:cxn ang="0">
                  <a:pos x="33" y="1"/>
                </a:cxn>
                <a:cxn ang="0">
                  <a:pos x="125" y="5"/>
                </a:cxn>
                <a:cxn ang="0">
                  <a:pos x="249" y="22"/>
                </a:cxn>
                <a:cxn ang="0">
                  <a:pos x="395" y="48"/>
                </a:cxn>
                <a:cxn ang="0">
                  <a:pos x="528" y="87"/>
                </a:cxn>
                <a:cxn ang="0">
                  <a:pos x="649" y="141"/>
                </a:cxn>
                <a:cxn ang="0">
                  <a:pos x="725" y="213"/>
                </a:cxn>
                <a:cxn ang="0">
                  <a:pos x="742" y="312"/>
                </a:cxn>
                <a:cxn ang="0">
                  <a:pos x="707" y="312"/>
                </a:cxn>
                <a:cxn ang="0">
                  <a:pos x="672" y="312"/>
                </a:cxn>
                <a:cxn ang="0">
                  <a:pos x="632" y="312"/>
                </a:cxn>
                <a:cxn ang="0">
                  <a:pos x="584" y="303"/>
                </a:cxn>
                <a:cxn ang="0">
                  <a:pos x="550" y="302"/>
                </a:cxn>
                <a:cxn ang="0">
                  <a:pos x="506" y="297"/>
                </a:cxn>
                <a:cxn ang="0">
                  <a:pos x="447" y="286"/>
                </a:cxn>
                <a:cxn ang="0">
                  <a:pos x="395" y="276"/>
                </a:cxn>
                <a:cxn ang="0">
                  <a:pos x="360" y="249"/>
                </a:cxn>
                <a:cxn ang="0">
                  <a:pos x="360" y="221"/>
                </a:cxn>
                <a:cxn ang="0">
                  <a:pos x="378" y="191"/>
                </a:cxn>
                <a:cxn ang="0">
                  <a:pos x="397" y="157"/>
                </a:cxn>
                <a:cxn ang="0">
                  <a:pos x="378" y="123"/>
                </a:cxn>
                <a:cxn ang="0">
                  <a:pos x="326" y="85"/>
                </a:cxn>
                <a:cxn ang="0">
                  <a:pos x="213" y="46"/>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alpha val="100000"/>
              </a:schemeClr>
            </a:solidFill>
            <a:ln w="9525">
              <a:noFill/>
            </a:ln>
          </p:spPr>
          <p:txBody>
            <a:bodyPr/>
            <a:lstStyle/>
            <a:p>
              <a:endParaRPr lang="en-US"/>
            </a:p>
          </p:txBody>
        </p:sp>
        <p:sp>
          <p:nvSpPr>
            <p:cNvPr id="2060" name="Freeform 33"/>
            <p:cNvSpPr/>
            <p:nvPr/>
          </p:nvSpPr>
          <p:spPr>
            <a:xfrm rot="828663">
              <a:off x="266" y="3592"/>
              <a:ext cx="66" cy="43"/>
            </a:xfrm>
            <a:custGeom>
              <a:avLst/>
              <a:gdLst/>
              <a:ahLst/>
              <a:cxnLst>
                <a:cxn ang="0">
                  <a:pos x="0" y="0"/>
                </a:cxn>
                <a:cxn ang="0">
                  <a:pos x="1" y="1"/>
                </a:cxn>
                <a:cxn ang="0">
                  <a:pos x="43" y="3"/>
                </a:cxn>
                <a:cxn ang="0">
                  <a:pos x="97" y="18"/>
                </a:cxn>
                <a:cxn ang="0">
                  <a:pos x="161" y="24"/>
                </a:cxn>
                <a:cxn ang="0">
                  <a:pos x="216" y="30"/>
                </a:cxn>
                <a:cxn ang="0">
                  <a:pos x="274" y="34"/>
                </a:cxn>
                <a:cxn ang="0">
                  <a:pos x="335" y="37"/>
                </a:cxn>
                <a:cxn ang="0">
                  <a:pos x="403" y="32"/>
                </a:cxn>
                <a:cxn ang="0">
                  <a:pos x="395" y="51"/>
                </a:cxn>
                <a:cxn ang="0">
                  <a:pos x="372" y="68"/>
                </a:cxn>
                <a:cxn ang="0">
                  <a:pos x="330" y="78"/>
                </a:cxn>
                <a:cxn ang="0">
                  <a:pos x="271" y="82"/>
                </a:cxn>
                <a:cxn ang="0">
                  <a:pos x="208" y="81"/>
                </a:cxn>
                <a:cxn ang="0">
                  <a:pos x="139" y="66"/>
                </a:cxn>
                <a:cxn ang="0">
                  <a:pos x="73" y="43"/>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alpha val="100000"/>
              </a:schemeClr>
            </a:solidFill>
            <a:ln w="9525">
              <a:noFill/>
            </a:ln>
          </p:spPr>
          <p:txBody>
            <a:bodyPr/>
            <a:lstStyle/>
            <a:p>
              <a:endParaRPr lang="en-US"/>
            </a:p>
          </p:txBody>
        </p:sp>
        <p:sp>
          <p:nvSpPr>
            <p:cNvPr id="2061" name="Freeform 34"/>
            <p:cNvSpPr/>
            <p:nvPr/>
          </p:nvSpPr>
          <p:spPr>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0" b="0"/>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alpha val="100000"/>
              </a:schemeClr>
            </a:solidFill>
            <a:ln w="9525">
              <a:noFill/>
            </a:ln>
          </p:spPr>
          <p:txBody>
            <a:bodyPr/>
            <a:lstStyle/>
            <a:p>
              <a:endParaRPr lang="en-US"/>
            </a:p>
          </p:txBody>
        </p:sp>
        <p:sp>
          <p:nvSpPr>
            <p:cNvPr id="2062" name="Freeform 35"/>
            <p:cNvSpPr/>
            <p:nvPr/>
          </p:nvSpPr>
          <p:spPr>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0" b="0"/>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alpha val="100000"/>
              </a:schemeClr>
            </a:solidFill>
            <a:ln w="9525">
              <a:noFill/>
            </a:ln>
          </p:spPr>
          <p:txBody>
            <a:bodyPr/>
            <a:lstStyle/>
            <a:p>
              <a:endParaRPr lang="en-US"/>
            </a:p>
          </p:txBody>
        </p:sp>
        <p:sp>
          <p:nvSpPr>
            <p:cNvPr id="2063" name="Freeform 36"/>
            <p:cNvSpPr/>
            <p:nvPr/>
          </p:nvSpPr>
          <p:spPr>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0" b="0"/>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alpha val="100000"/>
              </a:schemeClr>
            </a:solidFill>
            <a:ln w="9525">
              <a:noFill/>
            </a:ln>
          </p:spPr>
          <p:txBody>
            <a:bodyPr/>
            <a:lstStyle/>
            <a:p>
              <a:endParaRPr lang="en-US"/>
            </a:p>
          </p:txBody>
        </p:sp>
        <p:sp>
          <p:nvSpPr>
            <p:cNvPr id="2064" name="Freeform 37"/>
            <p:cNvSpPr/>
            <p:nvPr/>
          </p:nvSpPr>
          <p:spPr>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0" b="0"/>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alpha val="100000"/>
              </a:schemeClr>
            </a:solidFill>
            <a:ln w="9525">
              <a:noFill/>
            </a:ln>
          </p:spPr>
          <p:txBody>
            <a:bodyPr/>
            <a:lstStyle/>
            <a:p>
              <a:endParaRPr lang="en-US"/>
            </a:p>
          </p:txBody>
        </p:sp>
        <p:sp>
          <p:nvSpPr>
            <p:cNvPr id="2065" name="Freeform 38"/>
            <p:cNvSpPr/>
            <p:nvPr/>
          </p:nvSpPr>
          <p:spPr>
            <a:xfrm rot="1584153">
              <a:off x="20" y="410"/>
              <a:ext cx="344" cy="245"/>
            </a:xfrm>
            <a:custGeom>
              <a:avLst/>
              <a:gdLst/>
              <a:ahLst/>
              <a:cxnLst>
                <a:cxn ang="0">
                  <a:pos x="0" y="0"/>
                </a:cxn>
                <a:cxn ang="0">
                  <a:pos x="0" y="35"/>
                </a:cxn>
                <a:cxn ang="0">
                  <a:pos x="50" y="70"/>
                </a:cxn>
                <a:cxn ang="0">
                  <a:pos x="115" y="105"/>
                </a:cxn>
                <a:cxn ang="0">
                  <a:pos x="206" y="136"/>
                </a:cxn>
                <a:cxn ang="0">
                  <a:pos x="333" y="165"/>
                </a:cxn>
                <a:cxn ang="0">
                  <a:pos x="494" y="196"/>
                </a:cxn>
                <a:cxn ang="0">
                  <a:pos x="700" y="224"/>
                </a:cxn>
                <a:cxn ang="0">
                  <a:pos x="937" y="248"/>
                </a:cxn>
                <a:cxn ang="0">
                  <a:pos x="1242" y="271"/>
                </a:cxn>
                <a:cxn ang="0">
                  <a:pos x="1586" y="289"/>
                </a:cxn>
                <a:cxn ang="0">
                  <a:pos x="1954" y="305"/>
                </a:cxn>
                <a:cxn ang="0">
                  <a:pos x="2409" y="318"/>
                </a:cxn>
                <a:cxn ang="0">
                  <a:pos x="2905" y="326"/>
                </a:cxn>
                <a:cxn ang="0">
                  <a:pos x="3472" y="330"/>
                </a:cxn>
                <a:cxn ang="0">
                  <a:pos x="4058" y="329"/>
                </a:cxn>
                <a:cxn ang="0">
                  <a:pos x="4744" y="324"/>
                </a:cxn>
                <a:cxn ang="0">
                  <a:pos x="4143" y="316"/>
                </a:cxn>
                <a:cxn ang="0">
                  <a:pos x="3594" y="306"/>
                </a:cxn>
                <a:cxn ang="0">
                  <a:pos x="3139" y="295"/>
                </a:cxn>
                <a:cxn ang="0">
                  <a:pos x="2732" y="284"/>
                </a:cxn>
                <a:cxn ang="0">
                  <a:pos x="2361" y="270"/>
                </a:cxn>
                <a:cxn ang="0">
                  <a:pos x="2069" y="253"/>
                </a:cxn>
                <a:cxn ang="0">
                  <a:pos x="1799" y="236"/>
                </a:cxn>
                <a:cxn ang="0">
                  <a:pos x="1546" y="216"/>
                </a:cxn>
                <a:cxn ang="0">
                  <a:pos x="1318" y="196"/>
                </a:cxn>
                <a:cxn ang="0">
                  <a:pos x="1132" y="173"/>
                </a:cxn>
                <a:cxn ang="0">
                  <a:pos x="973" y="150"/>
                </a:cxn>
                <a:cxn ang="0">
                  <a:pos x="799" y="122"/>
                </a:cxn>
                <a:cxn ang="0">
                  <a:pos x="609" y="96"/>
                </a:cxn>
                <a:cxn ang="0">
                  <a:pos x="427" y="67"/>
                </a:cxn>
                <a:cxn ang="0">
                  <a:pos x="216" y="34"/>
                </a:cxn>
                <a:cxn ang="0">
                  <a:pos x="0" y="0"/>
                </a:cxn>
              </a:cxnLst>
              <a:rect l="0" t="0" r="0" b="0"/>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alpha val="100000"/>
              </a:schemeClr>
            </a:solidFill>
            <a:ln w="9525">
              <a:noFill/>
            </a:ln>
          </p:spPr>
          <p:txBody>
            <a:bodyPr/>
            <a:lstStyle/>
            <a:p>
              <a:endParaRPr lang="en-US"/>
            </a:p>
          </p:txBody>
        </p:sp>
        <p:sp>
          <p:nvSpPr>
            <p:cNvPr id="2066" name="Freeform 39"/>
            <p:cNvSpPr/>
            <p:nvPr/>
          </p:nvSpPr>
          <p:spPr>
            <a:xfrm rot="1584153">
              <a:off x="242" y="756"/>
              <a:ext cx="167" cy="115"/>
            </a:xfrm>
            <a:custGeom>
              <a:avLst/>
              <a:gdLst/>
              <a:ahLst/>
              <a:cxnLst>
                <a:cxn ang="0">
                  <a:pos x="1521" y="0"/>
                </a:cxn>
                <a:cxn ang="0">
                  <a:pos x="2431" y="168"/>
                </a:cxn>
                <a:cxn ang="0">
                  <a:pos x="2362" y="167"/>
                </a:cxn>
                <a:cxn ang="0">
                  <a:pos x="2098" y="164"/>
                </a:cxn>
                <a:cxn ang="0">
                  <a:pos x="1754" y="159"/>
                </a:cxn>
                <a:cxn ang="0">
                  <a:pos x="1340" y="155"/>
                </a:cxn>
                <a:cxn ang="0">
                  <a:pos x="882" y="152"/>
                </a:cxn>
                <a:cxn ang="0">
                  <a:pos x="501" y="153"/>
                </a:cxn>
                <a:cxn ang="0">
                  <a:pos x="178" y="160"/>
                </a:cxn>
                <a:cxn ang="0">
                  <a:pos x="0" y="171"/>
                </a:cxn>
                <a:cxn ang="0">
                  <a:pos x="73" y="153"/>
                </a:cxn>
                <a:cxn ang="0">
                  <a:pos x="160" y="139"/>
                </a:cxn>
                <a:cxn ang="0">
                  <a:pos x="323" y="128"/>
                </a:cxn>
                <a:cxn ang="0">
                  <a:pos x="501" y="119"/>
                </a:cxn>
                <a:cxn ang="0">
                  <a:pos x="710" y="112"/>
                </a:cxn>
                <a:cxn ang="0">
                  <a:pos x="917" y="111"/>
                </a:cxn>
                <a:cxn ang="0">
                  <a:pos x="1150" y="111"/>
                </a:cxn>
                <a:cxn ang="0">
                  <a:pos x="1414" y="116"/>
                </a:cxn>
                <a:cxn ang="0">
                  <a:pos x="1432" y="111"/>
                </a:cxn>
                <a:cxn ang="0">
                  <a:pos x="1375" y="89"/>
                </a:cxn>
                <a:cxn ang="0">
                  <a:pos x="1312" y="59"/>
                </a:cxn>
                <a:cxn ang="0">
                  <a:pos x="1288" y="47"/>
                </a:cxn>
                <a:cxn ang="0">
                  <a:pos x="1235" y="47"/>
                </a:cxn>
                <a:cxn ang="0">
                  <a:pos x="1188" y="45"/>
                </a:cxn>
                <a:cxn ang="0">
                  <a:pos x="1150" y="39"/>
                </a:cxn>
                <a:cxn ang="0">
                  <a:pos x="1129" y="33"/>
                </a:cxn>
                <a:cxn ang="0">
                  <a:pos x="1129" y="29"/>
                </a:cxn>
                <a:cxn ang="0">
                  <a:pos x="1150" y="24"/>
                </a:cxn>
                <a:cxn ang="0">
                  <a:pos x="1302" y="8"/>
                </a:cxn>
                <a:cxn ang="0">
                  <a:pos x="1521" y="0"/>
                </a:cxn>
              </a:cxnLst>
              <a:rect l="0" t="0" r="0" b="0"/>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alpha val="100000"/>
              </a:schemeClr>
            </a:solidFill>
            <a:ln w="9525">
              <a:noFill/>
            </a:ln>
          </p:spPr>
          <p:txBody>
            <a:bodyPr/>
            <a:lstStyle/>
            <a:p>
              <a:endParaRPr lang="en-US"/>
            </a:p>
          </p:txBody>
        </p:sp>
        <p:sp>
          <p:nvSpPr>
            <p:cNvPr id="2067" name="Freeform 40"/>
            <p:cNvSpPr/>
            <p:nvPr/>
          </p:nvSpPr>
          <p:spPr>
            <a:xfrm rot="1584153">
              <a:off x="574" y="286"/>
              <a:ext cx="147" cy="160"/>
            </a:xfrm>
            <a:custGeom>
              <a:avLst/>
              <a:gdLst/>
              <a:ahLst/>
              <a:cxnLst>
                <a:cxn ang="0">
                  <a:pos x="0" y="0"/>
                </a:cxn>
                <a:cxn ang="0">
                  <a:pos x="98" y="1"/>
                </a:cxn>
                <a:cxn ang="0">
                  <a:pos x="349" y="5"/>
                </a:cxn>
                <a:cxn ang="0">
                  <a:pos x="730" y="12"/>
                </a:cxn>
                <a:cxn ang="0">
                  <a:pos x="1154" y="34"/>
                </a:cxn>
                <a:cxn ang="0">
                  <a:pos x="1556" y="54"/>
                </a:cxn>
                <a:cxn ang="0">
                  <a:pos x="1908" y="91"/>
                </a:cxn>
                <a:cxn ang="0">
                  <a:pos x="2124" y="138"/>
                </a:cxn>
                <a:cxn ang="0">
                  <a:pos x="2166" y="201"/>
                </a:cxn>
                <a:cxn ang="0">
                  <a:pos x="2098" y="201"/>
                </a:cxn>
                <a:cxn ang="0">
                  <a:pos x="1982" y="201"/>
                </a:cxn>
                <a:cxn ang="0">
                  <a:pos x="1848" y="201"/>
                </a:cxn>
                <a:cxn ang="0">
                  <a:pos x="1726" y="198"/>
                </a:cxn>
                <a:cxn ang="0">
                  <a:pos x="1606" y="197"/>
                </a:cxn>
                <a:cxn ang="0">
                  <a:pos x="1471" y="193"/>
                </a:cxn>
                <a:cxn ang="0">
                  <a:pos x="1310" y="187"/>
                </a:cxn>
                <a:cxn ang="0">
                  <a:pos x="1154" y="179"/>
                </a:cxn>
                <a:cxn ang="0">
                  <a:pos x="1049" y="162"/>
                </a:cxn>
                <a:cxn ang="0">
                  <a:pos x="1049" y="142"/>
                </a:cxn>
                <a:cxn ang="0">
                  <a:pos x="1121" y="125"/>
                </a:cxn>
                <a:cxn ang="0">
                  <a:pos x="1188" y="101"/>
                </a:cxn>
                <a:cxn ang="0">
                  <a:pos x="1121" y="82"/>
                </a:cxn>
                <a:cxn ang="0">
                  <a:pos x="962" y="53"/>
                </a:cxn>
                <a:cxn ang="0">
                  <a:pos x="626" y="33"/>
                </a:cxn>
                <a:cxn ang="0">
                  <a:pos x="0" y="0"/>
                </a:cxn>
              </a:cxnLst>
              <a:rect l="0" t="0" r="0" b="0"/>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alpha val="100000"/>
              </a:schemeClr>
            </a:solidFill>
            <a:ln w="9525">
              <a:noFill/>
            </a:ln>
          </p:spPr>
          <p:txBody>
            <a:bodyPr/>
            <a:lstStyle/>
            <a:p>
              <a:endParaRPr lang="en-US"/>
            </a:p>
          </p:txBody>
        </p:sp>
        <p:sp>
          <p:nvSpPr>
            <p:cNvPr id="2068" name="Freeform 41"/>
            <p:cNvSpPr/>
            <p:nvPr/>
          </p:nvSpPr>
          <p:spPr>
            <a:xfrm rot="1584153">
              <a:off x="236" y="721"/>
              <a:ext cx="62" cy="97"/>
            </a:xfrm>
            <a:custGeom>
              <a:avLst/>
              <a:gdLst/>
              <a:ahLst/>
              <a:cxnLst>
                <a:cxn ang="0">
                  <a:pos x="625" y="0"/>
                </a:cxn>
                <a:cxn ang="0">
                  <a:pos x="396" y="49"/>
                </a:cxn>
                <a:cxn ang="0">
                  <a:pos x="294" y="83"/>
                </a:cxn>
                <a:cxn ang="0">
                  <a:pos x="218" y="109"/>
                </a:cxn>
                <a:cxn ang="0">
                  <a:pos x="0" y="128"/>
                </a:cxn>
                <a:cxn ang="0">
                  <a:pos x="240" y="120"/>
                </a:cxn>
                <a:cxn ang="0">
                  <a:pos x="464" y="110"/>
                </a:cxn>
                <a:cxn ang="0">
                  <a:pos x="628" y="94"/>
                </a:cxn>
                <a:cxn ang="0">
                  <a:pos x="790" y="77"/>
                </a:cxn>
                <a:cxn ang="0">
                  <a:pos x="899" y="61"/>
                </a:cxn>
                <a:cxn ang="0">
                  <a:pos x="910" y="40"/>
                </a:cxn>
                <a:cxn ang="0">
                  <a:pos x="842" y="15"/>
                </a:cxn>
                <a:cxn ang="0">
                  <a:pos x="625" y="0"/>
                </a:cxn>
              </a:cxnLst>
              <a:rect l="0" t="0" r="0" b="0"/>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alpha val="100000"/>
              </a:schemeClr>
            </a:solidFill>
            <a:ln w="9525">
              <a:noFill/>
            </a:ln>
          </p:spPr>
          <p:txBody>
            <a:bodyPr/>
            <a:lstStyle/>
            <a:p>
              <a:endParaRPr lang="en-US"/>
            </a:p>
          </p:txBody>
        </p:sp>
        <p:sp>
          <p:nvSpPr>
            <p:cNvPr id="2069" name="Freeform 42"/>
            <p:cNvSpPr/>
            <p:nvPr/>
          </p:nvSpPr>
          <p:spPr>
            <a:xfrm rot="1584153">
              <a:off x="585" y="466"/>
              <a:ext cx="72" cy="41"/>
            </a:xfrm>
            <a:custGeom>
              <a:avLst/>
              <a:gdLst/>
              <a:ahLst/>
              <a:cxnLst>
                <a:cxn ang="0">
                  <a:pos x="0" y="0"/>
                </a:cxn>
                <a:cxn ang="0">
                  <a:pos x="1" y="1"/>
                </a:cxn>
                <a:cxn ang="0">
                  <a:pos x="113" y="3"/>
                </a:cxn>
                <a:cxn ang="0">
                  <a:pos x="229" y="8"/>
                </a:cxn>
                <a:cxn ang="0">
                  <a:pos x="368" y="12"/>
                </a:cxn>
                <a:cxn ang="0">
                  <a:pos x="519" y="15"/>
                </a:cxn>
                <a:cxn ang="0">
                  <a:pos x="681" y="17"/>
                </a:cxn>
                <a:cxn ang="0">
                  <a:pos x="809" y="18"/>
                </a:cxn>
                <a:cxn ang="0">
                  <a:pos x="960" y="16"/>
                </a:cxn>
                <a:cxn ang="0">
                  <a:pos x="948" y="35"/>
                </a:cxn>
                <a:cxn ang="0">
                  <a:pos x="895" y="43"/>
                </a:cxn>
                <a:cxn ang="0">
                  <a:pos x="788" y="48"/>
                </a:cxn>
                <a:cxn ang="0">
                  <a:pos x="655" y="50"/>
                </a:cxn>
                <a:cxn ang="0">
                  <a:pos x="491" y="49"/>
                </a:cxn>
                <a:cxn ang="0">
                  <a:pos x="332" y="42"/>
                </a:cxn>
                <a:cxn ang="0">
                  <a:pos x="172" y="30"/>
                </a:cxn>
                <a:cxn ang="0">
                  <a:pos x="0" y="0"/>
                </a:cxn>
              </a:cxnLst>
              <a:rect l="0" t="0" r="0" b="0"/>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alpha val="100000"/>
              </a:schemeClr>
            </a:solidFill>
            <a:ln w="9525">
              <a:noFill/>
            </a:ln>
          </p:spPr>
          <p:txBody>
            <a:bodyPr/>
            <a:lstStyle/>
            <a:p>
              <a:endParaRPr lang="en-US"/>
            </a:p>
          </p:txBody>
        </p:sp>
        <p:sp>
          <p:nvSpPr>
            <p:cNvPr id="2070" name="Freeform 43"/>
            <p:cNvSpPr/>
            <p:nvPr/>
          </p:nvSpPr>
          <p:spPr>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0" b="0"/>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alpha val="100000"/>
              </a:schemeClr>
            </a:solidFill>
            <a:ln w="9525">
              <a:noFill/>
            </a:ln>
          </p:spPr>
          <p:txBody>
            <a:bodyPr/>
            <a:lstStyle/>
            <a:p>
              <a:endParaRPr lang="en-US"/>
            </a:p>
          </p:txBody>
        </p:sp>
        <p:sp>
          <p:nvSpPr>
            <p:cNvPr id="2071" name="Freeform 44"/>
            <p:cNvSpPr/>
            <p:nvPr/>
          </p:nvSpPr>
          <p:spPr>
            <a:xfrm rot="1584153">
              <a:off x="56" y="84"/>
              <a:ext cx="804" cy="686"/>
            </a:xfrm>
            <a:custGeom>
              <a:avLst/>
              <a:gdLst/>
              <a:ahLst/>
              <a:cxnLst>
                <a:cxn ang="0">
                  <a:pos x="324" y="496"/>
                </a:cxn>
                <a:cxn ang="0">
                  <a:pos x="120" y="459"/>
                </a:cxn>
                <a:cxn ang="0">
                  <a:pos x="0" y="388"/>
                </a:cxn>
                <a:cxn ang="0">
                  <a:pos x="73" y="299"/>
                </a:cxn>
                <a:cxn ang="0">
                  <a:pos x="505" y="204"/>
                </a:cxn>
                <a:cxn ang="0">
                  <a:pos x="1373" y="114"/>
                </a:cxn>
                <a:cxn ang="0">
                  <a:pos x="2837" y="41"/>
                </a:cxn>
                <a:cxn ang="0">
                  <a:pos x="4924" y="2"/>
                </a:cxn>
                <a:cxn ang="0">
                  <a:pos x="7592" y="9"/>
                </a:cxn>
                <a:cxn ang="0">
                  <a:pos x="9659" y="90"/>
                </a:cxn>
                <a:cxn ang="0">
                  <a:pos x="11056" y="221"/>
                </a:cxn>
                <a:cxn ang="0">
                  <a:pos x="11789" y="383"/>
                </a:cxn>
                <a:cxn ang="0">
                  <a:pos x="11879" y="550"/>
                </a:cxn>
                <a:cxn ang="0">
                  <a:pos x="11305" y="706"/>
                </a:cxn>
                <a:cxn ang="0">
                  <a:pos x="10116" y="826"/>
                </a:cxn>
                <a:cxn ang="0">
                  <a:pos x="8322" y="892"/>
                </a:cxn>
                <a:cxn ang="0">
                  <a:pos x="7765" y="886"/>
                </a:cxn>
                <a:cxn ang="0">
                  <a:pos x="8806" y="831"/>
                </a:cxn>
                <a:cxn ang="0">
                  <a:pos x="9616" y="730"/>
                </a:cxn>
                <a:cxn ang="0">
                  <a:pos x="10173" y="610"/>
                </a:cxn>
                <a:cxn ang="0">
                  <a:pos x="10371" y="478"/>
                </a:cxn>
                <a:cxn ang="0">
                  <a:pos x="10251" y="347"/>
                </a:cxn>
                <a:cxn ang="0">
                  <a:pos x="9672" y="234"/>
                </a:cxn>
                <a:cxn ang="0">
                  <a:pos x="8640" y="150"/>
                </a:cxn>
                <a:cxn ang="0">
                  <a:pos x="6810" y="100"/>
                </a:cxn>
                <a:cxn ang="0">
                  <a:pos x="4912" y="81"/>
                </a:cxn>
                <a:cxn ang="0">
                  <a:pos x="3476" y="94"/>
                </a:cxn>
                <a:cxn ang="0">
                  <a:pos x="2419" y="135"/>
                </a:cxn>
                <a:cxn ang="0">
                  <a:pos x="1673" y="200"/>
                </a:cxn>
                <a:cxn ang="0">
                  <a:pos x="1139" y="277"/>
                </a:cxn>
                <a:cxn ang="0">
                  <a:pos x="796" y="365"/>
                </a:cxn>
                <a:cxn ang="0">
                  <a:pos x="560" y="454"/>
                </a:cxn>
              </a:cxnLst>
              <a:rect l="0" t="0" r="0" b="0"/>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alpha val="100000"/>
              </a:schemeClr>
            </a:solidFill>
            <a:ln w="9525">
              <a:noFill/>
            </a:ln>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3075"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a:solidFill>
                  <a:srgbClr val="898989"/>
                </a:solidFill>
                <a:ea typeface="DengXian" pitchFamily="2" charset="-122"/>
              </a:defRPr>
            </a:lvl1p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898989"/>
                </a:solidFill>
                <a:ea typeface="DengXian" pitchFamily="2" charset="-122"/>
              </a:defRPr>
            </a:lvl1p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DengXian" pitchFamily="2" charset="-122"/>
              </a:defRPr>
            </a:lvl1p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4099"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sz="1200">
                <a:solidFill>
                  <a:srgbClr val="898989"/>
                </a:solidFill>
                <a:ea typeface="DengXian" pitchFamily="2" charset="-122"/>
              </a:defRPr>
            </a:lvl1pPr>
          </a:lstStyle>
          <a:p>
            <a:pPr lvl="0">
              <a:buNone/>
            </a:pPr>
            <a:endParaRPr lang="en-US" altLang="zh-CN" dirty="0">
              <a:latin typeface="Times New Roman" panose="02020603050405020304" pitchFamily="18"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898989"/>
                </a:solidFill>
                <a:ea typeface="DengXian" pitchFamily="2" charset="-122"/>
              </a:defRPr>
            </a:lvl1pPr>
          </a:lstStyle>
          <a:p>
            <a:pPr lvl="0">
              <a:buNone/>
            </a:pPr>
            <a:endParaRPr lang="en-US" altLang="zh-CN" dirty="0">
              <a:latin typeface="Times New Roman" panose="02020603050405020304" pitchFamily="18"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DengXian" pitchFamily="2" charset="-122"/>
              </a:defRPr>
            </a:lvl1pPr>
          </a:lstStyle>
          <a:p>
            <a:pPr lvl="0">
              <a:buNone/>
            </a:pPr>
            <a:fld id="{9A0DB2DC-4C9A-4742-B13C-FB6460FD3503}" type="slidenum">
              <a:rPr lang="en-US" altLang="zh-CN" dirty="0">
                <a:latin typeface="Times New Roman" panose="02020603050405020304" pitchFamily="18" charset="0"/>
              </a:rPr>
              <a:t>‹#›</a:t>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ransition spd="med">
    <p:wheel spokes="8"/>
    <p:sndAc>
      <p:stSnd>
        <p:snd r:embed="rId16" name="chimes.wav"/>
      </p:stSnd>
    </p:sndAc>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en-US" dirty="0"/>
              <a:t>Click to edit Master title style</a:t>
            </a:r>
          </a:p>
        </p:txBody>
      </p:sp>
      <p:sp>
        <p:nvSpPr>
          <p:cNvPr id="5123" name="Text Placeholder 2"/>
          <p:cNvSpPr>
            <a:spLocks noGrp="1"/>
          </p:cNvSpPr>
          <p:nvPr>
            <p:ph type="body" idx="1"/>
          </p:nvPr>
        </p:nvSpPr>
        <p:spPr>
          <a:xfrm>
            <a:off x="838200" y="1825625"/>
            <a:ext cx="10515600" cy="4351338"/>
          </a:xfrm>
          <a:prstGeom prst="rect">
            <a:avLst/>
          </a:prstGeom>
          <a:noFill/>
          <a:ln w="9525">
            <a:noFill/>
          </a:ln>
        </p:spPr>
        <p:txBody>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6149" name="Text Placeholder 2"/>
          <p:cNvSpPr>
            <a:spLocks noGrp="1"/>
          </p:cNvSpPr>
          <p:nvPr>
            <p:ph type="body" idx="1"/>
          </p:nvPr>
        </p:nvSpPr>
        <p:spPr>
          <a:xfrm>
            <a:off x="1096963" y="1846263"/>
            <a:ext cx="10058400" cy="4022725"/>
          </a:xfrm>
          <a:prstGeom prst="rect">
            <a:avLst/>
          </a:prstGeom>
          <a:noFill/>
          <a:ln w="9525">
            <a:noFill/>
          </a:ln>
        </p:spPr>
        <p:txBody>
          <a:bodyPr lIns="0" rIns="0"/>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a:defRPr sz="900">
                <a:solidFill>
                  <a:srgbClr val="FFFFFF"/>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a:defRPr sz="900" cap="all" baseline="0">
                <a:solidFill>
                  <a:srgbClr val="FFFFFF"/>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all"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lstStyle>
            <a:lvl1pPr algn="r">
              <a:defRPr sz="1000">
                <a:solidFill>
                  <a:srgbClr val="FFFFFF"/>
                </a:solidFill>
              </a:defRPr>
            </a:lvl1pPr>
          </a:lstStyle>
          <a:p>
            <a:pPr lvl="0">
              <a:buNone/>
            </a:pPr>
            <a:fld id="{9A0DB2DC-4C9A-4742-B13C-FB6460FD3503}" type="slidenum">
              <a:rPr lang="en-US" altLang="en-US" dirty="0">
                <a:latin typeface="Times New Roman" panose="02020603050405020304" pitchFamily="18" charset="0"/>
              </a:rPr>
              <a:t>‹#›</a:t>
            </a:fld>
            <a:endParaRPr lang="en-US" altLang="en-US" dirty="0">
              <a:latin typeface="Times New Roman" panose="02020603050405020304" pitchFamily="18" charset="0"/>
            </a:endParaRPr>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805" indent="-90805"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905"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7055"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2180" indent="-182880"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audio" Target="07%20Em%20yeu%20truong%20em.wma" TargetMode="External"/><Relationship Id="rId1" Type="http://schemas.microsoft.com/office/2007/relationships/media" Target="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4.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file:///C:\Users\admin\Downloads\B&#224;i%20h&#225;t%20Con%20chim%20hay%20h&#243;t%20-%20c&#243;%20ph&#7909;%20&#273;&#7873;.mp4" TargetMode="External"/><Relationship Id="rId1" Type="http://schemas.microsoft.com/office/2007/relationships/media" Target="file:///C:\Users\admin\Downloads\B&#224;i%20h&#225;t%20Con%20chim%20hay%20h&#243;t%20-%20c&#243;%20ph&#7909;%20&#273;&#7873;.mp4"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7.jpeg"/><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4.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ln/>
        </p:spPr>
        <p:txBody>
          <a:bodyPr vert="horz" wrap="square" lIns="91440" tIns="45720" rIns="91440" bIns="45720" anchor="ctr" anchorCtr="0"/>
          <a:lstStyle/>
          <a:p>
            <a:pPr eaLnBrk="1" hangingPunct="1"/>
            <a:endParaRPr lang="en-US" altLang="en-US" dirty="0"/>
          </a:p>
        </p:txBody>
      </p:sp>
      <p:sp>
        <p:nvSpPr>
          <p:cNvPr id="33795" name="Rectangle 3"/>
          <p:cNvSpPr>
            <a:spLocks noGrp="1"/>
          </p:cNvSpPr>
          <p:nvPr>
            <p:ph type="body" idx="4294967295"/>
          </p:nvPr>
        </p:nvSpPr>
        <p:spPr>
          <a:ln/>
        </p:spPr>
        <p:txBody>
          <a:bodyPr vert="horz" wrap="square" lIns="91440" tIns="45720" rIns="91440" bIns="45720" anchor="t" anchorCtr="0"/>
          <a:lstStyle/>
          <a:p>
            <a:pPr eaLnBrk="1" hangingPunct="1"/>
            <a:endParaRPr lang="en-US" altLang="en-US" dirty="0"/>
          </a:p>
        </p:txBody>
      </p:sp>
      <p:pic>
        <p:nvPicPr>
          <p:cNvPr id="33796" name="Picture 4" descr="B8"/>
          <p:cNvPicPr>
            <a:picLocks noChangeAspect="1"/>
          </p:cNvPicPr>
          <p:nvPr/>
        </p:nvPicPr>
        <p:blipFill>
          <a:blip r:embed="rId4"/>
          <a:stretch>
            <a:fillRect/>
          </a:stretch>
        </p:blipFill>
        <p:spPr>
          <a:xfrm>
            <a:off x="0" y="0"/>
            <a:ext cx="12192000" cy="6858000"/>
          </a:xfrm>
          <a:prstGeom prst="rect">
            <a:avLst/>
          </a:prstGeom>
          <a:noFill/>
          <a:ln w="9525">
            <a:noFill/>
          </a:ln>
        </p:spPr>
      </p:pic>
      <p:pic>
        <p:nvPicPr>
          <p:cNvPr id="3082" name="07 Em yeu truong em.wm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2482513" y="5481638"/>
            <a:ext cx="228600" cy="228600"/>
          </a:xfrm>
          <a:prstGeom prst="rect">
            <a:avLst/>
          </a:prstGeom>
          <a:noFill/>
          <a:ln w="9525">
            <a:noFill/>
          </a:ln>
        </p:spPr>
      </p:pic>
      <p:pic>
        <p:nvPicPr>
          <p:cNvPr id="33801" name="Picture 6" descr="roses_swaying_back_an_a_hb"/>
          <p:cNvPicPr>
            <a:picLocks noChangeAspect="1"/>
          </p:cNvPicPr>
          <p:nvPr/>
        </p:nvPicPr>
        <p:blipFill>
          <a:blip r:embed="rId6"/>
          <a:stretch>
            <a:fillRect/>
          </a:stretch>
        </p:blipFill>
        <p:spPr>
          <a:xfrm>
            <a:off x="1800225" y="3789363"/>
            <a:ext cx="2063750" cy="1943100"/>
          </a:xfrm>
          <a:prstGeom prst="rect">
            <a:avLst/>
          </a:prstGeom>
          <a:noFill/>
          <a:ln w="9525">
            <a:noFill/>
          </a:ln>
        </p:spPr>
      </p:pic>
      <p:sp>
        <p:nvSpPr>
          <p:cNvPr id="3" name="TextBox 2"/>
          <p:cNvSpPr txBox="1"/>
          <p:nvPr/>
        </p:nvSpPr>
        <p:spPr>
          <a:xfrm>
            <a:off x="2027365" y="3048446"/>
            <a:ext cx="7848599" cy="769441"/>
          </a:xfrm>
          <a:prstGeom prst="rect">
            <a:avLst/>
          </a:prstGeom>
          <a:noFill/>
        </p:spPr>
        <p:txBody>
          <a:bodyPr>
            <a:spAutoFit/>
          </a:bodyPr>
          <a:lstStyle/>
          <a:p>
            <a:pPr marR="0" algn="ctr" defTabSz="914400">
              <a:buClrTx/>
              <a:buSzTx/>
              <a:buFontTx/>
              <a:buNone/>
              <a:defRPr/>
            </a:pPr>
            <a:r>
              <a:rPr kumimoji="0" lang="vi-VN" sz="4400" b="1" kern="10" cap="none" spc="0" normalizeH="0" baseline="0" noProof="0" dirty="0">
                <a:ln w="19050">
                  <a:solidFill>
                    <a:schemeClr val="tx2">
                      <a:lumMod val="60000"/>
                      <a:lumOff val="40000"/>
                    </a:schemeClr>
                  </a:solidFill>
                  <a:round/>
                </a:ln>
                <a:solidFill>
                  <a:srgbClr val="FF0000"/>
                </a:solidFill>
                <a:effectLst>
                  <a:outerShdw dist="35921" dir="2700000" algn="ctr" rotWithShape="0">
                    <a:srgbClr val="990000"/>
                  </a:outerShdw>
                </a:effectLst>
                <a:latin typeface="Times New Roman" panose="02020603050405020304" pitchFamily="18" charset="0"/>
                <a:ea typeface="+mn-ea"/>
                <a:cs typeface="Times New Roman" panose="02020603050405020304" pitchFamily="18" charset="0"/>
              </a:rPr>
              <a:t>ÔN TẬP TẢ CON VẬT</a:t>
            </a:r>
            <a:endParaRPr kumimoji="0" lang="en-US" sz="4400" b="1" kern="10" cap="none" spc="0" normalizeH="0" baseline="0" noProof="0" dirty="0">
              <a:ln w="19050">
                <a:solidFill>
                  <a:schemeClr val="tx2">
                    <a:lumMod val="60000"/>
                    <a:lumOff val="40000"/>
                  </a:schemeClr>
                </a:solidFill>
                <a:round/>
              </a:ln>
              <a:solidFill>
                <a:srgbClr val="FF0000"/>
              </a:solidFill>
              <a:effectLst>
                <a:outerShdw dist="35921" dir="2700000" algn="ctr" rotWithShape="0">
                  <a:srgbClr val="990000"/>
                </a:outerShdw>
              </a:effectLst>
              <a:latin typeface="Times New Roman" panose="02020603050405020304" pitchFamily="18" charset="0"/>
              <a:ea typeface="+mn-ea"/>
              <a:cs typeface="Times New Roman" panose="02020603050405020304" pitchFamily="18" charset="0"/>
            </a:endParaRPr>
          </a:p>
        </p:txBody>
      </p:sp>
      <p:sp>
        <p:nvSpPr>
          <p:cNvPr id="33804" name="Text Box 9"/>
          <p:cNvSpPr txBox="1"/>
          <p:nvPr/>
        </p:nvSpPr>
        <p:spPr>
          <a:xfrm>
            <a:off x="3963988" y="1843088"/>
            <a:ext cx="4649787"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4400" b="1" dirty="0">
                <a:latin typeface="HP001 4 hàng"/>
                <a:cs typeface="Arial" panose="020B0604020202020204" pitchFamily="34" charset="0"/>
              </a:rPr>
              <a:t>Tập l</a:t>
            </a:r>
            <a:r>
              <a:rPr lang="vi-VN" altLang="en-US" sz="4400" b="1" dirty="0">
                <a:latin typeface="HP001 4 hàng"/>
                <a:ea typeface="Arial" panose="020B0604020202020204" pitchFamily="34" charset="0"/>
              </a:rPr>
              <a:t>à</a:t>
            </a:r>
            <a:r>
              <a:rPr lang="vi-VN" altLang="en-US" sz="4400" b="1" dirty="0">
                <a:latin typeface="HP001 4 hàng"/>
                <a:cs typeface="Arial" panose="020B0604020202020204" pitchFamily="34" charset="0"/>
              </a:rPr>
              <a:t>m văn</a:t>
            </a:r>
            <a:endParaRPr lang="en-US" altLang="en-US" sz="4400" b="1" dirty="0">
              <a:latin typeface="HP001 4 hàng"/>
              <a:ea typeface="Arial" panose="020B0604020202020204" pitchFamily="34" charset="0"/>
            </a:endParaRPr>
          </a:p>
        </p:txBody>
      </p:sp>
      <p:sp>
        <p:nvSpPr>
          <p:cNvPr id="33805" name="Text Box 9"/>
          <p:cNvSpPr txBox="1"/>
          <p:nvPr/>
        </p:nvSpPr>
        <p:spPr>
          <a:xfrm>
            <a:off x="3770313" y="3827463"/>
            <a:ext cx="4651375" cy="768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vi-VN" altLang="en-US" sz="4400" b="1" dirty="0">
                <a:latin typeface="HP001 4 hàng"/>
                <a:cs typeface="Arial" panose="020B0604020202020204" pitchFamily="34" charset="0"/>
              </a:rPr>
              <a:t>(</a:t>
            </a:r>
            <a:r>
              <a:rPr lang="vi-VN" altLang="en-US" sz="4400" b="1" dirty="0" smtClean="0">
                <a:latin typeface="HP001 4 hàng"/>
                <a:cs typeface="Arial" panose="020B0604020202020204" pitchFamily="34" charset="0"/>
              </a:rPr>
              <a:t>T</a:t>
            </a:r>
            <a:r>
              <a:rPr lang="en-US" altLang="en-US" sz="4400" b="1" dirty="0" smtClean="0">
                <a:latin typeface="HP001 4 hàng"/>
                <a:cs typeface="Arial" panose="020B0604020202020204" pitchFamily="34" charset="0"/>
              </a:rPr>
              <a:t>rang</a:t>
            </a:r>
            <a:r>
              <a:rPr lang="vi-VN" altLang="en-US" sz="4400" b="1" dirty="0" smtClean="0">
                <a:latin typeface="HP001 4 hàng"/>
                <a:cs typeface="Arial" panose="020B0604020202020204" pitchFamily="34" charset="0"/>
              </a:rPr>
              <a:t> </a:t>
            </a:r>
            <a:r>
              <a:rPr lang="vi-VN" altLang="en-US" sz="4400" b="1" dirty="0">
                <a:latin typeface="HP001 4 hàng"/>
                <a:cs typeface="Arial" panose="020B0604020202020204" pitchFamily="34" charset="0"/>
              </a:rPr>
              <a:t>123)</a:t>
            </a:r>
            <a:endParaRPr lang="en-US" altLang="en-US" sz="4400" b="1" dirty="0">
              <a:latin typeface="HP001 4 hàng"/>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866" fill="hold"/>
                                        <p:tgtEl>
                                          <p:spTgt spid="308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8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457200" y="1304925"/>
            <a:ext cx="11277600" cy="4248150"/>
          </a:xfrm>
          <a:prstGeom prst="rect">
            <a:avLst/>
          </a:prstGeom>
          <a:solidFill>
            <a:schemeClr val="accent4">
              <a:lumMod val="20000"/>
              <a:lumOff val="80000"/>
            </a:schemeClr>
          </a:solidFill>
          <a:ln w="38100">
            <a:solidFill>
              <a:srgbClr val="000099"/>
            </a:solidFill>
            <a:miter lim="800000"/>
          </a:ln>
          <a:effectLst/>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FontTx/>
              <a:buNone/>
            </a:pPr>
            <a:r>
              <a:rPr lang="en-US" altLang="en-US" sz="3600" b="1" dirty="0">
                <a:solidFill>
                  <a:srgbClr val="1C1C1C"/>
                </a:solidFill>
                <a:latin typeface="Times New Roman" panose="02020603050405020304" pitchFamily="18" charset="0"/>
                <a:cs typeface="Arial" panose="020B0604020202020204" pitchFamily="34" charset="0"/>
              </a:rPr>
              <a:t>-Khi l</a:t>
            </a:r>
            <a:r>
              <a:rPr lang="en-US" altLang="en-US" sz="3600" b="1" dirty="0">
                <a:solidFill>
                  <a:srgbClr val="1C1C1C"/>
                </a:solidFill>
                <a:latin typeface="Times New Roman" panose="02020603050405020304" pitchFamily="18" charset="0"/>
                <a:ea typeface="Arial" panose="020B0604020202020204" pitchFamily="34" charset="0"/>
              </a:rPr>
              <a:t>à</a:t>
            </a:r>
            <a:r>
              <a:rPr lang="en-US" altLang="en-US" sz="3600" b="1" dirty="0">
                <a:solidFill>
                  <a:srgbClr val="1C1C1C"/>
                </a:solidFill>
                <a:latin typeface="Times New Roman" panose="02020603050405020304" pitchFamily="18" charset="0"/>
                <a:cs typeface="Arial" panose="020B0604020202020204" pitchFamily="34" charset="0"/>
              </a:rPr>
              <a:t>m b</a:t>
            </a:r>
            <a:r>
              <a:rPr lang="en-US" altLang="en-US" sz="3600" b="1" dirty="0">
                <a:solidFill>
                  <a:srgbClr val="1C1C1C"/>
                </a:solidFill>
                <a:latin typeface="Times New Roman" panose="02020603050405020304" pitchFamily="18" charset="0"/>
                <a:ea typeface="Arial" panose="020B0604020202020204" pitchFamily="34" charset="0"/>
              </a:rPr>
              <a:t>à</a:t>
            </a:r>
            <a:r>
              <a:rPr lang="en-US" altLang="en-US" sz="3600" b="1" dirty="0">
                <a:solidFill>
                  <a:srgbClr val="1C1C1C"/>
                </a:solidFill>
                <a:latin typeface="Times New Roman" panose="02020603050405020304" pitchFamily="18" charset="0"/>
                <a:cs typeface="Arial" panose="020B0604020202020204" pitchFamily="34" charset="0"/>
              </a:rPr>
              <a:t>i  văn tả con  vật ta cần quan sát kĩ, tỉ bằng những giác quan.</a:t>
            </a:r>
          </a:p>
          <a:p>
            <a:pPr marL="0" lvl="0" indent="0">
              <a:lnSpc>
                <a:spcPct val="100000"/>
              </a:lnSpc>
              <a:spcBef>
                <a:spcPct val="50000"/>
              </a:spcBef>
              <a:buFontTx/>
              <a:buNone/>
            </a:pPr>
            <a:r>
              <a:rPr lang="en-US" altLang="en-US" sz="3600" b="1" dirty="0">
                <a:solidFill>
                  <a:srgbClr val="1C1C1C"/>
                </a:solidFill>
                <a:latin typeface="Times New Roman" panose="02020603050405020304" pitchFamily="18" charset="0"/>
                <a:cs typeface="Arial" panose="020B0604020202020204" pitchFamily="34" charset="0"/>
              </a:rPr>
              <a:t>-  Lựa chọn những hình ảnh đặc sắc để miêu tả.</a:t>
            </a:r>
          </a:p>
          <a:p>
            <a:pPr marL="0" lvl="0" indent="0">
              <a:lnSpc>
                <a:spcPct val="100000"/>
              </a:lnSpc>
              <a:spcBef>
                <a:spcPct val="50000"/>
              </a:spcBef>
              <a:buFontTx/>
              <a:buChar char="-"/>
            </a:pPr>
            <a:r>
              <a:rPr lang="en-US" altLang="en-US" sz="3600" b="1" dirty="0">
                <a:solidFill>
                  <a:srgbClr val="1C1C1C"/>
                </a:solidFill>
                <a:latin typeface="Times New Roman" panose="02020603050405020304" pitchFamily="18" charset="0"/>
                <a:cs typeface="Arial" panose="020B0604020202020204" pitchFamily="34" charset="0"/>
              </a:rPr>
              <a:t>Vận dụng các biện pháp nghệ thuật so sánh, nhân hóa để b</a:t>
            </a:r>
            <a:r>
              <a:rPr lang="en-US" altLang="en-US" sz="3600" b="1" dirty="0">
                <a:solidFill>
                  <a:srgbClr val="1C1C1C"/>
                </a:solidFill>
                <a:latin typeface="Times New Roman" panose="02020603050405020304" pitchFamily="18" charset="0"/>
                <a:ea typeface="Arial" panose="020B0604020202020204" pitchFamily="34" charset="0"/>
              </a:rPr>
              <a:t>à</a:t>
            </a:r>
            <a:r>
              <a:rPr lang="en-US" altLang="en-US" sz="3600" b="1" dirty="0">
                <a:solidFill>
                  <a:srgbClr val="1C1C1C"/>
                </a:solidFill>
                <a:latin typeface="Times New Roman" panose="02020603050405020304" pitchFamily="18" charset="0"/>
                <a:cs typeface="Arial" panose="020B0604020202020204" pitchFamily="34" charset="0"/>
              </a:rPr>
              <a:t>i văn thêm sinh động.</a:t>
            </a:r>
          </a:p>
          <a:p>
            <a:pPr marL="0" lvl="0" indent="0">
              <a:lnSpc>
                <a:spcPct val="100000"/>
              </a:lnSpc>
              <a:spcBef>
                <a:spcPct val="50000"/>
              </a:spcBef>
              <a:buFontTx/>
              <a:buChar char="-"/>
            </a:pPr>
            <a:r>
              <a:rPr lang="en-US" altLang="en-US" sz="3600" b="1" dirty="0">
                <a:solidFill>
                  <a:srgbClr val="1C1C1C"/>
                </a:solidFill>
                <a:latin typeface="Times New Roman" panose="02020603050405020304" pitchFamily="18" charset="0"/>
                <a:cs typeface="Arial" panose="020B0604020202020204" pitchFamily="34" charset="0"/>
              </a:rPr>
              <a:t> Mỗi nội dung  miêu tả cần trình b</a:t>
            </a:r>
            <a:r>
              <a:rPr lang="en-US" altLang="en-US" sz="3600" b="1" dirty="0">
                <a:solidFill>
                  <a:srgbClr val="1C1C1C"/>
                </a:solidFill>
                <a:latin typeface="Times New Roman" panose="02020603050405020304" pitchFamily="18" charset="0"/>
                <a:ea typeface="Arial" panose="020B0604020202020204" pitchFamily="34" charset="0"/>
              </a:rPr>
              <a:t>à</a:t>
            </a:r>
            <a:r>
              <a:rPr lang="en-US" altLang="en-US" sz="3600" b="1" dirty="0">
                <a:solidFill>
                  <a:srgbClr val="1C1C1C"/>
                </a:solidFill>
                <a:latin typeface="Times New Roman" panose="02020603050405020304" pitchFamily="18" charset="0"/>
                <a:cs typeface="Arial" panose="020B0604020202020204" pitchFamily="34" charset="0"/>
              </a:rPr>
              <a:t>y một đoạn.</a:t>
            </a:r>
            <a:endParaRPr lang="en-US" altLang="en-US" sz="3600" b="1" dirty="0">
              <a:solidFill>
                <a:srgbClr val="1C1C1C"/>
              </a:solidFill>
              <a:latin typeface="Times New Roman" panose="02020603050405020304" pitchFamily="18" charset="0"/>
              <a:ea typeface="Arial" panose="020B0604020202020204"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Grp="1" noChangeAspect="1"/>
          </p:cNvGraphicFramePr>
          <p:nvPr>
            <p:ph sz="quarter" idx="1"/>
          </p:nvPr>
        </p:nvGraphicFramePr>
        <p:xfrm>
          <a:off x="12077700" y="2566988"/>
          <a:ext cx="114300" cy="215900"/>
        </p:xfrm>
        <a:graphic>
          <a:graphicData uri="http://schemas.openxmlformats.org/presentationml/2006/ole">
            <mc:AlternateContent xmlns:mc="http://schemas.openxmlformats.org/markup-compatibility/2006">
              <mc:Choice xmlns:v="urn:schemas-microsoft-com:vml" Requires="v">
                <p:oleObj spid="_x0000_s6151" r:id="rId3" imgW="114300" imgH="215900" progId="Equation.3">
                  <p:embed/>
                </p:oleObj>
              </mc:Choice>
              <mc:Fallback>
                <p:oleObj r:id="rId3" imgW="114300" imgH="215900" progId="Equation.3">
                  <p:embed/>
                  <p:pic>
                    <p:nvPicPr>
                      <p:cNvPr id="0" name="Picture 3084"/>
                      <p:cNvPicPr/>
                      <p:nvPr/>
                    </p:nvPicPr>
                    <p:blipFill>
                      <a:blip r:embed="rId4"/>
                      <a:srcRect/>
                      <a:stretch>
                        <a:fillRect/>
                      </a:stretch>
                    </p:blipFill>
                    <p:spPr>
                      <a:xfrm>
                        <a:off x="12077700" y="2566988"/>
                        <a:ext cx="114300" cy="215900"/>
                      </a:xfrm>
                      <a:prstGeom prst="rect">
                        <a:avLst/>
                      </a:prstGeom>
                      <a:noFill/>
                      <a:ln w="38100">
                        <a:miter/>
                      </a:ln>
                    </p:spPr>
                  </p:pic>
                </p:oleObj>
              </mc:Fallback>
            </mc:AlternateContent>
          </a:graphicData>
        </a:graphic>
      </p:graphicFrame>
      <p:sp>
        <p:nvSpPr>
          <p:cNvPr id="44035" name="Slide Number Placeholder 7"/>
          <p:cNvSpPr txBox="1">
            <a:spLocks noGrp="1"/>
          </p:cNvSpPr>
          <p:nvPr/>
        </p:nvSpPr>
        <p:spPr>
          <a:xfrm>
            <a:off x="8077200" y="6243638"/>
            <a:ext cx="2133600" cy="457200"/>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r">
              <a:lnSpc>
                <a:spcPct val="100000"/>
              </a:lnSpc>
              <a:spcBef>
                <a:spcPct val="0"/>
              </a:spcBef>
              <a:buNone/>
            </a:pPr>
            <a:fld id="{9A0DB2DC-4C9A-4742-B13C-FB6460FD3503}" type="slidenum">
              <a:rPr lang="en-US" altLang="zh-CN" sz="1200" dirty="0">
                <a:solidFill>
                  <a:srgbClr val="898989"/>
                </a:solidFill>
                <a:latin typeface="Verdana" panose="020B0604030504040204" pitchFamily="34" charset="0"/>
                <a:ea typeface="DengXian" pitchFamily="2" charset="-122"/>
              </a:rPr>
              <a:t>11</a:t>
            </a:fld>
            <a:endParaRPr lang="en-US" altLang="zh-CN" sz="1200" dirty="0">
              <a:solidFill>
                <a:srgbClr val="898989"/>
              </a:solidFill>
              <a:latin typeface="Verdana" panose="020B0604030504040204" pitchFamily="34" charset="0"/>
              <a:ea typeface="DengXian" pitchFamily="2" charset="-122"/>
            </a:endParaRPr>
          </a:p>
        </p:txBody>
      </p:sp>
      <p:sp>
        <p:nvSpPr>
          <p:cNvPr id="44036" name="Text Box 6"/>
          <p:cNvSpPr txBox="1"/>
          <p:nvPr/>
        </p:nvSpPr>
        <p:spPr>
          <a:xfrm>
            <a:off x="3794125" y="-38100"/>
            <a:ext cx="4664075" cy="3667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Times New Roman" panose="02020603050405020304" pitchFamily="18" charset="0"/>
              <a:ea typeface="Arial" panose="020B0604020202020204" pitchFamily="34" charset="0"/>
            </a:endParaRPr>
          </a:p>
        </p:txBody>
      </p:sp>
      <p:graphicFrame>
        <p:nvGraphicFramePr>
          <p:cNvPr id="44037" name="Object 12"/>
          <p:cNvGraphicFramePr>
            <a:graphicFrameLocks noChangeAspect="1"/>
          </p:cNvGraphicFramePr>
          <p:nvPr/>
        </p:nvGraphicFramePr>
        <p:xfrm>
          <a:off x="6705600" y="4648200"/>
          <a:ext cx="114300" cy="215900"/>
        </p:xfrm>
        <a:graphic>
          <a:graphicData uri="http://schemas.openxmlformats.org/presentationml/2006/ole">
            <mc:AlternateContent xmlns:mc="http://schemas.openxmlformats.org/markup-compatibility/2006">
              <mc:Choice xmlns:v="urn:schemas-microsoft-com:vml" Requires="v">
                <p:oleObj spid="_x0000_s6152" r:id="rId5" imgW="114300" imgH="215900" progId="Equation.3">
                  <p:embed/>
                </p:oleObj>
              </mc:Choice>
              <mc:Fallback>
                <p:oleObj r:id="rId5" imgW="114300" imgH="215900" progId="Equation.3">
                  <p:embed/>
                  <p:pic>
                    <p:nvPicPr>
                      <p:cNvPr id="0" name="Picture 3085"/>
                      <p:cNvPicPr/>
                      <p:nvPr/>
                    </p:nvPicPr>
                    <p:blipFill>
                      <a:blip r:embed="rId4"/>
                      <a:stretch>
                        <a:fillRect/>
                      </a:stretch>
                    </p:blipFill>
                    <p:spPr>
                      <a:xfrm>
                        <a:off x="6705600" y="4648200"/>
                        <a:ext cx="114300" cy="215900"/>
                      </a:xfrm>
                      <a:prstGeom prst="rect">
                        <a:avLst/>
                      </a:prstGeom>
                      <a:noFill/>
                      <a:ln w="38100">
                        <a:noFill/>
                        <a:miter/>
                      </a:ln>
                    </p:spPr>
                  </p:pic>
                </p:oleObj>
              </mc:Fallback>
            </mc:AlternateContent>
          </a:graphicData>
        </a:graphic>
      </p:graphicFrame>
      <p:sp>
        <p:nvSpPr>
          <p:cNvPr id="44038" name="Rectangle 14"/>
          <p:cNvSpPr/>
          <p:nvPr/>
        </p:nvSpPr>
        <p:spPr>
          <a:xfrm>
            <a:off x="1524000" y="-184150"/>
            <a:ext cx="184150" cy="3683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sp>
        <p:nvSpPr>
          <p:cNvPr id="44039" name="Rectangle 15"/>
          <p:cNvSpPr/>
          <p:nvPr/>
        </p:nvSpPr>
        <p:spPr>
          <a:xfrm>
            <a:off x="1524000" y="-184150"/>
            <a:ext cx="184150" cy="3683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graphicFrame>
        <p:nvGraphicFramePr>
          <p:cNvPr id="44040" name="Object 16"/>
          <p:cNvGraphicFramePr>
            <a:graphicFrameLocks noChangeAspect="1"/>
          </p:cNvGraphicFramePr>
          <p:nvPr/>
        </p:nvGraphicFramePr>
        <p:xfrm>
          <a:off x="6064250" y="3614738"/>
          <a:ext cx="114300" cy="215900"/>
        </p:xfrm>
        <a:graphic>
          <a:graphicData uri="http://schemas.openxmlformats.org/presentationml/2006/ole">
            <mc:AlternateContent xmlns:mc="http://schemas.openxmlformats.org/markup-compatibility/2006">
              <mc:Choice xmlns:v="urn:schemas-microsoft-com:vml" Requires="v">
                <p:oleObj spid="_x0000_s6153" r:id="rId6" imgW="114300" imgH="215900" progId="Equation.3">
                  <p:embed/>
                </p:oleObj>
              </mc:Choice>
              <mc:Fallback>
                <p:oleObj r:id="rId6" imgW="114300" imgH="215900" progId="Equation.3">
                  <p:embed/>
                  <p:pic>
                    <p:nvPicPr>
                      <p:cNvPr id="0" name="Picture 3083"/>
                      <p:cNvPicPr/>
                      <p:nvPr/>
                    </p:nvPicPr>
                    <p:blipFill>
                      <a:blip r:embed="rId4"/>
                      <a:stretch>
                        <a:fillRect/>
                      </a:stretch>
                    </p:blipFill>
                    <p:spPr>
                      <a:xfrm>
                        <a:off x="6064250" y="3614738"/>
                        <a:ext cx="114300" cy="215900"/>
                      </a:xfrm>
                      <a:prstGeom prst="rect">
                        <a:avLst/>
                      </a:prstGeom>
                      <a:noFill/>
                      <a:ln w="38100">
                        <a:noFill/>
                        <a:miter/>
                      </a:ln>
                    </p:spPr>
                  </p:pic>
                </p:oleObj>
              </mc:Fallback>
            </mc:AlternateContent>
          </a:graphicData>
        </a:graphic>
      </p:graphicFrame>
      <p:sp>
        <p:nvSpPr>
          <p:cNvPr id="44041" name="AutoShape 18"/>
          <p:cNvSpPr/>
          <p:nvPr/>
        </p:nvSpPr>
        <p:spPr>
          <a:xfrm>
            <a:off x="590550" y="6035675"/>
            <a:ext cx="11239500" cy="665163"/>
          </a:xfrm>
          <a:prstGeom prst="flowChartAlternateProcess">
            <a:avLst/>
          </a:prstGeom>
          <a:solidFill>
            <a:srgbClr val="008000"/>
          </a:solidFill>
          <a:ln w="57150" cap="flat" cmpd="sng">
            <a:solidFill>
              <a:srgbClr val="FFFF00"/>
            </a:solidFill>
            <a:prstDash val="solid"/>
            <a:miter/>
            <a:headEnd type="none" w="med" len="med"/>
            <a:tailEnd type="none" w="med" len="med"/>
          </a:ln>
          <a:effectLst>
            <a:prstShdw prst="shdw13" dist="53882" dir="13499999">
              <a:schemeClr val="bg2">
                <a:alpha val="50000"/>
              </a:schemeClr>
            </a:prst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en-US" altLang="en-US" sz="5400" dirty="0">
              <a:latin typeface="Times New Roman" panose="02020603050405020304" pitchFamily="18" charset="0"/>
              <a:ea typeface="Arial" panose="020B0604020202020204" pitchFamily="34" charset="0"/>
            </a:endParaRPr>
          </a:p>
        </p:txBody>
      </p:sp>
      <p:sp>
        <p:nvSpPr>
          <p:cNvPr id="57354" name="Text Box 20"/>
          <p:cNvSpPr txBox="1">
            <a:spLocks noChangeArrowheads="1"/>
          </p:cNvSpPr>
          <p:nvPr/>
        </p:nvSpPr>
        <p:spPr bwMode="auto">
          <a:xfrm>
            <a:off x="476250" y="534988"/>
            <a:ext cx="11239500" cy="2124075"/>
          </a:xfrm>
          <a:prstGeom prst="rect">
            <a:avLst/>
          </a:prstGeom>
          <a:no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en-US" altLang="en-US" sz="4400" b="1" dirty="0">
                <a:solidFill>
                  <a:srgbClr val="000000"/>
                </a:solidFill>
                <a:latin typeface="Times New Roman" panose="02020603050405020304" pitchFamily="18" charset="0"/>
                <a:cs typeface="Arial" panose="020B0604020202020204" pitchFamily="34" charset="0"/>
              </a:rPr>
              <a:t>2. Viết một đoạn văn </a:t>
            </a:r>
            <a:r>
              <a:rPr lang="en-US" altLang="en-US" sz="4400" b="1" dirty="0">
                <a:solidFill>
                  <a:srgbClr val="FF0000"/>
                </a:solidFill>
                <a:latin typeface="Times New Roman" panose="02020603050405020304" pitchFamily="18" charset="0"/>
                <a:cs typeface="Arial" panose="020B0604020202020204" pitchFamily="34" charset="0"/>
              </a:rPr>
              <a:t>khoảng 5 câu </a:t>
            </a:r>
            <a:r>
              <a:rPr lang="en-US" altLang="en-US" sz="4400" b="1" dirty="0">
                <a:solidFill>
                  <a:srgbClr val="000000"/>
                </a:solidFill>
                <a:latin typeface="Times New Roman" panose="02020603050405020304" pitchFamily="18" charset="0"/>
                <a:cs typeface="Arial" panose="020B0604020202020204" pitchFamily="34" charset="0"/>
              </a:rPr>
              <a:t>tả hình dáng (hoặc hoạt động) của </a:t>
            </a:r>
            <a:r>
              <a:rPr lang="en-US" altLang="en-US" sz="4400" b="1" dirty="0">
                <a:solidFill>
                  <a:srgbClr val="FF0000"/>
                </a:solidFill>
                <a:latin typeface="Times New Roman" panose="02020603050405020304" pitchFamily="18" charset="0"/>
                <a:cs typeface="Arial" panose="020B0604020202020204" pitchFamily="34" charset="0"/>
              </a:rPr>
              <a:t>một con vật </a:t>
            </a:r>
            <a:r>
              <a:rPr lang="en-US" altLang="en-US" sz="4400" b="1" dirty="0">
                <a:solidFill>
                  <a:srgbClr val="000000"/>
                </a:solidFill>
                <a:latin typeface="Times New Roman" panose="02020603050405020304" pitchFamily="18" charset="0"/>
                <a:cs typeface="Arial" panose="020B0604020202020204" pitchFamily="34" charset="0"/>
              </a:rPr>
              <a:t>m</a:t>
            </a:r>
            <a:r>
              <a:rPr lang="en-US" altLang="en-US" sz="4400" b="1" dirty="0">
                <a:solidFill>
                  <a:srgbClr val="000000"/>
                </a:solidFill>
                <a:latin typeface="Times New Roman" panose="02020603050405020304" pitchFamily="18" charset="0"/>
                <a:ea typeface="Arial" panose="020B0604020202020204" pitchFamily="34" charset="0"/>
              </a:rPr>
              <a:t>à</a:t>
            </a:r>
            <a:r>
              <a:rPr lang="en-US" altLang="en-US" sz="4400" b="1" dirty="0">
                <a:solidFill>
                  <a:srgbClr val="000000"/>
                </a:solidFill>
                <a:latin typeface="Times New Roman" panose="02020603050405020304" pitchFamily="18" charset="0"/>
                <a:cs typeface="Arial" panose="020B0604020202020204" pitchFamily="34" charset="0"/>
              </a:rPr>
              <a:t> em yêu thích.</a:t>
            </a:r>
            <a:endParaRPr lang="en-US" altLang="en-US" sz="4400" b="1" dirty="0">
              <a:solidFill>
                <a:srgbClr val="000000"/>
              </a:solidFill>
              <a:latin typeface="Times New Roman" panose="02020603050405020304" pitchFamily="18" charset="0"/>
              <a:ea typeface="Arial" panose="020B0604020202020204" pitchFamily="34" charset="0"/>
              <a:sym typeface="Wingdings" panose="05000000000000000000" pitchFamily="2" charset="2"/>
            </a:endParaRPr>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228600" y="152400"/>
            <a:ext cx="6096000" cy="6553200"/>
          </a:xfrm>
          <a:ln>
            <a:solidFill>
              <a:schemeClr val="tx1">
                <a:alpha val="100000"/>
              </a:schemeClr>
            </a:solidFill>
            <a:miter lim="800000"/>
          </a:ln>
        </p:spPr>
        <p:txBody>
          <a:bodyPr vert="horz" wrap="square" lIns="91440" tIns="45720" rIns="91440" bIns="45720" anchor="t" anchorCtr="0"/>
          <a:lstStyle/>
          <a:p>
            <a:pPr marL="0" indent="0">
              <a:buNone/>
            </a:pPr>
            <a:r>
              <a:rPr lang="en-US" altLang="en-US" sz="2200" dirty="0"/>
              <a:t>	</a:t>
            </a:r>
            <a:r>
              <a:rPr lang="vi-VN" altLang="en-US" sz="2200" dirty="0">
                <a:solidFill>
                  <a:srgbClr val="C00000"/>
                </a:solidFill>
              </a:rPr>
              <a:t>Phía sau vườn nhà em, mẹ có nuôi một đàn gà</a:t>
            </a:r>
            <a:r>
              <a:rPr lang="en-US" altLang="en-US" sz="2200" dirty="0">
                <a:solidFill>
                  <a:srgbClr val="C00000"/>
                </a:solidFill>
              </a:rPr>
              <a:t> trống.</a:t>
            </a:r>
            <a:r>
              <a:rPr lang="vi-VN" altLang="en-US" sz="2200" dirty="0">
                <a:solidFill>
                  <a:srgbClr val="C00000"/>
                </a:solidFill>
              </a:rPr>
              <a:t> </a:t>
            </a:r>
          </a:p>
          <a:p>
            <a:pPr marL="0" indent="0" algn="just">
              <a:buNone/>
            </a:pPr>
            <a:r>
              <a:rPr lang="vi-VN" altLang="en-US" sz="2200" dirty="0"/>
              <a:t>          Chú gà ấy mới chỉ hơn tám tháng tuổi mà đã to lớn và oai vệ nhất đàn rồi</a:t>
            </a:r>
            <a:r>
              <a:rPr lang="en-US" altLang="en-US" sz="2200" dirty="0"/>
              <a:t>.</a:t>
            </a:r>
            <a:r>
              <a:rPr lang="vi-VN" altLang="en-US" sz="2200" dirty="0"/>
              <a:t> Bộ y phục của chú gà trống mới lộng lẫy làm sao! Bộ lông như một chiếc áo choàng được thêu dệt bởi nhiều sợi len</a:t>
            </a:r>
            <a:r>
              <a:rPr lang="en-US" altLang="en-US" sz="2200" dirty="0"/>
              <a:t> nhiều</a:t>
            </a:r>
            <a:r>
              <a:rPr lang="vi-VN" altLang="en-US" sz="2200" dirty="0"/>
              <a:t> màu sắc. Hai bên cánh, lông gà lại nâu đen óng ả</a:t>
            </a:r>
            <a:r>
              <a:rPr lang="en-US" altLang="en-US" sz="2200" dirty="0"/>
              <a:t>.</a:t>
            </a:r>
            <a:r>
              <a:rPr lang="vi-VN" altLang="en-US" sz="2200" dirty="0"/>
              <a:t> Phần lưng, những chiếc lông màu cam đỏ rực rỡ nổi bật. Chiếc đuôi đen óng mượt, dài cong, y như một chiếc chổi lông mềm mại. Gà trống thường gáy vào mỗi sớm, chú chẳng khác nào chiếc đồng hồ báo thức của xóm làng. Tiếng gà gáy vang rộn, truyền đi muôn nơi. Mỗi sáng,</a:t>
            </a:r>
            <a:r>
              <a:rPr lang="en-US" altLang="en-US" sz="2200" dirty="0"/>
              <a:t>tiếng gáy của chú</a:t>
            </a:r>
            <a:r>
              <a:rPr lang="vi-VN" altLang="en-US" sz="2200" dirty="0"/>
              <a:t> cất lên là người dân tỉnh giấc sau đêm dài để đón chào ngày mớ</a:t>
            </a:r>
            <a:r>
              <a:rPr lang="en-US" altLang="en-US" sz="2200" dirty="0"/>
              <a:t>i. Em rất yêu quý chú gà trống nhà em. </a:t>
            </a:r>
            <a:endParaRPr lang="vi-VN" altLang="en-US" sz="2200" dirty="0"/>
          </a:p>
          <a:p>
            <a:pPr marL="0" indent="0">
              <a:buNone/>
            </a:pPr>
            <a:r>
              <a:rPr lang="vi-VN" altLang="en-US" sz="2200" dirty="0"/>
              <a:t>          </a:t>
            </a:r>
            <a:r>
              <a:rPr lang="en-US" altLang="en-US" sz="2200" dirty="0">
                <a:solidFill>
                  <a:srgbClr val="C00000"/>
                </a:solidFill>
              </a:rPr>
              <a:t>Từ ngày có chú, em không cần mẹ gọi dậy mỗi sáng nữa.</a:t>
            </a:r>
          </a:p>
        </p:txBody>
      </p:sp>
      <p:sp>
        <p:nvSpPr>
          <p:cNvPr id="45059" name="Rectangle 3"/>
          <p:cNvSpPr/>
          <p:nvPr/>
        </p:nvSpPr>
        <p:spPr>
          <a:xfrm>
            <a:off x="6477000" y="228600"/>
            <a:ext cx="5486400" cy="6248400"/>
          </a:xfrm>
          <a:prstGeom prst="rect">
            <a:avLst/>
          </a:prstGeom>
          <a:no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stStyle>
          <a:p>
            <a:pPr marL="0" lvl="0" indent="0" algn="just">
              <a:spcBef>
                <a:spcPct val="0"/>
              </a:spcBef>
              <a:buNone/>
            </a:pPr>
            <a:r>
              <a:rPr lang="en-US" altLang="en-US" sz="2500" dirty="0">
                <a:solidFill>
                  <a:srgbClr val="0000FF"/>
                </a:solidFill>
                <a:latin typeface="Calibri" panose="020F0502020204030204" pitchFamily="34" charset="0"/>
                <a:cs typeface="Calibri" panose="020F0502020204030204" pitchFamily="34" charset="0"/>
              </a:rPr>
              <a:t>      </a:t>
            </a:r>
            <a:r>
              <a:rPr lang="vi-VN" altLang="en-US" sz="2500" dirty="0">
                <a:solidFill>
                  <a:srgbClr val="0000FF"/>
                </a:solidFill>
                <a:latin typeface="Calibri" panose="020F0502020204030204" pitchFamily="34" charset="0"/>
                <a:cs typeface="Calibri" panose="020F0502020204030204" pitchFamily="34" charset="0"/>
              </a:rPr>
              <a:t>Mới sáng sớm, n</a:t>
            </a:r>
            <a:r>
              <a:rPr lang="vi-VN" altLang="en-US" sz="2500" dirty="0">
                <a:solidFill>
                  <a:srgbClr val="0000FF"/>
                </a:solidFill>
                <a:latin typeface="Calibri" panose="020F0502020204030204" pitchFamily="34" charset="0"/>
                <a:ea typeface="Calibri" panose="020F0502020204030204" pitchFamily="34" charset="0"/>
              </a:rPr>
              <a:t>à</a:t>
            </a:r>
            <a:r>
              <a:rPr lang="vi-VN" altLang="en-US" sz="2500" dirty="0">
                <a:solidFill>
                  <a:srgbClr val="0000FF"/>
                </a:solidFill>
                <a:latin typeface="Calibri" panose="020F0502020204030204" pitchFamily="34" charset="0"/>
                <a:cs typeface="Calibri" panose="020F0502020204030204" pitchFamily="34" charset="0"/>
              </a:rPr>
              <a:t>ng Miu nh</a:t>
            </a:r>
            <a:r>
              <a:rPr lang="vi-VN" altLang="en-US" sz="2500" dirty="0">
                <a:solidFill>
                  <a:srgbClr val="0000FF"/>
                </a:solidFill>
                <a:latin typeface="Calibri" panose="020F0502020204030204" pitchFamily="34" charset="0"/>
                <a:ea typeface="Calibri" panose="020F0502020204030204" pitchFamily="34" charset="0"/>
              </a:rPr>
              <a:t>à</a:t>
            </a:r>
            <a:r>
              <a:rPr lang="vi-VN" altLang="en-US" sz="2500" dirty="0">
                <a:solidFill>
                  <a:srgbClr val="0000FF"/>
                </a:solidFill>
                <a:latin typeface="Calibri" panose="020F0502020204030204" pitchFamily="34" charset="0"/>
                <a:cs typeface="Calibri" panose="020F0502020204030204" pitchFamily="34" charset="0"/>
              </a:rPr>
              <a:t> em đã kêu lớn vì đói. </a:t>
            </a:r>
          </a:p>
          <a:p>
            <a:pPr marL="0" lvl="0" indent="0" algn="just">
              <a:spcBef>
                <a:spcPct val="0"/>
              </a:spcBef>
              <a:buNone/>
            </a:pPr>
            <a:r>
              <a:rPr lang="vi-VN" altLang="en-US" sz="2500" dirty="0">
                <a:solidFill>
                  <a:srgbClr val="0000FF"/>
                </a:solidFill>
                <a:latin typeface="Calibri" panose="020F0502020204030204" pitchFamily="34" charset="0"/>
                <a:cs typeface="Calibri" panose="020F0502020204030204" pitchFamily="34" charset="0"/>
              </a:rPr>
              <a:t>      Miu dễ thương lắm. Bộ lông của nó trắng muốt, mềm mại như một cục bông. Đôi mắt đen láy, long lanh như hai hòn bi ve để dưới ánh mặt trời. Sau khi được cho ăn, đôi chân nhỏ xíu, mảnh mai lại chạy nhảy khắp mọi nơi. Tối đến, Miu cũng tập t</a:t>
            </a:r>
            <a:r>
              <a:rPr lang="vi-VN" altLang="en-US" sz="2500" dirty="0">
                <a:solidFill>
                  <a:srgbClr val="0000FF"/>
                </a:solidFill>
                <a:latin typeface="Calibri" panose="020F0502020204030204" pitchFamily="34" charset="0"/>
                <a:ea typeface="Calibri" panose="020F0502020204030204" pitchFamily="34" charset="0"/>
              </a:rPr>
              <a:t>à</a:t>
            </a:r>
            <a:r>
              <a:rPr lang="vi-VN" altLang="en-US" sz="2500" dirty="0">
                <a:solidFill>
                  <a:srgbClr val="0000FF"/>
                </a:solidFill>
                <a:latin typeface="Calibri" panose="020F0502020204030204" pitchFamily="34" charset="0"/>
                <a:cs typeface="Calibri" panose="020F0502020204030204" pitchFamily="34" charset="0"/>
              </a:rPr>
              <a:t>nh đi rình chuột. Chú ngó nghiêng để quan sát, khẽ rung bộ ria trắng </a:t>
            </a:r>
            <a:r>
              <a:rPr lang="en-US" altLang="en-US" sz="2500" dirty="0">
                <a:solidFill>
                  <a:srgbClr val="0000FF"/>
                </a:solidFill>
                <a:latin typeface="Calibri" panose="020F0502020204030204" pitchFamily="34" charset="0"/>
                <a:cs typeface="Calibri" panose="020F0502020204030204" pitchFamily="34" charset="0"/>
              </a:rPr>
              <a:t>như </a:t>
            </a:r>
            <a:r>
              <a:rPr lang="vi-VN" altLang="en-US" sz="2500" dirty="0">
                <a:solidFill>
                  <a:srgbClr val="0000FF"/>
                </a:solidFill>
                <a:latin typeface="Calibri" panose="020F0502020204030204" pitchFamily="34" charset="0"/>
                <a:cs typeface="Calibri" panose="020F0502020204030204" pitchFamily="34" charset="0"/>
              </a:rPr>
              <a:t>cước để xác định chuột ở đâu. Nhanh như cắt, chú chuột đã yên vị trong </a:t>
            </a:r>
            <a:r>
              <a:rPr lang="en-US" altLang="en-US" sz="2500" dirty="0">
                <a:solidFill>
                  <a:srgbClr val="0000FF"/>
                </a:solidFill>
                <a:latin typeface="Calibri" panose="020F0502020204030204" pitchFamily="34" charset="0"/>
                <a:cs typeface="Calibri" panose="020F0502020204030204" pitchFamily="34" charset="0"/>
              </a:rPr>
              <a:t>móng vuốt </a:t>
            </a:r>
            <a:r>
              <a:rPr lang="vi-VN" altLang="en-US" sz="2500" dirty="0">
                <a:solidFill>
                  <a:srgbClr val="0000FF"/>
                </a:solidFill>
                <a:latin typeface="Calibri" panose="020F0502020204030204" pitchFamily="34" charset="0"/>
                <a:cs typeface="Calibri" panose="020F0502020204030204" pitchFamily="34" charset="0"/>
              </a:rPr>
              <a:t>của </a:t>
            </a:r>
            <a:r>
              <a:rPr lang="en-US" altLang="en-US" sz="2500" dirty="0">
                <a:solidFill>
                  <a:srgbClr val="0000FF"/>
                </a:solidFill>
                <a:latin typeface="Calibri" panose="020F0502020204030204" pitchFamily="34" charset="0"/>
                <a:cs typeface="Calibri" panose="020F0502020204030204" pitchFamily="34" charset="0"/>
              </a:rPr>
              <a:t>Miu</a:t>
            </a:r>
            <a:r>
              <a:rPr lang="vi-VN" altLang="en-US" sz="2500" dirty="0">
                <a:solidFill>
                  <a:srgbClr val="0000FF"/>
                </a:solidFill>
                <a:latin typeface="Calibri" panose="020F0502020204030204" pitchFamily="34" charset="0"/>
                <a:cs typeface="Calibri" panose="020F0502020204030204" pitchFamily="34" charset="0"/>
              </a:rPr>
              <a:t>. Mèo ta lại kêu lên “Meo.. meo.. meo</a:t>
            </a:r>
            <a:r>
              <a:rPr lang="vi-VN" altLang="en-US" sz="2500" dirty="0">
                <a:solidFill>
                  <a:srgbClr val="0000FF"/>
                </a:solidFill>
                <a:latin typeface="Calibri" panose="020F0502020204030204" pitchFamily="34" charset="0"/>
                <a:ea typeface="Calibri" panose="020F0502020204030204" pitchFamily="34" charset="0"/>
              </a:rPr>
              <a:t>…</a:t>
            </a:r>
            <a:r>
              <a:rPr lang="vi-VN" altLang="en-US" sz="2500" dirty="0">
                <a:solidFill>
                  <a:srgbClr val="0000FF"/>
                </a:solidFill>
                <a:latin typeface="Calibri" panose="020F0502020204030204" pitchFamily="34" charset="0"/>
                <a:cs typeface="Calibri" panose="020F0502020204030204" pitchFamily="34" charset="0"/>
              </a:rPr>
              <a:t>” như để hô vang chiến tích của mình. </a:t>
            </a:r>
          </a:p>
          <a:p>
            <a:pPr marL="0" lvl="0" indent="0" algn="just">
              <a:spcBef>
                <a:spcPct val="0"/>
              </a:spcBef>
              <a:buNone/>
            </a:pPr>
            <a:r>
              <a:rPr lang="vi-VN" altLang="en-US" sz="2500" dirty="0">
                <a:solidFill>
                  <a:srgbClr val="0000FF"/>
                </a:solidFill>
                <a:latin typeface="Calibri" panose="020F0502020204030204" pitchFamily="34" charset="0"/>
                <a:cs typeface="Calibri" panose="020F0502020204030204" pitchFamily="34" charset="0"/>
              </a:rPr>
              <a:t>    Miu quả l</a:t>
            </a:r>
            <a:r>
              <a:rPr lang="vi-VN" altLang="en-US" sz="2500" dirty="0">
                <a:solidFill>
                  <a:srgbClr val="0000FF"/>
                </a:solidFill>
                <a:latin typeface="Calibri" panose="020F0502020204030204" pitchFamily="34" charset="0"/>
                <a:ea typeface="Calibri" panose="020F0502020204030204" pitchFamily="34" charset="0"/>
              </a:rPr>
              <a:t>à</a:t>
            </a:r>
            <a:r>
              <a:rPr lang="vi-VN" altLang="en-US" sz="2500" dirty="0">
                <a:solidFill>
                  <a:srgbClr val="0000FF"/>
                </a:solidFill>
                <a:latin typeface="Calibri" panose="020F0502020204030204" pitchFamily="34" charset="0"/>
                <a:cs typeface="Calibri" panose="020F0502020204030204" pitchFamily="34" charset="0"/>
              </a:rPr>
              <a:t> có ích đối với gia đình em.</a:t>
            </a:r>
            <a:endParaRPr lang="en-US" altLang="en-US" sz="2500" dirty="0">
              <a:solidFill>
                <a:srgbClr val="0000FF"/>
              </a:solidFill>
              <a:latin typeface="Calibri" panose="020F0502020204030204" pitchFamily="34"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solidFill>
                  <a:srgbClr val="006699"/>
                </a:solidFill>
                <a:latin typeface="Verdana" panose="020B0604030504040204" pitchFamily="34" charset="0"/>
                <a:cs typeface="Arial" panose="020B0604020202020204" pitchFamily="34" charset="0"/>
              </a:rPr>
              <a:t>13</a:t>
            </a:fld>
            <a:endParaRPr lang="en-US" altLang="en-US" sz="1400" dirty="0">
              <a:solidFill>
                <a:srgbClr val="006699"/>
              </a:solidFill>
              <a:latin typeface="Verdana" panose="020B0604030504040204" pitchFamily="34" charset="0"/>
              <a:ea typeface="Arial" panose="020B0604020202020204" pitchFamily="34" charset="0"/>
              <a:cs typeface="Arial" panose="020B0604020202020204" pitchFamily="34" charset="0"/>
            </a:endParaRPr>
          </a:p>
        </p:txBody>
      </p:sp>
      <p:sp>
        <p:nvSpPr>
          <p:cNvPr id="22533" name="AutoShape 5"/>
          <p:cNvSpPr>
            <a:spLocks noChangeArrowheads="1"/>
          </p:cNvSpPr>
          <p:nvPr/>
        </p:nvSpPr>
        <p:spPr bwMode="auto">
          <a:xfrm>
            <a:off x="249238" y="425450"/>
            <a:ext cx="3733800" cy="838200"/>
          </a:xfrm>
          <a:prstGeom prst="cloudCallout">
            <a:avLst>
              <a:gd name="adj1" fmla="val -46403"/>
              <a:gd name="adj2" fmla="val -91856"/>
            </a:avLst>
          </a:prstGeom>
          <a:solidFill>
            <a:schemeClr val="bg2"/>
          </a:solidFill>
          <a:ln w="9525">
            <a:solidFill>
              <a:schemeClr val="tx1"/>
            </a:solidFill>
            <a:round/>
          </a:ln>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000" b="1" dirty="0">
                <a:solidFill>
                  <a:srgbClr val="000000"/>
                </a:solidFill>
                <a:latin typeface="Times New Roman" panose="02020603050405020304" pitchFamily="18" charset="0"/>
                <a:cs typeface="Arial" panose="020B0604020202020204" pitchFamily="34" charset="0"/>
              </a:rPr>
              <a:t>B</a:t>
            </a:r>
            <a:r>
              <a:rPr lang="en-US" altLang="en-US" sz="4000" b="1" dirty="0">
                <a:solidFill>
                  <a:srgbClr val="000000"/>
                </a:solidFill>
                <a:latin typeface="Times New Roman" panose="02020603050405020304" pitchFamily="18" charset="0"/>
                <a:ea typeface="Arial" panose="020B0604020202020204" pitchFamily="34" charset="0"/>
              </a:rPr>
              <a:t>à</a:t>
            </a:r>
            <a:r>
              <a:rPr lang="en-US" altLang="en-US" sz="4000" b="1" dirty="0">
                <a:solidFill>
                  <a:srgbClr val="000000"/>
                </a:solidFill>
                <a:latin typeface="Times New Roman" panose="02020603050405020304" pitchFamily="18" charset="0"/>
                <a:cs typeface="Arial" panose="020B0604020202020204" pitchFamily="34" charset="0"/>
              </a:rPr>
              <a:t>i tập 2</a:t>
            </a:r>
            <a:endParaRPr lang="en-US" altLang="en-US" sz="4000" b="1" dirty="0">
              <a:solidFill>
                <a:srgbClr val="000000"/>
              </a:solidFill>
              <a:latin typeface="Times New Roman" panose="02020603050405020304" pitchFamily="18" charset="0"/>
              <a:ea typeface="Arial" panose="020B0604020202020204" pitchFamily="34" charset="0"/>
            </a:endParaRPr>
          </a:p>
        </p:txBody>
      </p:sp>
      <p:pic>
        <p:nvPicPr>
          <p:cNvPr id="22534" name="Picture 6"/>
          <p:cNvPicPr>
            <a:picLocks noChangeAspect="1"/>
          </p:cNvPicPr>
          <p:nvPr/>
        </p:nvPicPr>
        <p:blipFill>
          <a:blip r:embed="rId2"/>
          <a:stretch>
            <a:fillRect/>
          </a:stretch>
        </p:blipFill>
        <p:spPr>
          <a:xfrm>
            <a:off x="1752600" y="1828800"/>
            <a:ext cx="2438400" cy="1828800"/>
          </a:xfrm>
          <a:prstGeom prst="rect">
            <a:avLst/>
          </a:prstGeom>
          <a:noFill/>
          <a:ln w="38100" cap="flat" cmpd="sng">
            <a:solidFill>
              <a:srgbClr val="000000"/>
            </a:solidFill>
            <a:prstDash val="solid"/>
            <a:miter/>
            <a:headEnd type="none" w="med" len="med"/>
            <a:tailEnd type="none" w="med" len="med"/>
          </a:ln>
        </p:spPr>
      </p:pic>
      <p:pic>
        <p:nvPicPr>
          <p:cNvPr id="22535" name="Picture 7"/>
          <p:cNvPicPr>
            <a:picLocks noChangeAspect="1"/>
          </p:cNvPicPr>
          <p:nvPr/>
        </p:nvPicPr>
        <p:blipFill>
          <a:blip r:embed="rId3"/>
          <a:stretch>
            <a:fillRect/>
          </a:stretch>
        </p:blipFill>
        <p:spPr>
          <a:xfrm>
            <a:off x="4267200" y="1828800"/>
            <a:ext cx="2362200" cy="1828800"/>
          </a:xfrm>
          <a:prstGeom prst="rect">
            <a:avLst/>
          </a:prstGeom>
          <a:noFill/>
          <a:ln w="38100" cap="flat" cmpd="sng">
            <a:solidFill>
              <a:schemeClr val="tx1"/>
            </a:solidFill>
            <a:prstDash val="solid"/>
            <a:miter/>
            <a:headEnd type="none" w="med" len="med"/>
            <a:tailEnd type="none" w="med" len="med"/>
          </a:ln>
        </p:spPr>
      </p:pic>
      <p:pic>
        <p:nvPicPr>
          <p:cNvPr id="22536" name="Picture 8"/>
          <p:cNvPicPr>
            <a:picLocks noChangeAspect="1"/>
          </p:cNvPicPr>
          <p:nvPr/>
        </p:nvPicPr>
        <p:blipFill>
          <a:blip r:embed="rId4"/>
          <a:stretch>
            <a:fillRect/>
          </a:stretch>
        </p:blipFill>
        <p:spPr>
          <a:xfrm>
            <a:off x="1676400" y="3962400"/>
            <a:ext cx="2133600" cy="1905000"/>
          </a:xfrm>
          <a:prstGeom prst="rect">
            <a:avLst/>
          </a:prstGeom>
          <a:noFill/>
          <a:ln w="38100" cap="flat" cmpd="sng">
            <a:solidFill>
              <a:srgbClr val="000000"/>
            </a:solidFill>
            <a:prstDash val="solid"/>
            <a:miter/>
            <a:headEnd type="none" w="med" len="med"/>
            <a:tailEnd type="none" w="med" len="med"/>
          </a:ln>
        </p:spPr>
      </p:pic>
      <p:grpSp>
        <p:nvGrpSpPr>
          <p:cNvPr id="22537" name="Group 9"/>
          <p:cNvGrpSpPr/>
          <p:nvPr/>
        </p:nvGrpSpPr>
        <p:grpSpPr>
          <a:xfrm>
            <a:off x="6705600" y="1828800"/>
            <a:ext cx="2209800" cy="1965325"/>
            <a:chOff x="76" y="720"/>
            <a:chExt cx="1604" cy="1713"/>
          </a:xfrm>
        </p:grpSpPr>
        <p:pic>
          <p:nvPicPr>
            <p:cNvPr id="46094" name="Picture 10" descr="ga trong"/>
            <p:cNvPicPr>
              <a:picLocks noChangeAspect="1"/>
            </p:cNvPicPr>
            <p:nvPr/>
          </p:nvPicPr>
          <p:blipFill>
            <a:blip r:embed="rId5"/>
            <a:stretch>
              <a:fillRect/>
            </a:stretch>
          </p:blipFill>
          <p:spPr>
            <a:xfrm>
              <a:off x="76" y="720"/>
              <a:ext cx="1604" cy="1632"/>
            </a:xfrm>
            <a:prstGeom prst="rect">
              <a:avLst/>
            </a:prstGeom>
            <a:noFill/>
            <a:ln w="38100" cap="flat" cmpd="sng">
              <a:solidFill>
                <a:schemeClr val="tx1"/>
              </a:solidFill>
              <a:prstDash val="solid"/>
              <a:miter/>
              <a:headEnd type="none" w="med" len="med"/>
              <a:tailEnd type="none" w="med" len="med"/>
            </a:ln>
          </p:spPr>
        </p:pic>
        <p:sp>
          <p:nvSpPr>
            <p:cNvPr id="46095" name="Text Box 11"/>
            <p:cNvSpPr txBox="1"/>
            <p:nvPr/>
          </p:nvSpPr>
          <p:spPr>
            <a:xfrm>
              <a:off x="124" y="2114"/>
              <a:ext cx="433" cy="31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FontTx/>
                <a:buNone/>
              </a:pPr>
              <a:r>
                <a:rPr lang="en-US" altLang="en-US" sz="1800" b="1" dirty="0">
                  <a:solidFill>
                    <a:srgbClr val="FFFFFF"/>
                  </a:solidFill>
                  <a:latin typeface="Tahoma" panose="020B0604030504040204" pitchFamily="34" charset="0"/>
                  <a:cs typeface="Arial" panose="020B0604020202020204" pitchFamily="34" charset="0"/>
                </a:rPr>
                <a:t>GÀ</a:t>
              </a:r>
              <a:endParaRPr lang="en-US" altLang="en-US" sz="1800" b="1" dirty="0">
                <a:solidFill>
                  <a:srgbClr val="FFFFFF"/>
                </a:solidFill>
                <a:latin typeface="Tahoma" panose="020B0604030504040204" pitchFamily="34" charset="0"/>
                <a:ea typeface="Arial" panose="020B0604020202020204" pitchFamily="34" charset="0"/>
              </a:endParaRPr>
            </a:p>
          </p:txBody>
        </p:sp>
      </p:grpSp>
      <p:pic>
        <p:nvPicPr>
          <p:cNvPr id="22540" name="Picture 12" descr="trau"/>
          <p:cNvPicPr>
            <a:picLocks noChangeAspect="1"/>
          </p:cNvPicPr>
          <p:nvPr/>
        </p:nvPicPr>
        <p:blipFill>
          <a:blip r:embed="rId6"/>
          <a:stretch>
            <a:fillRect/>
          </a:stretch>
        </p:blipFill>
        <p:spPr>
          <a:xfrm>
            <a:off x="8458200" y="3962400"/>
            <a:ext cx="1981200" cy="1905000"/>
          </a:xfrm>
          <a:prstGeom prst="rect">
            <a:avLst/>
          </a:prstGeom>
          <a:noFill/>
          <a:ln w="38100" cap="flat" cmpd="sng">
            <a:solidFill>
              <a:schemeClr val="tx1"/>
            </a:solidFill>
            <a:prstDash val="solid"/>
            <a:miter/>
            <a:headEnd type="none" w="med" len="med"/>
            <a:tailEnd type="none" w="med" len="med"/>
          </a:ln>
        </p:spPr>
      </p:pic>
      <p:pic>
        <p:nvPicPr>
          <p:cNvPr id="22541" name="Picture 13"/>
          <p:cNvPicPr>
            <a:picLocks noChangeAspect="1"/>
          </p:cNvPicPr>
          <p:nvPr/>
        </p:nvPicPr>
        <p:blipFill>
          <a:blip r:embed="rId7"/>
          <a:stretch>
            <a:fillRect/>
          </a:stretch>
        </p:blipFill>
        <p:spPr>
          <a:xfrm>
            <a:off x="3886200" y="3886200"/>
            <a:ext cx="2133600" cy="1981200"/>
          </a:xfrm>
          <a:prstGeom prst="rect">
            <a:avLst/>
          </a:prstGeom>
          <a:noFill/>
          <a:ln w="9525">
            <a:noFill/>
          </a:ln>
        </p:spPr>
      </p:pic>
      <p:pic>
        <p:nvPicPr>
          <p:cNvPr id="22542" name="Picture 14"/>
          <p:cNvPicPr>
            <a:picLocks noChangeAspect="1"/>
          </p:cNvPicPr>
          <p:nvPr/>
        </p:nvPicPr>
        <p:blipFill>
          <a:blip r:embed="rId8"/>
          <a:stretch>
            <a:fillRect/>
          </a:stretch>
        </p:blipFill>
        <p:spPr>
          <a:xfrm>
            <a:off x="6019800" y="3962400"/>
            <a:ext cx="2362200" cy="1905000"/>
          </a:xfrm>
          <a:prstGeom prst="rect">
            <a:avLst/>
          </a:prstGeom>
          <a:noFill/>
          <a:ln w="38100" cap="flat" cmpd="sng">
            <a:solidFill>
              <a:schemeClr val="tx1"/>
            </a:solidFill>
            <a:prstDash val="solid"/>
            <a:miter/>
            <a:headEnd type="none" w="med" len="med"/>
            <a:tailEnd type="none" w="med" len="med"/>
          </a:ln>
        </p:spPr>
      </p:pic>
      <p:pic>
        <p:nvPicPr>
          <p:cNvPr id="22543" name="Picture 15"/>
          <p:cNvPicPr>
            <a:picLocks noChangeAspect="1"/>
          </p:cNvPicPr>
          <p:nvPr/>
        </p:nvPicPr>
        <p:blipFill>
          <a:blip r:embed="rId9"/>
          <a:stretch>
            <a:fillRect/>
          </a:stretch>
        </p:blipFill>
        <p:spPr>
          <a:xfrm>
            <a:off x="8915400" y="1828800"/>
            <a:ext cx="1752600" cy="1905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checkerboard(across)">
                                      <p:cBhvr>
                                        <p:cTn id="7" dur="500"/>
                                        <p:tgtEl>
                                          <p:spTgt spid="22534"/>
                                        </p:tgtEl>
                                      </p:cBhvr>
                                    </p:animEffect>
                                  </p:childTnLst>
                                </p:cTn>
                              </p:par>
                              <p:par>
                                <p:cTn id="8" presetID="5" presetClass="entr" presetSubtype="10" fill="hold" nodeType="withEffect">
                                  <p:stCondLst>
                                    <p:cond delay="0"/>
                                  </p:stCondLst>
                                  <p:childTnLst>
                                    <p:set>
                                      <p:cBhvr>
                                        <p:cTn id="9" dur="1" fill="hold">
                                          <p:stCondLst>
                                            <p:cond delay="0"/>
                                          </p:stCondLst>
                                        </p:cTn>
                                        <p:tgtEl>
                                          <p:spTgt spid="22535"/>
                                        </p:tgtEl>
                                        <p:attrNameLst>
                                          <p:attrName>style.visibility</p:attrName>
                                        </p:attrNameLst>
                                      </p:cBhvr>
                                      <p:to>
                                        <p:strVal val="visible"/>
                                      </p:to>
                                    </p:set>
                                    <p:animEffect transition="in" filter="checkerboard(across)">
                                      <p:cBhvr>
                                        <p:cTn id="10" dur="500"/>
                                        <p:tgtEl>
                                          <p:spTgt spid="22535"/>
                                        </p:tgtEl>
                                      </p:cBhvr>
                                    </p:animEffect>
                                  </p:childTnLst>
                                </p:cTn>
                              </p:par>
                              <p:par>
                                <p:cTn id="11" presetID="5" presetClass="entr" presetSubtype="1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animEffect transition="in" filter="checkerboard(across)">
                                      <p:cBhvr>
                                        <p:cTn id="13" dur="500"/>
                                        <p:tgtEl>
                                          <p:spTgt spid="22533"/>
                                        </p:tgtEl>
                                      </p:cBhvr>
                                    </p:animEffect>
                                  </p:childTnLst>
                                </p:cTn>
                              </p:par>
                              <p:par>
                                <p:cTn id="14" presetID="5" presetClass="entr" presetSubtype="10" fill="hold" nodeType="withEffect">
                                  <p:stCondLst>
                                    <p:cond delay="0"/>
                                  </p:stCondLst>
                                  <p:childTnLst>
                                    <p:set>
                                      <p:cBhvr>
                                        <p:cTn id="15" dur="1" fill="hold">
                                          <p:stCondLst>
                                            <p:cond delay="0"/>
                                          </p:stCondLst>
                                        </p:cTn>
                                        <p:tgtEl>
                                          <p:spTgt spid="22543"/>
                                        </p:tgtEl>
                                        <p:attrNameLst>
                                          <p:attrName>style.visibility</p:attrName>
                                        </p:attrNameLst>
                                      </p:cBhvr>
                                      <p:to>
                                        <p:strVal val="visible"/>
                                      </p:to>
                                    </p:set>
                                    <p:animEffect transition="in" filter="checkerboard(across)">
                                      <p:cBhvr>
                                        <p:cTn id="16" dur="500"/>
                                        <p:tgtEl>
                                          <p:spTgt spid="22543"/>
                                        </p:tgtEl>
                                      </p:cBhvr>
                                    </p:animEffect>
                                  </p:childTnLst>
                                </p:cTn>
                              </p:par>
                              <p:par>
                                <p:cTn id="17" presetID="5" presetClass="entr" presetSubtype="10" fill="hold" nodeType="withEffect">
                                  <p:stCondLst>
                                    <p:cond delay="0"/>
                                  </p:stCondLst>
                                  <p:childTnLst>
                                    <p:set>
                                      <p:cBhvr>
                                        <p:cTn id="18" dur="1" fill="hold">
                                          <p:stCondLst>
                                            <p:cond delay="0"/>
                                          </p:stCondLst>
                                        </p:cTn>
                                        <p:tgtEl>
                                          <p:spTgt spid="22537"/>
                                        </p:tgtEl>
                                        <p:attrNameLst>
                                          <p:attrName>style.visibility</p:attrName>
                                        </p:attrNameLst>
                                      </p:cBhvr>
                                      <p:to>
                                        <p:strVal val="visible"/>
                                      </p:to>
                                    </p:set>
                                    <p:animEffect transition="in" filter="checkerboard(across)">
                                      <p:cBhvr>
                                        <p:cTn id="19" dur="500"/>
                                        <p:tgtEl>
                                          <p:spTgt spid="22537"/>
                                        </p:tgtEl>
                                      </p:cBhvr>
                                    </p:animEffect>
                                  </p:childTnLst>
                                </p:cTn>
                              </p:par>
                              <p:par>
                                <p:cTn id="20" presetID="5" presetClass="entr" presetSubtype="10" fill="hold" nodeType="with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checkerboard(across)">
                                      <p:cBhvr>
                                        <p:cTn id="22" dur="500"/>
                                        <p:tgtEl>
                                          <p:spTgt spid="22536"/>
                                        </p:tgtEl>
                                      </p:cBhvr>
                                    </p:animEffect>
                                  </p:childTnLst>
                                </p:cTn>
                              </p:par>
                              <p:par>
                                <p:cTn id="23" presetID="5" presetClass="entr" presetSubtype="10" fill="hold" nodeType="withEffect">
                                  <p:stCondLst>
                                    <p:cond delay="0"/>
                                  </p:stCondLst>
                                  <p:childTnLst>
                                    <p:set>
                                      <p:cBhvr>
                                        <p:cTn id="24" dur="1" fill="hold">
                                          <p:stCondLst>
                                            <p:cond delay="0"/>
                                          </p:stCondLst>
                                        </p:cTn>
                                        <p:tgtEl>
                                          <p:spTgt spid="22541"/>
                                        </p:tgtEl>
                                        <p:attrNameLst>
                                          <p:attrName>style.visibility</p:attrName>
                                        </p:attrNameLst>
                                      </p:cBhvr>
                                      <p:to>
                                        <p:strVal val="visible"/>
                                      </p:to>
                                    </p:set>
                                    <p:animEffect transition="in" filter="checkerboard(across)">
                                      <p:cBhvr>
                                        <p:cTn id="25" dur="500"/>
                                        <p:tgtEl>
                                          <p:spTgt spid="22541"/>
                                        </p:tgtEl>
                                      </p:cBhvr>
                                    </p:animEffect>
                                  </p:childTnLst>
                                </p:cTn>
                              </p:par>
                              <p:par>
                                <p:cTn id="26" presetID="5" presetClass="entr" presetSubtype="10" fill="hold" nodeType="withEffect">
                                  <p:stCondLst>
                                    <p:cond delay="0"/>
                                  </p:stCondLst>
                                  <p:childTnLst>
                                    <p:set>
                                      <p:cBhvr>
                                        <p:cTn id="27" dur="1" fill="hold">
                                          <p:stCondLst>
                                            <p:cond delay="0"/>
                                          </p:stCondLst>
                                        </p:cTn>
                                        <p:tgtEl>
                                          <p:spTgt spid="22542"/>
                                        </p:tgtEl>
                                        <p:attrNameLst>
                                          <p:attrName>style.visibility</p:attrName>
                                        </p:attrNameLst>
                                      </p:cBhvr>
                                      <p:to>
                                        <p:strVal val="visible"/>
                                      </p:to>
                                    </p:set>
                                    <p:animEffect transition="in" filter="checkerboard(across)">
                                      <p:cBhvr>
                                        <p:cTn id="28" dur="500"/>
                                        <p:tgtEl>
                                          <p:spTgt spid="22542"/>
                                        </p:tgtEl>
                                      </p:cBhvr>
                                    </p:animEffect>
                                  </p:childTnLst>
                                </p:cTn>
                              </p:par>
                              <p:par>
                                <p:cTn id="29" presetID="5" presetClass="entr" presetSubtype="10" fill="hold" nodeType="withEffect">
                                  <p:stCondLst>
                                    <p:cond delay="0"/>
                                  </p:stCondLst>
                                  <p:childTnLst>
                                    <p:set>
                                      <p:cBhvr>
                                        <p:cTn id="30" dur="1" fill="hold">
                                          <p:stCondLst>
                                            <p:cond delay="0"/>
                                          </p:stCondLst>
                                        </p:cTn>
                                        <p:tgtEl>
                                          <p:spTgt spid="22540"/>
                                        </p:tgtEl>
                                        <p:attrNameLst>
                                          <p:attrName>style.visibility</p:attrName>
                                        </p:attrNameLst>
                                      </p:cBhvr>
                                      <p:to>
                                        <p:strVal val="visible"/>
                                      </p:to>
                                    </p:set>
                                    <p:animEffect transition="in" filter="checkerboard(across)">
                                      <p:cBhvr>
                                        <p:cTn id="31"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6"/>
          <p:cNvSpPr txBox="1"/>
          <p:nvPr/>
        </p:nvSpPr>
        <p:spPr>
          <a:xfrm>
            <a:off x="1104900" y="3690938"/>
            <a:ext cx="10744200" cy="2676525"/>
          </a:xfrm>
          <a:prstGeom prst="rect">
            <a:avLst/>
          </a:prstGeom>
          <a:noFill/>
          <a:ln w="9525">
            <a:noFill/>
          </a:ln>
        </p:spPr>
        <p:txBody>
          <a:bodyPr>
            <a:spAutoFit/>
          </a:bodyPr>
          <a:lstStyle/>
          <a:p>
            <a:pPr>
              <a:spcBef>
                <a:spcPct val="50000"/>
              </a:spcBef>
            </a:pPr>
            <a:endParaRPr lang="en-US" altLang="en-US" b="1" dirty="0">
              <a:solidFill>
                <a:srgbClr val="006699"/>
              </a:solidFill>
              <a:latin typeface="Times New Roman" panose="02020603050405020304" pitchFamily="18" charset="0"/>
            </a:endParaRPr>
          </a:p>
          <a:p>
            <a:pPr>
              <a:spcBef>
                <a:spcPct val="50000"/>
              </a:spcBef>
            </a:pPr>
            <a:r>
              <a:rPr lang="en-US" altLang="en-US" b="1" u="sng" dirty="0">
                <a:solidFill>
                  <a:srgbClr val="3333CC"/>
                </a:solidFill>
                <a:latin typeface="Times New Roman" panose="02020603050405020304" pitchFamily="18" charset="0"/>
              </a:rPr>
              <a:t>Tả hình dáng:</a:t>
            </a:r>
            <a:r>
              <a:rPr lang="en-US" altLang="en-US" dirty="0">
                <a:solidFill>
                  <a:srgbClr val="000000"/>
                </a:solidFill>
                <a:latin typeface="Times New Roman" panose="02020603050405020304" pitchFamily="18" charset="0"/>
              </a:rPr>
              <a:t> Cần  ý quan sát ghi lại kết quả quan sát được ở vẻ bề ngoài của con vật như: màu lông, các bộ phận.</a:t>
            </a:r>
          </a:p>
          <a:p>
            <a:pPr>
              <a:spcBef>
                <a:spcPct val="50000"/>
              </a:spcBef>
            </a:pPr>
            <a:r>
              <a:rPr lang="en-US" altLang="en-US" b="1" u="sng" dirty="0">
                <a:solidFill>
                  <a:srgbClr val="3333CC"/>
                </a:solidFill>
                <a:latin typeface="Times New Roman" panose="02020603050405020304" pitchFamily="18" charset="0"/>
              </a:rPr>
              <a:t>Tả hoạt động</a:t>
            </a:r>
            <a:r>
              <a:rPr lang="en-US" altLang="en-US" dirty="0">
                <a:solidFill>
                  <a:srgbClr val="000000"/>
                </a:solidFill>
                <a:latin typeface="Times New Roman" panose="02020603050405020304" pitchFamily="18" charset="0"/>
              </a:rPr>
              <a:t>:  Cần quan sát con vật ở tư thế như con mèo đang rình chuột, trèo cây , hay con gà trống đang gáy.</a:t>
            </a:r>
          </a:p>
        </p:txBody>
      </p:sp>
      <p:pic>
        <p:nvPicPr>
          <p:cNvPr id="47107" name="Picture 8"/>
          <p:cNvPicPr>
            <a:picLocks noChangeAspect="1"/>
          </p:cNvPicPr>
          <p:nvPr/>
        </p:nvPicPr>
        <p:blipFill>
          <a:blip r:embed="rId2"/>
          <a:stretch>
            <a:fillRect/>
          </a:stretch>
        </p:blipFill>
        <p:spPr>
          <a:xfrm>
            <a:off x="1600200" y="0"/>
            <a:ext cx="2438400" cy="1828800"/>
          </a:xfrm>
          <a:prstGeom prst="rect">
            <a:avLst/>
          </a:prstGeom>
          <a:noFill/>
          <a:ln w="38100" cap="flat" cmpd="sng">
            <a:solidFill>
              <a:srgbClr val="000000"/>
            </a:solidFill>
            <a:prstDash val="solid"/>
            <a:miter/>
            <a:headEnd type="none" w="med" len="med"/>
            <a:tailEnd type="none" w="med" len="med"/>
          </a:ln>
        </p:spPr>
      </p:pic>
      <p:pic>
        <p:nvPicPr>
          <p:cNvPr id="47108" name="Picture 9"/>
          <p:cNvPicPr>
            <a:picLocks noChangeAspect="1"/>
          </p:cNvPicPr>
          <p:nvPr/>
        </p:nvPicPr>
        <p:blipFill>
          <a:blip r:embed="rId3"/>
          <a:stretch>
            <a:fillRect/>
          </a:stretch>
        </p:blipFill>
        <p:spPr>
          <a:xfrm>
            <a:off x="4114800" y="0"/>
            <a:ext cx="2362200" cy="1828800"/>
          </a:xfrm>
          <a:prstGeom prst="rect">
            <a:avLst/>
          </a:prstGeom>
          <a:noFill/>
          <a:ln w="38100" cap="flat" cmpd="sng">
            <a:solidFill>
              <a:schemeClr val="tx1"/>
            </a:solidFill>
            <a:prstDash val="solid"/>
            <a:miter/>
            <a:headEnd type="none" w="med" len="med"/>
            <a:tailEnd type="none" w="med" len="med"/>
          </a:ln>
        </p:spPr>
      </p:pic>
      <p:pic>
        <p:nvPicPr>
          <p:cNvPr id="47109" name="Picture 10"/>
          <p:cNvPicPr>
            <a:picLocks noChangeAspect="1"/>
          </p:cNvPicPr>
          <p:nvPr/>
        </p:nvPicPr>
        <p:blipFill>
          <a:blip r:embed="rId4"/>
          <a:stretch>
            <a:fillRect/>
          </a:stretch>
        </p:blipFill>
        <p:spPr>
          <a:xfrm>
            <a:off x="1676400" y="1905000"/>
            <a:ext cx="2133600" cy="1905000"/>
          </a:xfrm>
          <a:prstGeom prst="rect">
            <a:avLst/>
          </a:prstGeom>
          <a:noFill/>
          <a:ln w="38100" cap="flat" cmpd="sng">
            <a:solidFill>
              <a:srgbClr val="000000"/>
            </a:solidFill>
            <a:prstDash val="solid"/>
            <a:miter/>
            <a:headEnd type="none" w="med" len="med"/>
            <a:tailEnd type="none" w="med" len="med"/>
          </a:ln>
        </p:spPr>
      </p:pic>
      <p:grpSp>
        <p:nvGrpSpPr>
          <p:cNvPr id="47110" name="Group 11"/>
          <p:cNvGrpSpPr/>
          <p:nvPr/>
        </p:nvGrpSpPr>
        <p:grpSpPr>
          <a:xfrm>
            <a:off x="6553200" y="0"/>
            <a:ext cx="2209800" cy="1965325"/>
            <a:chOff x="76" y="720"/>
            <a:chExt cx="1604" cy="1713"/>
          </a:xfrm>
        </p:grpSpPr>
        <p:pic>
          <p:nvPicPr>
            <p:cNvPr id="47115" name="Picture 12" descr="ga trong"/>
            <p:cNvPicPr>
              <a:picLocks noChangeAspect="1"/>
            </p:cNvPicPr>
            <p:nvPr/>
          </p:nvPicPr>
          <p:blipFill>
            <a:blip r:embed="rId5"/>
            <a:stretch>
              <a:fillRect/>
            </a:stretch>
          </p:blipFill>
          <p:spPr>
            <a:xfrm>
              <a:off x="76" y="720"/>
              <a:ext cx="1604" cy="1632"/>
            </a:xfrm>
            <a:prstGeom prst="rect">
              <a:avLst/>
            </a:prstGeom>
            <a:noFill/>
            <a:ln w="38100" cap="flat" cmpd="sng">
              <a:solidFill>
                <a:schemeClr val="tx1"/>
              </a:solidFill>
              <a:prstDash val="solid"/>
              <a:miter/>
              <a:headEnd type="none" w="med" len="med"/>
              <a:tailEnd type="none" w="med" len="med"/>
            </a:ln>
          </p:spPr>
        </p:pic>
        <p:sp>
          <p:nvSpPr>
            <p:cNvPr id="47116" name="Text Box 13"/>
            <p:cNvSpPr txBox="1"/>
            <p:nvPr/>
          </p:nvSpPr>
          <p:spPr>
            <a:xfrm>
              <a:off x="124" y="2114"/>
              <a:ext cx="433" cy="319"/>
            </a:xfrm>
            <a:prstGeom prst="rect">
              <a:avLst/>
            </a:prstGeom>
            <a:noFill/>
            <a:ln w="9525">
              <a:noFill/>
            </a:ln>
          </p:spPr>
          <p:txBody>
            <a:bodyPr>
              <a:spAutoFit/>
            </a:bodyPr>
            <a:lstStyle/>
            <a:p>
              <a:pPr algn="ctr">
                <a:spcBef>
                  <a:spcPct val="50000"/>
                </a:spcBef>
              </a:pPr>
              <a:r>
                <a:rPr lang="en-US" altLang="en-US" sz="1800" b="1" dirty="0">
                  <a:solidFill>
                    <a:srgbClr val="FFFFFF"/>
                  </a:solidFill>
                  <a:latin typeface="Tahoma" panose="020B0604030504040204" pitchFamily="34" charset="0"/>
                </a:rPr>
                <a:t>GÀ</a:t>
              </a:r>
            </a:p>
          </p:txBody>
        </p:sp>
      </p:grpSp>
      <p:pic>
        <p:nvPicPr>
          <p:cNvPr id="47111" name="Picture 14" descr="trau"/>
          <p:cNvPicPr>
            <a:picLocks noChangeAspect="1"/>
          </p:cNvPicPr>
          <p:nvPr/>
        </p:nvPicPr>
        <p:blipFill>
          <a:blip r:embed="rId6"/>
          <a:stretch>
            <a:fillRect/>
          </a:stretch>
        </p:blipFill>
        <p:spPr>
          <a:xfrm>
            <a:off x="8529638" y="1976438"/>
            <a:ext cx="1981200" cy="1905000"/>
          </a:xfrm>
          <a:prstGeom prst="rect">
            <a:avLst/>
          </a:prstGeom>
          <a:noFill/>
          <a:ln w="38100" cap="flat" cmpd="sng">
            <a:solidFill>
              <a:schemeClr val="tx1"/>
            </a:solidFill>
            <a:prstDash val="solid"/>
            <a:miter/>
            <a:headEnd type="none" w="med" len="med"/>
            <a:tailEnd type="none" w="med" len="med"/>
          </a:ln>
        </p:spPr>
      </p:pic>
      <p:pic>
        <p:nvPicPr>
          <p:cNvPr id="47112" name="Picture 15"/>
          <p:cNvPicPr>
            <a:picLocks noChangeAspect="1"/>
          </p:cNvPicPr>
          <p:nvPr/>
        </p:nvPicPr>
        <p:blipFill>
          <a:blip r:embed="rId7"/>
          <a:stretch>
            <a:fillRect/>
          </a:stretch>
        </p:blipFill>
        <p:spPr>
          <a:xfrm>
            <a:off x="3886200" y="1905000"/>
            <a:ext cx="2133600" cy="1981200"/>
          </a:xfrm>
          <a:prstGeom prst="rect">
            <a:avLst/>
          </a:prstGeom>
          <a:noFill/>
          <a:ln w="9525">
            <a:noFill/>
          </a:ln>
        </p:spPr>
      </p:pic>
      <p:pic>
        <p:nvPicPr>
          <p:cNvPr id="47113" name="Picture 16"/>
          <p:cNvPicPr>
            <a:picLocks noChangeAspect="1"/>
          </p:cNvPicPr>
          <p:nvPr/>
        </p:nvPicPr>
        <p:blipFill>
          <a:blip r:embed="rId8"/>
          <a:stretch>
            <a:fillRect/>
          </a:stretch>
        </p:blipFill>
        <p:spPr>
          <a:xfrm>
            <a:off x="6096000" y="1981200"/>
            <a:ext cx="2362200" cy="1905000"/>
          </a:xfrm>
          <a:prstGeom prst="rect">
            <a:avLst/>
          </a:prstGeom>
          <a:noFill/>
          <a:ln w="38100" cap="flat" cmpd="sng">
            <a:solidFill>
              <a:schemeClr val="tx1"/>
            </a:solidFill>
            <a:prstDash val="solid"/>
            <a:miter/>
            <a:headEnd type="none" w="med" len="med"/>
            <a:tailEnd type="none" w="med" len="med"/>
          </a:ln>
        </p:spPr>
      </p:pic>
      <p:pic>
        <p:nvPicPr>
          <p:cNvPr id="47114" name="Picture 17"/>
          <p:cNvPicPr>
            <a:picLocks noChangeAspect="1"/>
          </p:cNvPicPr>
          <p:nvPr/>
        </p:nvPicPr>
        <p:blipFill>
          <a:blip r:embed="rId9"/>
          <a:stretch>
            <a:fillRect/>
          </a:stretch>
        </p:blipFill>
        <p:spPr>
          <a:xfrm>
            <a:off x="8763000" y="0"/>
            <a:ext cx="1752600" cy="1905000"/>
          </a:xfrm>
          <a:prstGeom prst="rect">
            <a:avLst/>
          </a:prstGeom>
          <a:noFill/>
          <a:ln w="9525">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819400" y="-152400"/>
            <a:ext cx="8229600" cy="1143000"/>
          </a:xfrm>
          <a:ln/>
        </p:spPr>
        <p:txBody>
          <a:bodyPr vert="horz" wrap="square" lIns="91440" tIns="45720" rIns="91440" bIns="45720" anchor="ctr" anchorCtr="0"/>
          <a:lstStyle/>
          <a:p>
            <a:r>
              <a:rPr lang="vi-VN" altLang="en-US" dirty="0">
                <a:solidFill>
                  <a:srgbClr val="3333CC"/>
                </a:solidFill>
              </a:rPr>
              <a:t>Gợi ý</a:t>
            </a:r>
            <a:r>
              <a:rPr lang="en-US" altLang="en-US" dirty="0">
                <a:solidFill>
                  <a:srgbClr val="3333CC"/>
                </a:solidFill>
              </a:rPr>
              <a:t>:</a:t>
            </a:r>
          </a:p>
        </p:txBody>
      </p:sp>
      <p:sp>
        <p:nvSpPr>
          <p:cNvPr id="48131" name="Content Placeholder 2"/>
          <p:cNvSpPr>
            <a:spLocks noGrp="1"/>
          </p:cNvSpPr>
          <p:nvPr>
            <p:ph idx="1"/>
          </p:nvPr>
        </p:nvSpPr>
        <p:spPr>
          <a:xfrm>
            <a:off x="685800" y="990600"/>
            <a:ext cx="11125200" cy="4495800"/>
          </a:xfrm>
          <a:ln/>
        </p:spPr>
        <p:txBody>
          <a:bodyPr vert="horz" wrap="square" lIns="91440" tIns="45720" rIns="91440" bIns="45720" anchor="t" anchorCtr="0"/>
          <a:lstStyle/>
          <a:p>
            <a:pPr marL="0" indent="0">
              <a:buNone/>
            </a:pPr>
            <a:r>
              <a:rPr lang="en-US" altLang="en-US" sz="2800" dirty="0"/>
              <a:t>	</a:t>
            </a:r>
            <a:r>
              <a:rPr lang="vi-VN" altLang="en-US" sz="2800" dirty="0">
                <a:solidFill>
                  <a:srgbClr val="C00000"/>
                </a:solidFill>
              </a:rPr>
              <a:t>Phía sau vườn nhà em, mẹ có nuôi một đàn gà</a:t>
            </a:r>
            <a:r>
              <a:rPr lang="en-US" altLang="en-US" sz="2800" dirty="0">
                <a:solidFill>
                  <a:srgbClr val="C00000"/>
                </a:solidFill>
              </a:rPr>
              <a:t> trống.</a:t>
            </a:r>
            <a:r>
              <a:rPr lang="vi-VN" altLang="en-US" sz="2800" dirty="0">
                <a:solidFill>
                  <a:srgbClr val="C00000"/>
                </a:solidFill>
              </a:rPr>
              <a:t> </a:t>
            </a:r>
          </a:p>
          <a:p>
            <a:pPr marL="0" indent="0">
              <a:buNone/>
            </a:pPr>
            <a:r>
              <a:rPr lang="vi-VN" altLang="en-US" sz="2800" dirty="0"/>
              <a:t>          Chú gà ấy mới chỉ hơn tám tháng tuổi mà đã to lớn và oai vệ nhất đàn rồi</a:t>
            </a:r>
            <a:r>
              <a:rPr lang="en-US" altLang="en-US" sz="2800" dirty="0"/>
              <a:t>.</a:t>
            </a:r>
            <a:r>
              <a:rPr lang="vi-VN" altLang="en-US" sz="2800" dirty="0"/>
              <a:t> Bộ y phục của chú gà trống mới lộng lẫy làm sao! Bộ lông như một chiếc áo choàng được thêu dệt bởi nhiều sợi len</a:t>
            </a:r>
            <a:r>
              <a:rPr lang="en-US" altLang="en-US" sz="2800" dirty="0"/>
              <a:t> nhiều</a:t>
            </a:r>
            <a:r>
              <a:rPr lang="vi-VN" altLang="en-US" sz="2800" dirty="0"/>
              <a:t> màu sắc. Hai bên cánh, lông gà lại nâu đen óng ả</a:t>
            </a:r>
            <a:r>
              <a:rPr lang="en-US" altLang="en-US" sz="2800" dirty="0"/>
              <a:t>.</a:t>
            </a:r>
            <a:r>
              <a:rPr lang="vi-VN" altLang="en-US" sz="2800" dirty="0"/>
              <a:t> Phần lưng, những chiếc lông màu cam đỏ rực rỡ nổi bật. Chiếc đuôi đen óng mượt, dài cong, y như một chiếc chổi lông mềm mại. Gà trống thường gáy vào mỗi sớm, chú chẳng khác nào chiếc đồng hồ báo thức của xóm làng. Tiếng gà gáy vang rộn, truyền đi muôn nơi. Mỗi sáng,</a:t>
            </a:r>
            <a:r>
              <a:rPr lang="en-US" altLang="en-US" sz="2800" dirty="0"/>
              <a:t>tiếng gáy của chú</a:t>
            </a:r>
            <a:r>
              <a:rPr lang="vi-VN" altLang="en-US" sz="2800" dirty="0"/>
              <a:t> cất lên là người dân tỉnh giấc sau đêm dài để đón chào ngày mớ</a:t>
            </a:r>
            <a:r>
              <a:rPr lang="en-US" altLang="en-US" sz="2800" dirty="0"/>
              <a:t>i. Em rất yêu quý chú gà trống nhà em. </a:t>
            </a:r>
            <a:endParaRPr lang="vi-VN" altLang="en-US" sz="2800" dirty="0"/>
          </a:p>
          <a:p>
            <a:pPr marL="0" indent="0">
              <a:buNone/>
            </a:pPr>
            <a:r>
              <a:rPr lang="vi-VN" altLang="en-US" sz="2800" dirty="0"/>
              <a:t>          </a:t>
            </a:r>
            <a:r>
              <a:rPr lang="en-US" altLang="en-US" sz="2800" dirty="0">
                <a:solidFill>
                  <a:srgbClr val="C00000"/>
                </a:solidFill>
              </a:rPr>
              <a:t>Từ ngày có chú, em không cần mẹ gọi dậy mỗi sáng nữa.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p:nvPr/>
        </p:nvSpPr>
        <p:spPr>
          <a:xfrm>
            <a:off x="381000" y="609600"/>
            <a:ext cx="11430000" cy="5842000"/>
          </a:xfrm>
          <a:prstGeom prst="rect">
            <a:avLst/>
          </a:prstGeom>
          <a:noFill/>
          <a:ln w="9525">
            <a:noFill/>
          </a:ln>
        </p:spPr>
        <p:txBody>
          <a:bodyPr>
            <a:spAutoFit/>
          </a:bodyPr>
          <a:lstStyle/>
          <a:p>
            <a:pPr algn="just">
              <a:lnSpc>
                <a:spcPct val="150000"/>
              </a:lnSpc>
            </a:pPr>
            <a:r>
              <a:rPr lang="en-US" altLang="en-US" dirty="0">
                <a:solidFill>
                  <a:srgbClr val="0000FF"/>
                </a:solidFill>
                <a:latin typeface="Calibri" panose="020F0502020204030204" pitchFamily="34" charset="0"/>
                <a:cs typeface="Calibri" panose="020F0502020204030204" pitchFamily="34" charset="0"/>
              </a:rPr>
              <a:t>      </a:t>
            </a:r>
            <a:r>
              <a:rPr lang="vi-VN" altLang="en-US" dirty="0">
                <a:solidFill>
                  <a:srgbClr val="0000FF"/>
                </a:solidFill>
                <a:latin typeface="Calibri" panose="020F0502020204030204" pitchFamily="34" charset="0"/>
                <a:cs typeface="Calibri" panose="020F0502020204030204" pitchFamily="34" charset="0"/>
              </a:rPr>
              <a:t>Mới sáng sớm, n</a:t>
            </a:r>
            <a:r>
              <a:rPr lang="vi-VN" altLang="en-US" dirty="0">
                <a:solidFill>
                  <a:srgbClr val="0000FF"/>
                </a:solidFill>
                <a:latin typeface="Calibri" panose="020F0502020204030204" pitchFamily="34" charset="0"/>
                <a:ea typeface="Calibri" panose="020F0502020204030204" pitchFamily="34" charset="0"/>
              </a:rPr>
              <a:t>à</a:t>
            </a:r>
            <a:r>
              <a:rPr lang="vi-VN" altLang="en-US" dirty="0">
                <a:solidFill>
                  <a:srgbClr val="0000FF"/>
                </a:solidFill>
                <a:latin typeface="Calibri" panose="020F0502020204030204" pitchFamily="34" charset="0"/>
                <a:cs typeface="Calibri" panose="020F0502020204030204" pitchFamily="34" charset="0"/>
              </a:rPr>
              <a:t>ng Miu nh</a:t>
            </a:r>
            <a:r>
              <a:rPr lang="vi-VN" altLang="en-US" dirty="0">
                <a:solidFill>
                  <a:srgbClr val="0000FF"/>
                </a:solidFill>
                <a:latin typeface="Calibri" panose="020F0502020204030204" pitchFamily="34" charset="0"/>
                <a:ea typeface="Calibri" panose="020F0502020204030204" pitchFamily="34" charset="0"/>
              </a:rPr>
              <a:t>à</a:t>
            </a:r>
            <a:r>
              <a:rPr lang="vi-VN" altLang="en-US" dirty="0">
                <a:solidFill>
                  <a:srgbClr val="0000FF"/>
                </a:solidFill>
                <a:latin typeface="Calibri" panose="020F0502020204030204" pitchFamily="34" charset="0"/>
                <a:cs typeface="Calibri" panose="020F0502020204030204" pitchFamily="34" charset="0"/>
              </a:rPr>
              <a:t> em đã kêu lớn vì đói. </a:t>
            </a:r>
          </a:p>
          <a:p>
            <a:pPr algn="just">
              <a:lnSpc>
                <a:spcPct val="150000"/>
              </a:lnSpc>
            </a:pPr>
            <a:r>
              <a:rPr lang="vi-VN" altLang="en-US" dirty="0">
                <a:solidFill>
                  <a:srgbClr val="0000FF"/>
                </a:solidFill>
                <a:latin typeface="Calibri" panose="020F0502020204030204" pitchFamily="34" charset="0"/>
                <a:cs typeface="Calibri" panose="020F0502020204030204" pitchFamily="34" charset="0"/>
              </a:rPr>
              <a:t>      Miu dễ thương lắm. Bộ lông của nó trắng muốt, mềm mại như một cục bông. Đôi mắt đen láy, long lanh như hai hòn bi ve để dưới ánh mặt trời. Sau khi được cho ăn, đôi chân nhỏ xíu, mảnh mai lại chạy nhảy khắp mọi nơi. Tối đến, Miu cũng tập t</a:t>
            </a:r>
            <a:r>
              <a:rPr lang="vi-VN" altLang="en-US" dirty="0">
                <a:solidFill>
                  <a:srgbClr val="0000FF"/>
                </a:solidFill>
                <a:latin typeface="Calibri" panose="020F0502020204030204" pitchFamily="34" charset="0"/>
                <a:ea typeface="Calibri" panose="020F0502020204030204" pitchFamily="34" charset="0"/>
              </a:rPr>
              <a:t>à</a:t>
            </a:r>
            <a:r>
              <a:rPr lang="vi-VN" altLang="en-US" dirty="0">
                <a:solidFill>
                  <a:srgbClr val="0000FF"/>
                </a:solidFill>
                <a:latin typeface="Calibri" panose="020F0502020204030204" pitchFamily="34" charset="0"/>
                <a:cs typeface="Calibri" panose="020F0502020204030204" pitchFamily="34" charset="0"/>
              </a:rPr>
              <a:t>nh đi rình chuột. Chú ngó nghiêng để quan sát, khẽ rung bộ ria trắng </a:t>
            </a:r>
            <a:r>
              <a:rPr lang="en-US" altLang="en-US" dirty="0">
                <a:solidFill>
                  <a:srgbClr val="0000FF"/>
                </a:solidFill>
                <a:latin typeface="Calibri" panose="020F0502020204030204" pitchFamily="34" charset="0"/>
                <a:cs typeface="Calibri" panose="020F0502020204030204" pitchFamily="34" charset="0"/>
              </a:rPr>
              <a:t>như </a:t>
            </a:r>
            <a:r>
              <a:rPr lang="vi-VN" altLang="en-US" dirty="0">
                <a:solidFill>
                  <a:srgbClr val="0000FF"/>
                </a:solidFill>
                <a:latin typeface="Calibri" panose="020F0502020204030204" pitchFamily="34" charset="0"/>
                <a:cs typeface="Calibri" panose="020F0502020204030204" pitchFamily="34" charset="0"/>
              </a:rPr>
              <a:t>cước để xác định chuột ở đâu. Nhanh như cắt, chú chuột đã yên vị trong </a:t>
            </a:r>
            <a:r>
              <a:rPr lang="en-US" altLang="en-US" dirty="0">
                <a:solidFill>
                  <a:srgbClr val="0000FF"/>
                </a:solidFill>
                <a:latin typeface="Calibri" panose="020F0502020204030204" pitchFamily="34" charset="0"/>
                <a:cs typeface="Calibri" panose="020F0502020204030204" pitchFamily="34" charset="0"/>
              </a:rPr>
              <a:t>móng vuốt </a:t>
            </a:r>
            <a:r>
              <a:rPr lang="vi-VN" altLang="en-US" dirty="0">
                <a:solidFill>
                  <a:srgbClr val="0000FF"/>
                </a:solidFill>
                <a:latin typeface="Calibri" panose="020F0502020204030204" pitchFamily="34" charset="0"/>
                <a:cs typeface="Calibri" panose="020F0502020204030204" pitchFamily="34" charset="0"/>
              </a:rPr>
              <a:t>của </a:t>
            </a:r>
            <a:r>
              <a:rPr lang="en-US" altLang="en-US" dirty="0">
                <a:solidFill>
                  <a:srgbClr val="0000FF"/>
                </a:solidFill>
                <a:latin typeface="Calibri" panose="020F0502020204030204" pitchFamily="34" charset="0"/>
                <a:cs typeface="Calibri" panose="020F0502020204030204" pitchFamily="34" charset="0"/>
              </a:rPr>
              <a:t>Miu</a:t>
            </a:r>
            <a:r>
              <a:rPr lang="vi-VN" altLang="en-US" dirty="0">
                <a:solidFill>
                  <a:srgbClr val="0000FF"/>
                </a:solidFill>
                <a:latin typeface="Calibri" panose="020F0502020204030204" pitchFamily="34" charset="0"/>
                <a:cs typeface="Calibri" panose="020F0502020204030204" pitchFamily="34" charset="0"/>
              </a:rPr>
              <a:t>. Mèo ta lại kêu lên “Meo.. meo.. meo</a:t>
            </a:r>
            <a:r>
              <a:rPr lang="vi-VN" altLang="en-US" dirty="0">
                <a:solidFill>
                  <a:srgbClr val="0000FF"/>
                </a:solidFill>
                <a:latin typeface="Calibri" panose="020F0502020204030204" pitchFamily="34" charset="0"/>
                <a:ea typeface="Calibri" panose="020F0502020204030204" pitchFamily="34" charset="0"/>
              </a:rPr>
              <a:t>…</a:t>
            </a:r>
            <a:r>
              <a:rPr lang="vi-VN" altLang="en-US" dirty="0">
                <a:solidFill>
                  <a:srgbClr val="0000FF"/>
                </a:solidFill>
                <a:latin typeface="Calibri" panose="020F0502020204030204" pitchFamily="34" charset="0"/>
                <a:cs typeface="Calibri" panose="020F0502020204030204" pitchFamily="34" charset="0"/>
              </a:rPr>
              <a:t>” như để hô vang chiến tích của mình. </a:t>
            </a:r>
          </a:p>
          <a:p>
            <a:pPr algn="just">
              <a:lnSpc>
                <a:spcPct val="150000"/>
              </a:lnSpc>
            </a:pPr>
            <a:r>
              <a:rPr lang="vi-VN" altLang="en-US" dirty="0">
                <a:solidFill>
                  <a:srgbClr val="0000FF"/>
                </a:solidFill>
                <a:latin typeface="Calibri" panose="020F0502020204030204" pitchFamily="34" charset="0"/>
                <a:cs typeface="Calibri" panose="020F0502020204030204" pitchFamily="34" charset="0"/>
              </a:rPr>
              <a:t>       Miu quả l</a:t>
            </a:r>
            <a:r>
              <a:rPr lang="vi-VN" altLang="en-US" dirty="0">
                <a:solidFill>
                  <a:srgbClr val="0000FF"/>
                </a:solidFill>
                <a:latin typeface="Calibri" panose="020F0502020204030204" pitchFamily="34" charset="0"/>
                <a:ea typeface="Calibri" panose="020F0502020204030204" pitchFamily="34" charset="0"/>
              </a:rPr>
              <a:t>à</a:t>
            </a:r>
            <a:r>
              <a:rPr lang="vi-VN" altLang="en-US" dirty="0">
                <a:solidFill>
                  <a:srgbClr val="0000FF"/>
                </a:solidFill>
                <a:latin typeface="Calibri" panose="020F0502020204030204" pitchFamily="34" charset="0"/>
                <a:cs typeface="Calibri" panose="020F0502020204030204" pitchFamily="34" charset="0"/>
              </a:rPr>
              <a:t> có ích đối với gia đình em.</a:t>
            </a:r>
            <a:endParaRPr lang="en-US" altLang="en-US" dirty="0">
              <a:solidFill>
                <a:srgbClr val="0000FF"/>
              </a:solidFill>
              <a:latin typeface="Calibri" panose="020F0502020204030204" pitchFamily="34" charset="0"/>
              <a:ea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llustration Of Animal Cartoon With Blank Sign Royalty Free ..."/>
          <p:cNvPicPr>
            <a:picLocks noChangeAspect="1"/>
          </p:cNvPicPr>
          <p:nvPr/>
        </p:nvPicPr>
        <p:blipFill>
          <a:blip r:embed="rId2"/>
          <a:stretch>
            <a:fillRect/>
          </a:stretch>
        </p:blipFill>
        <p:spPr>
          <a:xfrm>
            <a:off x="2006600" y="971550"/>
            <a:ext cx="8128000" cy="5167313"/>
          </a:xfrm>
          <a:prstGeom prst="rect">
            <a:avLst/>
          </a:prstGeom>
          <a:noFill/>
          <a:ln w="9525">
            <a:noFill/>
          </a:ln>
        </p:spPr>
      </p:pic>
      <p:sp>
        <p:nvSpPr>
          <p:cNvPr id="2" name="Rectangle 1"/>
          <p:cNvSpPr/>
          <p:nvPr/>
        </p:nvSpPr>
        <p:spPr>
          <a:xfrm>
            <a:off x="2628653" y="4083558"/>
            <a:ext cx="6870164" cy="737292"/>
          </a:xfrm>
          <a:prstGeom prst="rect">
            <a:avLst/>
          </a:prstGeom>
          <a:noFill/>
        </p:spPr>
        <p:txBody>
          <a:bodyPr wrap="none" lIns="95098" tIns="47549" rIns="95098" bIns="47549">
            <a:spAutoFit/>
          </a:bodyPr>
          <a:lstStyle/>
          <a:p>
            <a:pPr marL="0" marR="0" lvl="0" indent="0" algn="ctr" defTabSz="381000" rtl="0" eaLnBrk="1" fontAlgn="auto" latinLnBrk="0" hangingPunct="1">
              <a:lnSpc>
                <a:spcPct val="100000"/>
              </a:lnSpc>
              <a:spcBef>
                <a:spcPts val="0"/>
              </a:spcBef>
              <a:spcAft>
                <a:spcPts val="0"/>
              </a:spcAft>
              <a:buClrTx/>
              <a:buSzTx/>
              <a:buFontTx/>
              <a:buNone/>
              <a:defRPr/>
            </a:pP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Các</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em</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về</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nhà</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nhớ</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ôn</a:t>
            </a:r>
            <a:r>
              <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 </a:t>
            </a:r>
            <a:r>
              <a:rPr kumimoji="0" lang="en-US" sz="4165" b="1" i="0" u="none" strike="noStrike" kern="1200" cap="none" spc="0" normalizeH="0" baseline="0" noProof="0" dirty="0" err="1">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rPr>
              <a:t>tập</a:t>
            </a:r>
            <a:endParaRPr kumimoji="0" lang="en-US" sz="4165" b="1" i="0" u="none" strike="noStrike" kern="1200" cap="none" spc="0" normalizeH="0" baseline="0" noProof="0" dirty="0">
              <a:ln w="10541" cmpd="sng">
                <a:solidFill>
                  <a:srgbClr val="94A088">
                    <a:lumMod val="75000"/>
                  </a:srgbClr>
                </a:solidFill>
                <a:prstDash val="solid"/>
              </a:ln>
              <a:solidFill>
                <a:srgbClr val="C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182" fill="hold">
                                          <p:stCondLst>
                                            <p:cond delay="0"/>
                                          </p:stCondLst>
                                        </p:cTn>
                                        <p:tgtEl>
                                          <p:spTgt spid="2">
                                            <p:txEl>
                                              <p:pRg st="0" end="0"/>
                                            </p:txEl>
                                          </p:spTgt>
                                        </p:tgtEl>
                                        <p:attrNameLst>
                                          <p:attrName>style.rotation</p:attrName>
                                        </p:attrNameLst>
                                      </p:cBhvr>
                                      <p:to>
                                        <p:strVal val="-45.0"/>
                                      </p:to>
                                    </p:set>
                                    <p:anim calcmode="lin" valueType="num">
                                      <p:cBhvr>
                                        <p:cTn id="8" dur="182" fill="hold">
                                          <p:stCondLst>
                                            <p:cond delay="182"/>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82"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62" decel="50000" autoRev="1" fill="hold">
                                          <p:stCondLst>
                                            <p:cond delay="182"/>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54" fill="hold">
                                          <p:stCondLst>
                                            <p:cond delay="346"/>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txBox="1">
            <a:spLocks noGrp="1"/>
          </p:cNvSpPr>
          <p:nvPr>
            <p:ph type="sldNum" sz="quarter" idx="12"/>
          </p:nvPr>
        </p:nvSpPr>
        <p:spPr>
          <a:noFill/>
          <a:ln>
            <a:noFill/>
          </a:ln>
        </p:spPr>
        <p:txBody>
          <a:bodyPr anchor="ctr" anchorCtr="0"/>
          <a:lstStyle/>
          <a:p>
            <a:pPr marL="0" indent="0" algn="r">
              <a:lnSpc>
                <a:spcPct val="100000"/>
              </a:lnSpc>
              <a:spcBef>
                <a:spcPct val="0"/>
              </a:spcBef>
              <a:buFontTx/>
              <a:buNone/>
            </a:pPr>
            <a:fld id="{9A0DB2DC-4C9A-4742-B13C-FB6460FD3503}" type="slidenum">
              <a:rPr lang="en-US" altLang="en-US" sz="1400" dirty="0">
                <a:solidFill>
                  <a:srgbClr val="006699"/>
                </a:solidFill>
                <a:latin typeface="Verdana" panose="020B0604030504040204" pitchFamily="34" charset="0"/>
                <a:cs typeface="Arial" panose="020B0604020202020204" pitchFamily="34" charset="0"/>
              </a:rPr>
              <a:t>2</a:t>
            </a:fld>
            <a:endParaRPr lang="en-US" altLang="en-US" sz="1400" dirty="0">
              <a:solidFill>
                <a:srgbClr val="006699"/>
              </a:solidFill>
              <a:latin typeface="Verdana" panose="020B0604030504040204" pitchFamily="34" charset="0"/>
              <a:ea typeface="Arial" panose="020B0604020202020204" pitchFamily="34" charset="0"/>
              <a:cs typeface="Arial" panose="020B0604020202020204" pitchFamily="34" charset="0"/>
            </a:endParaRPr>
          </a:p>
        </p:txBody>
      </p:sp>
      <p:sp>
        <p:nvSpPr>
          <p:cNvPr id="9221" name="Text Box 5"/>
          <p:cNvSpPr txBox="1"/>
          <p:nvPr/>
        </p:nvSpPr>
        <p:spPr>
          <a:xfrm>
            <a:off x="1295400" y="2076450"/>
            <a:ext cx="9677400" cy="11699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FontTx/>
              <a:buNone/>
            </a:pPr>
            <a:r>
              <a:rPr lang="en-US" altLang="en-US" b="1" dirty="0">
                <a:solidFill>
                  <a:srgbClr val="006699"/>
                </a:solidFill>
                <a:latin typeface="Times New Roman" panose="02020603050405020304" pitchFamily="18" charset="0"/>
                <a:cs typeface="Arial" panose="020B0604020202020204" pitchFamily="34" charset="0"/>
              </a:rPr>
              <a:t>  </a:t>
            </a:r>
            <a:r>
              <a:rPr lang="en-US" altLang="en-US" b="1" dirty="0">
                <a:solidFill>
                  <a:srgbClr val="000000"/>
                </a:solidFill>
                <a:latin typeface="Times New Roman" panose="02020603050405020304" pitchFamily="18" charset="0"/>
                <a:cs typeface="Arial" panose="020B0604020202020204" pitchFamily="34" charset="0"/>
              </a:rPr>
              <a:t>Đọc b</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i văn  “ </a:t>
            </a:r>
            <a:r>
              <a:rPr lang="en-US" altLang="en-US" b="1" dirty="0">
                <a:solidFill>
                  <a:srgbClr val="FF0000"/>
                </a:solidFill>
                <a:latin typeface="Times New Roman" panose="02020603050405020304" pitchFamily="18" charset="0"/>
                <a:cs typeface="Arial" panose="020B0604020202020204" pitchFamily="34" charset="0"/>
              </a:rPr>
              <a:t>Chim họa mi hót </a:t>
            </a:r>
            <a:r>
              <a:rPr lang="en-US" altLang="en-US" b="1" dirty="0">
                <a:solidFill>
                  <a:srgbClr val="000000"/>
                </a:solidFill>
                <a:latin typeface="Times New Roman" panose="02020603050405020304" pitchFamily="18" charset="0"/>
                <a:cs typeface="Arial" panose="020B0604020202020204" pitchFamily="34" charset="0"/>
              </a:rPr>
              <a:t>” (SGK-123) trả lời câu hỏi:</a:t>
            </a:r>
          </a:p>
          <a:p>
            <a:pPr marL="0" lvl="0" indent="0">
              <a:lnSpc>
                <a:spcPct val="100000"/>
              </a:lnSpc>
              <a:spcBef>
                <a:spcPct val="50000"/>
              </a:spcBef>
              <a:buFontTx/>
              <a:buNone/>
            </a:pPr>
            <a:endParaRPr lang="en-US" altLang="en-US" b="1" dirty="0">
              <a:solidFill>
                <a:srgbClr val="000000"/>
              </a:solidFill>
              <a:latin typeface="Times New Roman" panose="02020603050405020304" pitchFamily="18" charset="0"/>
              <a:ea typeface="Arial" panose="020B0604020202020204" pitchFamily="34" charset="0"/>
            </a:endParaRPr>
          </a:p>
        </p:txBody>
      </p:sp>
      <p:sp>
        <p:nvSpPr>
          <p:cNvPr id="9222" name="AutoShape 6"/>
          <p:cNvSpPr/>
          <p:nvPr/>
        </p:nvSpPr>
        <p:spPr>
          <a:xfrm>
            <a:off x="457200" y="1066800"/>
            <a:ext cx="2514600" cy="838200"/>
          </a:xfrm>
          <a:prstGeom prst="cloudCallout">
            <a:avLst>
              <a:gd name="adj1" fmla="val -46403"/>
              <a:gd name="adj2" fmla="val 26324"/>
            </a:avLst>
          </a:prstGeom>
          <a:solidFill>
            <a:srgbClr val="CCFF66"/>
          </a:solidFill>
          <a:ln w="9525" cap="flat" cmpd="sng">
            <a:solidFill>
              <a:schemeClr val="tx1"/>
            </a:solidFill>
            <a:prstDash val="solid"/>
            <a:headEnd type="none" w="med" len="med"/>
            <a:tailEnd type="none" w="med" len="med"/>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en-US" b="1" dirty="0">
                <a:latin typeface="Times New Roman" panose="02020603050405020304" pitchFamily="18" charset="0"/>
                <a:cs typeface="Arial" panose="020B0604020202020204" pitchFamily="34" charset="0"/>
              </a:rPr>
              <a:t>B</a:t>
            </a:r>
            <a:r>
              <a:rPr lang="en-US" altLang="en-US" b="1" dirty="0">
                <a:latin typeface="Times New Roman" panose="02020603050405020304" pitchFamily="18" charset="0"/>
                <a:ea typeface="Arial" panose="020B0604020202020204" pitchFamily="34" charset="0"/>
              </a:rPr>
              <a:t>à</a:t>
            </a:r>
            <a:r>
              <a:rPr lang="en-US" altLang="en-US" b="1" dirty="0">
                <a:latin typeface="Times New Roman" panose="02020603050405020304" pitchFamily="18" charset="0"/>
                <a:cs typeface="Arial" panose="020B0604020202020204" pitchFamily="34" charset="0"/>
              </a:rPr>
              <a:t>i tập 1</a:t>
            </a:r>
            <a:endParaRPr lang="en-US" altLang="en-US" b="1" dirty="0">
              <a:latin typeface="Times New Roman" panose="02020603050405020304" pitchFamily="18" charset="0"/>
              <a:ea typeface="Arial" panose="020B0604020202020204" pitchFamily="34" charset="0"/>
            </a:endParaRPr>
          </a:p>
        </p:txBody>
      </p:sp>
      <p:sp>
        <p:nvSpPr>
          <p:cNvPr id="9223" name="Text Box 7"/>
          <p:cNvSpPr txBox="1"/>
          <p:nvPr/>
        </p:nvSpPr>
        <p:spPr>
          <a:xfrm>
            <a:off x="1905000" y="2933700"/>
            <a:ext cx="8534400" cy="3108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nSpc>
                <a:spcPct val="100000"/>
              </a:lnSpc>
              <a:spcBef>
                <a:spcPct val="50000"/>
              </a:spcBef>
              <a:buFontTx/>
              <a:buAutoNum type="alphaLcParenR"/>
            </a:pPr>
            <a:r>
              <a:rPr lang="en-US" altLang="en-US" b="1" dirty="0">
                <a:solidFill>
                  <a:srgbClr val="000000"/>
                </a:solidFill>
                <a:latin typeface="Times New Roman" panose="02020603050405020304" pitchFamily="18" charset="0"/>
                <a:cs typeface="Arial" panose="020B0604020202020204" pitchFamily="34" charset="0"/>
              </a:rPr>
              <a:t> B</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i văn gồm có mấy đoạn? Nội dung chính của mỗi đoạn l</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 gì?</a:t>
            </a:r>
          </a:p>
          <a:p>
            <a:pPr marL="342900" lvl="0" indent="-342900">
              <a:lnSpc>
                <a:spcPct val="100000"/>
              </a:lnSpc>
              <a:spcBef>
                <a:spcPct val="50000"/>
              </a:spcBef>
              <a:buFontTx/>
              <a:buNone/>
            </a:pPr>
            <a:r>
              <a:rPr lang="en-US" altLang="en-US" b="1" dirty="0">
                <a:solidFill>
                  <a:srgbClr val="000000"/>
                </a:solidFill>
                <a:latin typeface="Times New Roman" panose="02020603050405020304" pitchFamily="18" charset="0"/>
                <a:cs typeface="Arial" panose="020B0604020202020204" pitchFamily="34" charset="0"/>
              </a:rPr>
              <a:t>b) Tác giả b</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i văn quan sát chim họa mi hót bằng những giác quan n</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o?</a:t>
            </a:r>
          </a:p>
          <a:p>
            <a:pPr marL="342900" lvl="0" indent="-342900">
              <a:lnSpc>
                <a:spcPct val="100000"/>
              </a:lnSpc>
              <a:spcBef>
                <a:spcPct val="50000"/>
              </a:spcBef>
              <a:buFontTx/>
              <a:buNone/>
            </a:pPr>
            <a:r>
              <a:rPr lang="en-US" altLang="en-US" b="1" dirty="0">
                <a:solidFill>
                  <a:srgbClr val="000000"/>
                </a:solidFill>
                <a:latin typeface="Times New Roman" panose="02020603050405020304" pitchFamily="18" charset="0"/>
                <a:cs typeface="Arial" panose="020B0604020202020204" pitchFamily="34" charset="0"/>
              </a:rPr>
              <a:t>c) Em thích những chi tiết v</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 hình ảnh so sánh n</a:t>
            </a:r>
            <a:r>
              <a:rPr lang="en-US" altLang="en-US" b="1" dirty="0">
                <a:solidFill>
                  <a:srgbClr val="000000"/>
                </a:solidFill>
                <a:latin typeface="Times New Roman" panose="02020603050405020304" pitchFamily="18" charset="0"/>
                <a:ea typeface="Arial" panose="020B0604020202020204" pitchFamily="34" charset="0"/>
              </a:rPr>
              <a:t>à</a:t>
            </a:r>
            <a:r>
              <a:rPr lang="en-US" altLang="en-US" b="1" dirty="0">
                <a:solidFill>
                  <a:srgbClr val="000000"/>
                </a:solidFill>
                <a:latin typeface="Times New Roman" panose="02020603050405020304" pitchFamily="18" charset="0"/>
                <a:cs typeface="Arial" panose="020B0604020202020204" pitchFamily="34" charset="0"/>
              </a:rPr>
              <a:t>o?   Vì sao?</a:t>
            </a:r>
            <a:endParaRPr lang="en-US" altLang="en-US" b="1" dirty="0">
              <a:solidFill>
                <a:srgbClr val="000000"/>
              </a:solidFill>
              <a:latin typeface="Times New Roman" panose="02020603050405020304" pitchFamily="18"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par>
                                <p:cTn id="8" presetID="5" presetClass="entr" presetSubtype="1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checkerboard(across)">
                                      <p:cBhvr>
                                        <p:cTn id="10" dur="500"/>
                                        <p:tgtEl>
                                          <p:spTgt spid="9222"/>
                                        </p:tgtEl>
                                      </p:cBhvr>
                                    </p:animEffect>
                                  </p:childTnLst>
                                </p:cTn>
                              </p:par>
                              <p:par>
                                <p:cTn id="11" presetID="5" presetClass="entr" presetSubtype="1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checkerboard(across)">
                                      <p:cBhvr>
                                        <p:cTn id="13"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animBg="1"/>
      <p:bldP spid="92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a:ln/>
        </p:spPr>
        <p:txBody>
          <a:bodyPr vert="horz" wrap="square" lIns="91440" tIns="45720" rIns="91440" bIns="45720" anchor="ctr" anchorCtr="0"/>
          <a:lstStyle/>
          <a:p>
            <a:pPr eaLnBrk="1" hangingPunct="1"/>
            <a:endParaRPr lang="en-US" altLang="zh-CN" dirty="0">
              <a:ea typeface="等线 Light"/>
            </a:endParaRPr>
          </a:p>
        </p:txBody>
      </p:sp>
      <p:pic>
        <p:nvPicPr>
          <p:cNvPr id="3" name="Bài hát Con chim hay hót - có phụ đề.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rcRect/>
          <a:stretch>
            <a:fillRect/>
          </a:stretch>
        </p:blipFill>
        <p:spPr>
          <a:xfrm>
            <a:off x="0" y="274638"/>
            <a:ext cx="12192000" cy="6278562"/>
          </a:xfrm>
          <a:ln/>
        </p:spPr>
      </p:pic>
    </p:spTree>
  </p:cSld>
  <p:clrMapOvr>
    <a:masterClrMapping/>
  </p:clrMapOvr>
  <p:transition spd="med">
    <p:wheel spokes="8"/>
  </p:transition>
  <p:timing>
    <p:tnLst>
      <p:par>
        <p:cTn id="1" dur="indefinite" restart="never" nodeType="tmRoot">
          <p:childTnLst>
            <p:video>
              <p:cMediaNode>
                <p:cTn id="2" fill="hold" display="1">
                  <p:stCondLst>
                    <p:cond delay="indefinite"/>
                  </p:stCondLst>
                  <p:endCondLst>
                    <p:cond evt="onNext" delay="0">
                      <p:tgtEl>
                        <p:sldTgt/>
                      </p:tgtEl>
                    </p:cond>
                    <p:cond evt="onPrev" delay="0">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p:nvPr/>
        </p:nvSpPr>
        <p:spPr>
          <a:xfrm>
            <a:off x="0" y="0"/>
            <a:ext cx="4289425" cy="508000"/>
          </a:xfrm>
          <a:prstGeom prst="rect">
            <a:avLst/>
          </a:prstGeom>
          <a:solidFill>
            <a:srgbClr val="FFFF00"/>
          </a:solidFill>
          <a:ln w="9525" cap="flat" cmpd="sng">
            <a:solidFill>
              <a:srgbClr val="CC33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None/>
            </a:pPr>
            <a:r>
              <a:rPr lang="en-US" altLang="en-US" sz="2700" b="1" dirty="0">
                <a:solidFill>
                  <a:srgbClr val="FF0000"/>
                </a:solidFill>
                <a:latin typeface="Times New Roman" panose="02020603050405020304" pitchFamily="18" charset="0"/>
                <a:cs typeface="Arial" panose="020B0604020202020204" pitchFamily="34" charset="0"/>
              </a:rPr>
              <a:t> </a:t>
            </a:r>
            <a:r>
              <a:rPr lang="en-US" altLang="en-US" sz="2700" b="1" dirty="0">
                <a:solidFill>
                  <a:srgbClr val="FF0000"/>
                </a:solidFill>
                <a:latin typeface="Arial" panose="020B0604020202020204" pitchFamily="34" charset="0"/>
                <a:cs typeface="Arial" panose="020B0604020202020204" pitchFamily="34" charset="0"/>
              </a:rPr>
              <a:t>B</a:t>
            </a:r>
            <a:r>
              <a:rPr lang="en-US" altLang="en-US" sz="2700" b="1" dirty="0">
                <a:solidFill>
                  <a:srgbClr val="FF0000"/>
                </a:solidFill>
                <a:latin typeface="Arial" panose="020B0604020202020204" pitchFamily="34" charset="0"/>
                <a:ea typeface="Arial" panose="020B0604020202020204" pitchFamily="34" charset="0"/>
              </a:rPr>
              <a:t>à</a:t>
            </a:r>
            <a:r>
              <a:rPr lang="en-US" altLang="en-US" sz="2700" b="1" dirty="0">
                <a:solidFill>
                  <a:srgbClr val="FF0000"/>
                </a:solidFill>
                <a:latin typeface="Arial" panose="020B0604020202020204" pitchFamily="34" charset="0"/>
                <a:cs typeface="Arial" panose="020B0604020202020204" pitchFamily="34" charset="0"/>
              </a:rPr>
              <a:t>i văn gồm có 4 đoạn.</a:t>
            </a:r>
            <a:endParaRPr lang="en-US" altLang="en-US" sz="2700" b="1" dirty="0">
              <a:solidFill>
                <a:srgbClr val="FF0000"/>
              </a:solidFill>
              <a:latin typeface="Arial" panose="020B0604020202020204" pitchFamily="34" charset="0"/>
              <a:ea typeface="Arial" panose="020B0604020202020204" pitchFamily="34" charset="0"/>
            </a:endParaRPr>
          </a:p>
        </p:txBody>
      </p:sp>
      <p:sp>
        <p:nvSpPr>
          <p:cNvPr id="36867" name="Text Box 20"/>
          <p:cNvSpPr txBox="1"/>
          <p:nvPr/>
        </p:nvSpPr>
        <p:spPr>
          <a:xfrm>
            <a:off x="1828800" y="4286250"/>
            <a:ext cx="8724900" cy="15557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None/>
            </a:pPr>
            <a:r>
              <a:rPr lang="en-US" altLang="en-US" sz="4800" b="1" dirty="0">
                <a:solidFill>
                  <a:schemeClr val="bg1"/>
                </a:solidFill>
                <a:latin typeface="Times New Roman" panose="02020603050405020304" pitchFamily="18" charset="0"/>
                <a:cs typeface="Arial" panose="020B0604020202020204" pitchFamily="34" charset="0"/>
              </a:rPr>
              <a:t> Khi hổ con được hai tháng tuổi, hổ mẹ dạy con săn mồi săn mồi  </a:t>
            </a:r>
            <a:endParaRPr lang="en-US" altLang="en-US" sz="4800" b="1" dirty="0">
              <a:solidFill>
                <a:schemeClr val="bg1"/>
              </a:solidFill>
              <a:latin typeface="Times New Roman" panose="02020603050405020304" pitchFamily="18" charset="0"/>
              <a:ea typeface="Arial" panose="020B0604020202020204" pitchFamily="34" charset="0"/>
            </a:endParaRPr>
          </a:p>
        </p:txBody>
      </p:sp>
      <p:sp>
        <p:nvSpPr>
          <p:cNvPr id="36868" name="Text Box 7"/>
          <p:cNvSpPr txBox="1"/>
          <p:nvPr/>
        </p:nvSpPr>
        <p:spPr>
          <a:xfrm>
            <a:off x="457200" y="152400"/>
            <a:ext cx="11506200" cy="6802438"/>
          </a:xfrm>
          <a:prstGeom prst="rect">
            <a:avLst/>
          </a:prstGeom>
          <a:noFill/>
          <a:ln w="2857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600" b="1" dirty="0">
                <a:solidFill>
                  <a:schemeClr val="tx2"/>
                </a:solidFill>
                <a:latin typeface="Times New Roman" panose="02020603050405020304" pitchFamily="18" charset="0"/>
                <a:cs typeface="Arial" panose="020B0604020202020204" pitchFamily="34" charset="0"/>
              </a:rPr>
              <a:t> </a:t>
            </a:r>
            <a:r>
              <a:rPr lang="en-US" altLang="en-US" sz="2600" b="1" dirty="0">
                <a:solidFill>
                  <a:srgbClr val="CC3300"/>
                </a:solidFill>
                <a:latin typeface="Times New Roman" panose="02020603050405020304" pitchFamily="18" charset="0"/>
                <a:cs typeface="Arial" panose="020B0604020202020204" pitchFamily="34" charset="0"/>
              </a:rPr>
              <a:t>Chim họa mi hót</a:t>
            </a:r>
          </a:p>
          <a:p>
            <a:pPr marL="0" lvl="0" indent="0" algn="just">
              <a:lnSpc>
                <a:spcPct val="100000"/>
              </a:lnSpc>
              <a:spcBef>
                <a:spcPct val="0"/>
              </a:spcBef>
              <a:buNone/>
            </a:pPr>
            <a:r>
              <a:rPr lang="en-US" altLang="en-US" sz="2600" b="1" dirty="0">
                <a:solidFill>
                  <a:srgbClr val="FF0000"/>
                </a:solidFill>
                <a:latin typeface="Times New Roman" panose="02020603050405020304" pitchFamily="18" charset="0"/>
                <a:cs typeface="Arial" panose="020B0604020202020204" pitchFamily="34" charset="0"/>
              </a:rPr>
              <a:t>Đoạn 1: </a:t>
            </a:r>
            <a:r>
              <a:rPr lang="vi-VN" altLang="en-US" sz="2600" b="1" dirty="0">
                <a:solidFill>
                  <a:srgbClr val="000099"/>
                </a:solidFill>
                <a:latin typeface="Times New Roman" panose="02020603050405020304" pitchFamily="18" charset="0"/>
                <a:cs typeface="Arial" panose="020B0604020202020204" pitchFamily="34" charset="0"/>
              </a:rPr>
              <a:t>Chiều n</a:t>
            </a:r>
            <a:r>
              <a:rPr lang="vi-VN" altLang="en-US" sz="2600" b="1" dirty="0">
                <a:solidFill>
                  <a:srgbClr val="000099"/>
                </a:solidFill>
                <a:latin typeface="Times New Roman" panose="02020603050405020304" pitchFamily="18" charset="0"/>
                <a:ea typeface="Arial" panose="020B0604020202020204" pitchFamily="34" charset="0"/>
              </a:rPr>
              <a:t>à</a:t>
            </a:r>
            <a:r>
              <a:rPr lang="vi-VN" altLang="en-US" sz="2600" b="1" dirty="0">
                <a:solidFill>
                  <a:srgbClr val="000099"/>
                </a:solidFill>
                <a:latin typeface="Times New Roman" panose="02020603050405020304" pitchFamily="18" charset="0"/>
                <a:cs typeface="Arial" panose="020B0604020202020204" pitchFamily="34" charset="0"/>
              </a:rPr>
              <a:t>o cũng vậy, con chim họa mi ấy không biết tự phương n</a:t>
            </a:r>
            <a:r>
              <a:rPr lang="vi-VN" altLang="en-US" sz="2600" b="1" dirty="0">
                <a:solidFill>
                  <a:srgbClr val="000099"/>
                </a:solidFill>
                <a:latin typeface="Times New Roman" panose="02020603050405020304" pitchFamily="18" charset="0"/>
                <a:ea typeface="Arial" panose="020B0604020202020204" pitchFamily="34" charset="0"/>
              </a:rPr>
              <a:t>à</a:t>
            </a:r>
            <a:r>
              <a:rPr lang="vi-VN" altLang="en-US" sz="2600" b="1" dirty="0">
                <a:solidFill>
                  <a:srgbClr val="000099"/>
                </a:solidFill>
                <a:latin typeface="Times New Roman" panose="02020603050405020304" pitchFamily="18" charset="0"/>
                <a:cs typeface="Arial" panose="020B0604020202020204" pitchFamily="34" charset="0"/>
              </a:rPr>
              <a:t>o bay đến</a:t>
            </a:r>
            <a:r>
              <a:rPr lang="en-US" altLang="en-US" sz="2600" b="1" dirty="0">
                <a:solidFill>
                  <a:srgbClr val="000099"/>
                </a:solidFill>
                <a:cs typeface="Arial" panose="020B0604020202020204" pitchFamily="34" charset="0"/>
              </a:rPr>
              <a:t> </a:t>
            </a:r>
            <a:r>
              <a:rPr lang="vi-VN" altLang="en-US" sz="2600" b="1" dirty="0">
                <a:solidFill>
                  <a:srgbClr val="000099"/>
                </a:solidFill>
                <a:latin typeface="Times New Roman" panose="02020603050405020304" pitchFamily="18" charset="0"/>
                <a:cs typeface="Arial" panose="020B0604020202020204" pitchFamily="34" charset="0"/>
              </a:rPr>
              <a:t>đậu</a:t>
            </a:r>
            <a:r>
              <a:rPr lang="en-US" altLang="en-US" sz="2600" b="1" dirty="0">
                <a:solidFill>
                  <a:srgbClr val="000099"/>
                </a:solidFill>
                <a:cs typeface="Arial" panose="020B0604020202020204" pitchFamily="34" charset="0"/>
              </a:rPr>
              <a:t> </a:t>
            </a:r>
            <a:r>
              <a:rPr lang="vi-VN" altLang="en-US" sz="2600" b="1" dirty="0">
                <a:solidFill>
                  <a:srgbClr val="000099"/>
                </a:solidFill>
                <a:latin typeface="Times New Roman" panose="02020603050405020304" pitchFamily="18" charset="0"/>
                <a:cs typeface="Arial" panose="020B0604020202020204" pitchFamily="34" charset="0"/>
              </a:rPr>
              <a:t>trong bụi tầm xuân ở vườn nh</a:t>
            </a:r>
            <a:r>
              <a:rPr lang="vi-VN" altLang="en-US" sz="2600" b="1" dirty="0">
                <a:solidFill>
                  <a:srgbClr val="000099"/>
                </a:solidFill>
                <a:latin typeface="Times New Roman" panose="02020603050405020304" pitchFamily="18" charset="0"/>
                <a:ea typeface="Arial" panose="020B0604020202020204" pitchFamily="34" charset="0"/>
              </a:rPr>
              <a:t>à</a:t>
            </a:r>
            <a:r>
              <a:rPr lang="vi-VN" altLang="en-US" sz="2600" b="1" dirty="0">
                <a:solidFill>
                  <a:srgbClr val="000099"/>
                </a:solidFill>
                <a:latin typeface="Times New Roman" panose="02020603050405020304" pitchFamily="18" charset="0"/>
                <a:cs typeface="Arial" panose="020B0604020202020204" pitchFamily="34" charset="0"/>
              </a:rPr>
              <a:t> tôi m</a:t>
            </a:r>
            <a:r>
              <a:rPr lang="vi-VN" altLang="en-US" sz="2600" b="1" dirty="0">
                <a:solidFill>
                  <a:srgbClr val="000099"/>
                </a:solidFill>
                <a:latin typeface="Times New Roman" panose="02020603050405020304" pitchFamily="18" charset="0"/>
                <a:ea typeface="Arial" panose="020B0604020202020204" pitchFamily="34" charset="0"/>
              </a:rPr>
              <a:t>à</a:t>
            </a:r>
            <a:r>
              <a:rPr lang="vi-VN" altLang="en-US" sz="2600" b="1" dirty="0">
                <a:solidFill>
                  <a:srgbClr val="000099"/>
                </a:solidFill>
                <a:latin typeface="Times New Roman" panose="02020603050405020304" pitchFamily="18" charset="0"/>
                <a:cs typeface="Arial" panose="020B0604020202020204" pitchFamily="34" charset="0"/>
              </a:rPr>
              <a:t> hót</a:t>
            </a:r>
            <a:r>
              <a:rPr lang="en-US" altLang="en-US" sz="2600" b="1" dirty="0">
                <a:solidFill>
                  <a:srgbClr val="000099"/>
                </a:solidFill>
                <a:latin typeface="Times New Roman" panose="02020603050405020304" pitchFamily="18" charset="0"/>
                <a:cs typeface="Arial" panose="020B0604020202020204" pitchFamily="34" charset="0"/>
              </a:rPr>
              <a:t>.</a:t>
            </a:r>
            <a:r>
              <a:rPr lang="en-US" altLang="en-US" sz="2600" b="1" dirty="0">
                <a:solidFill>
                  <a:srgbClr val="000099"/>
                </a:solidFill>
                <a:cs typeface="Arial" panose="020B0604020202020204" pitchFamily="34" charset="0"/>
              </a:rPr>
              <a:t> </a:t>
            </a:r>
            <a:r>
              <a:rPr lang="en-US" altLang="en-US" sz="2600" b="1" dirty="0">
                <a:solidFill>
                  <a:srgbClr val="FF0000"/>
                </a:solidFill>
                <a:latin typeface="Times New Roman" panose="02020603050405020304" pitchFamily="18" charset="0"/>
                <a:cs typeface="Arial" panose="020B0604020202020204" pitchFamily="34" charset="0"/>
              </a:rPr>
              <a:t>Đoạn 2 : </a:t>
            </a:r>
            <a:r>
              <a:rPr lang="vi-VN" altLang="en-US" sz="2600" b="1" dirty="0">
                <a:latin typeface="Times New Roman" panose="02020603050405020304" pitchFamily="18" charset="0"/>
                <a:cs typeface="Arial" panose="020B0604020202020204" pitchFamily="34" charset="0"/>
              </a:rPr>
              <a:t>Hình như nó vui mừng vì suốt ng</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y đã được tha hồ rong ruổi bay chơi trong khắp trời mây gió, uống bao nhi</a:t>
            </a:r>
            <a:r>
              <a:rPr lang="en-US" altLang="en-US" sz="2600" b="1" dirty="0">
                <a:latin typeface="Times New Roman" panose="02020603050405020304" pitchFamily="18" charset="0"/>
                <a:cs typeface="Arial" panose="020B0604020202020204" pitchFamily="34" charset="0"/>
              </a:rPr>
              <a:t>ê</a:t>
            </a:r>
            <a:r>
              <a:rPr lang="vi-VN" altLang="en-US" sz="2600" b="1" dirty="0">
                <a:latin typeface="Times New Roman" panose="02020603050405020304" pitchFamily="18" charset="0"/>
                <a:cs typeface="Arial" panose="020B0604020202020204" pitchFamily="34" charset="0"/>
              </a:rPr>
              <a:t>u nước suối mát l</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nh trong khe núi. Cho nên, những buổi chiều tiếng hót có khi êm đềm</a:t>
            </a:r>
            <a:r>
              <a:rPr lang="en-US" altLang="en-US" sz="2600" b="1" dirty="0">
                <a:cs typeface="Arial" panose="020B0604020202020204" pitchFamily="34" charset="0"/>
              </a:rPr>
              <a:t>,</a:t>
            </a:r>
            <a:r>
              <a:rPr lang="vi-VN" altLang="en-US" sz="2600" b="1" dirty="0">
                <a:latin typeface="Times New Roman" panose="02020603050405020304" pitchFamily="18" charset="0"/>
                <a:cs typeface="Arial" panose="020B0604020202020204" pitchFamily="34" charset="0"/>
              </a:rPr>
              <a:t> có khi rộn rã, như một điệu đ</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n trong bóng xế m</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 âm thanh vang mãi giữa tĩnh mịch, tưởng như l</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m rung động lớp sương lạnh mờ mờ rủ xuống cỏ cây.    </a:t>
            </a:r>
            <a:endParaRPr lang="en-US" altLang="en-US" sz="2600" b="1" dirty="0">
              <a:cs typeface="Arial" panose="020B0604020202020204" pitchFamily="34" charset="0"/>
            </a:endParaRPr>
          </a:p>
          <a:p>
            <a:pPr marL="0" lvl="0" indent="0" algn="just">
              <a:lnSpc>
                <a:spcPct val="100000"/>
              </a:lnSpc>
              <a:spcBef>
                <a:spcPct val="0"/>
              </a:spcBef>
              <a:buNone/>
            </a:pPr>
            <a:r>
              <a:rPr lang="en-US" altLang="en-US" sz="2600" b="1" dirty="0">
                <a:solidFill>
                  <a:srgbClr val="FF0000"/>
                </a:solidFill>
                <a:cs typeface="Arial" panose="020B0604020202020204" pitchFamily="34" charset="0"/>
              </a:rPr>
              <a:t>Đoạn 3: </a:t>
            </a:r>
            <a:r>
              <a:rPr lang="vi-VN" altLang="en-US" sz="2600" b="1" dirty="0">
                <a:solidFill>
                  <a:srgbClr val="3333CC"/>
                </a:solidFill>
                <a:latin typeface="Times New Roman" panose="02020603050405020304" pitchFamily="18" charset="0"/>
                <a:cs typeface="Arial" panose="020B0604020202020204" pitchFamily="34" charset="0"/>
              </a:rPr>
              <a:t>Hót một lúc lâu, nhạc sĩ giang hồ không tên không tuổi ấy từ từ nhắm mắt lại, thu đầu v</a:t>
            </a:r>
            <a:r>
              <a:rPr lang="vi-VN" altLang="en-US" sz="2600" b="1" dirty="0">
                <a:solidFill>
                  <a:srgbClr val="3333CC"/>
                </a:solidFill>
                <a:latin typeface="Times New Roman" panose="02020603050405020304" pitchFamily="18" charset="0"/>
                <a:ea typeface="Arial" panose="020B0604020202020204" pitchFamily="34" charset="0"/>
              </a:rPr>
              <a:t>à</a:t>
            </a:r>
            <a:r>
              <a:rPr lang="vi-VN" altLang="en-US" sz="2600" b="1" dirty="0">
                <a:solidFill>
                  <a:srgbClr val="3333CC"/>
                </a:solidFill>
                <a:latin typeface="Times New Roman" panose="02020603050405020304" pitchFamily="18" charset="0"/>
                <a:cs typeface="Arial" panose="020B0604020202020204" pitchFamily="34" charset="0"/>
              </a:rPr>
              <a:t>o lông cổ, im lặng ngủ, ngủ say sưa sau một cuộc viễn du trong bóng đêm d</a:t>
            </a:r>
            <a:r>
              <a:rPr lang="vi-VN" altLang="en-US" sz="2600" b="1" dirty="0">
                <a:solidFill>
                  <a:srgbClr val="3333CC"/>
                </a:solidFill>
                <a:latin typeface="Times New Roman" panose="02020603050405020304" pitchFamily="18" charset="0"/>
                <a:ea typeface="Arial" panose="020B0604020202020204" pitchFamily="34" charset="0"/>
              </a:rPr>
              <a:t>à</a:t>
            </a:r>
            <a:r>
              <a:rPr lang="vi-VN" altLang="en-US" sz="2600" b="1" dirty="0">
                <a:solidFill>
                  <a:srgbClr val="3333CC"/>
                </a:solidFill>
                <a:latin typeface="Times New Roman" panose="02020603050405020304" pitchFamily="18" charset="0"/>
                <a:cs typeface="Arial" panose="020B0604020202020204" pitchFamily="34" charset="0"/>
              </a:rPr>
              <a:t>y.</a:t>
            </a:r>
            <a:endParaRPr lang="en-US" altLang="en-US" sz="2600" b="1" dirty="0">
              <a:solidFill>
                <a:srgbClr val="3333CC"/>
              </a:solidFill>
              <a:cs typeface="Arial" panose="020B0604020202020204" pitchFamily="34" charset="0"/>
            </a:endParaRPr>
          </a:p>
          <a:p>
            <a:pPr marL="0" lvl="0" indent="0" algn="just">
              <a:lnSpc>
                <a:spcPct val="100000"/>
              </a:lnSpc>
              <a:spcBef>
                <a:spcPct val="0"/>
              </a:spcBef>
              <a:buNone/>
            </a:pPr>
            <a:r>
              <a:rPr lang="en-US" altLang="en-US" sz="2600" b="1" dirty="0">
                <a:solidFill>
                  <a:srgbClr val="FF0000"/>
                </a:solidFill>
                <a:latin typeface="Times New Roman" panose="02020603050405020304" pitchFamily="18" charset="0"/>
                <a:cs typeface="Arial" panose="020B0604020202020204" pitchFamily="34" charset="0"/>
              </a:rPr>
              <a:t>Đoạn 4: </a:t>
            </a:r>
            <a:r>
              <a:rPr lang="vi-VN" altLang="en-US" sz="2600" b="1" dirty="0">
                <a:latin typeface="Times New Roman" panose="02020603050405020304" pitchFamily="18" charset="0"/>
                <a:cs typeface="Arial" panose="020B0604020202020204" pitchFamily="34" charset="0"/>
              </a:rPr>
              <a:t>Rồi hôm sau, khi phương đông vừa vẩn bụi hồng, con họa mi ấy lại hót vang lừng ch</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o nắng sớm. Nó kéo d</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i cổ ra m</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 hót, tựa hồ nó muốn các bạn x</a:t>
            </a:r>
            <a:r>
              <a:rPr lang="en-US" altLang="en-US" sz="2600" b="1" dirty="0">
                <a:latin typeface="Times New Roman" panose="02020603050405020304" pitchFamily="18" charset="0"/>
                <a:cs typeface="Arial" panose="020B0604020202020204" pitchFamily="34" charset="0"/>
              </a:rPr>
              <a:t>a</a:t>
            </a:r>
            <a:r>
              <a:rPr lang="vi-VN" altLang="en-US" sz="2600" b="1" dirty="0">
                <a:latin typeface="Times New Roman" panose="02020603050405020304" pitchFamily="18" charset="0"/>
                <a:cs typeface="Arial" panose="020B0604020202020204" pitchFamily="34" charset="0"/>
              </a:rPr>
              <a:t> gần đâu đó lắng nghe. Hót xong, nó xù lông rũ hết những giọt sương rồi nhanh nhẹn chuy</a:t>
            </a:r>
            <a:r>
              <a:rPr lang="en-US" altLang="en-US" sz="2600" b="1" dirty="0">
                <a:latin typeface="Times New Roman" panose="02020603050405020304" pitchFamily="18" charset="0"/>
                <a:cs typeface="Arial" panose="020B0604020202020204" pitchFamily="34" charset="0"/>
              </a:rPr>
              <a:t>ề</a:t>
            </a:r>
            <a:r>
              <a:rPr lang="vi-VN" altLang="en-US" sz="2600" b="1" dirty="0">
                <a:latin typeface="Times New Roman" panose="02020603050405020304" pitchFamily="18" charset="0"/>
                <a:cs typeface="Arial" panose="020B0604020202020204" pitchFamily="34" charset="0"/>
              </a:rPr>
              <a:t>n từ bụi nọ sáng bụi kia, tìm v</a:t>
            </a:r>
            <a:r>
              <a:rPr lang="vi-VN" altLang="en-US" sz="2600" b="1" dirty="0">
                <a:latin typeface="Times New Roman" panose="02020603050405020304" pitchFamily="18" charset="0"/>
                <a:ea typeface="Arial" panose="020B0604020202020204" pitchFamily="34" charset="0"/>
              </a:rPr>
              <a:t>à</a:t>
            </a:r>
            <a:r>
              <a:rPr lang="vi-VN" altLang="en-US" sz="2600" b="1" dirty="0">
                <a:latin typeface="Times New Roman" panose="02020603050405020304" pitchFamily="18" charset="0"/>
                <a:cs typeface="Arial" panose="020B0604020202020204" pitchFamily="34" charset="0"/>
              </a:rPr>
              <a:t>i con sâu ăn lót dạ, đoạn vỗ cánh bay vút đi.</a:t>
            </a:r>
          </a:p>
          <a:p>
            <a:pPr marL="0" lvl="0" indent="0" algn="r">
              <a:lnSpc>
                <a:spcPct val="100000"/>
              </a:lnSpc>
              <a:spcBef>
                <a:spcPct val="0"/>
              </a:spcBef>
              <a:buNone/>
            </a:pPr>
            <a:r>
              <a:rPr lang="vi-VN" altLang="en-US" sz="2000" b="1" dirty="0">
                <a:solidFill>
                  <a:schemeClr val="tx2"/>
                </a:solidFill>
                <a:latin typeface="Times New Roman" panose="02020603050405020304" pitchFamily="18" charset="0"/>
                <a:cs typeface="Arial" panose="020B0604020202020204" pitchFamily="34" charset="0"/>
              </a:rPr>
              <a:t>Ngọc Giao</a:t>
            </a:r>
            <a:endParaRPr lang="en-US" altLang="en-US" sz="2000" b="1" dirty="0">
              <a:solidFill>
                <a:schemeClr val="tx2"/>
              </a:solidFill>
              <a:ea typeface="Arial" panose="020B0604020202020204" pitchFamily="34" charset="0"/>
            </a:endParaRPr>
          </a:p>
        </p:txBody>
      </p:sp>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p:nvPr/>
        </p:nvSpPr>
        <p:spPr>
          <a:xfrm>
            <a:off x="4114800" y="520700"/>
            <a:ext cx="7620000" cy="5600700"/>
          </a:xfrm>
          <a:prstGeom prst="rect">
            <a:avLst/>
          </a:prstGeom>
          <a:noFill/>
          <a:ln w="381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3600" b="1" dirty="0">
                <a:solidFill>
                  <a:srgbClr val="FF0000"/>
                </a:solidFill>
                <a:latin typeface="Times New Roman" panose="02020603050405020304" pitchFamily="18" charset="0"/>
                <a:cs typeface="Arial" panose="020B0604020202020204" pitchFamily="34" charset="0"/>
              </a:rPr>
              <a:t>Nội dung</a:t>
            </a:r>
            <a:r>
              <a:rPr lang="vi-VN" altLang="en-US" sz="3600" b="1" dirty="0">
                <a:solidFill>
                  <a:srgbClr val="FF0000"/>
                </a:solidFill>
                <a:latin typeface="Times New Roman" panose="02020603050405020304" pitchFamily="18" charset="0"/>
                <a:cs typeface="Arial" panose="020B0604020202020204" pitchFamily="34" charset="0"/>
              </a:rPr>
              <a:t> chính</a:t>
            </a:r>
            <a:r>
              <a:rPr lang="en-US" altLang="en-US" sz="3600" b="1" i="1" dirty="0">
                <a:solidFill>
                  <a:srgbClr val="FF0000"/>
                </a:solidFill>
                <a:latin typeface="Times New Roman" panose="02020603050405020304" pitchFamily="18" charset="0"/>
                <a:cs typeface="Arial" panose="020B0604020202020204" pitchFamily="34" charset="0"/>
              </a:rPr>
              <a:t> </a:t>
            </a:r>
          </a:p>
          <a:p>
            <a:pPr marL="0" lvl="0" indent="0" algn="just">
              <a:lnSpc>
                <a:spcPct val="100000"/>
              </a:lnSpc>
              <a:spcBef>
                <a:spcPct val="50000"/>
              </a:spcBef>
              <a:buNone/>
            </a:pPr>
            <a:r>
              <a:rPr lang="vi-VN" altLang="en-US" sz="3200" b="1" dirty="0">
                <a:latin typeface="Times New Roman" panose="02020603050405020304" pitchFamily="18" charset="0"/>
                <a:cs typeface="Arial" panose="020B0604020202020204" pitchFamily="34" charset="0"/>
              </a:rPr>
              <a:t>-</a:t>
            </a:r>
            <a:r>
              <a:rPr lang="en-US" altLang="en-US" sz="3200" b="1" dirty="0">
                <a:latin typeface="Times New Roman" panose="02020603050405020304" pitchFamily="18" charset="0"/>
                <a:cs typeface="Arial" panose="020B0604020202020204" pitchFamily="34" charset="0"/>
              </a:rPr>
              <a:t>Giới thiệu sự xuất hiện của chim họa mi v</a:t>
            </a:r>
            <a:r>
              <a:rPr lang="en-US" altLang="en-US" sz="3200" b="1" dirty="0">
                <a:latin typeface="Times New Roman" panose="02020603050405020304" pitchFamily="18" charset="0"/>
                <a:ea typeface="Arial" panose="020B0604020202020204" pitchFamily="34" charset="0"/>
              </a:rPr>
              <a:t>à</a:t>
            </a:r>
            <a:r>
              <a:rPr lang="en-US" altLang="en-US" sz="3200" b="1" dirty="0">
                <a:latin typeface="Times New Roman" panose="02020603050405020304" pitchFamily="18" charset="0"/>
                <a:cs typeface="Arial" panose="020B0604020202020204" pitchFamily="34" charset="0"/>
              </a:rPr>
              <a:t>o các buổi chiều.</a:t>
            </a:r>
          </a:p>
          <a:p>
            <a:pPr marL="0" lvl="0" indent="0" algn="just">
              <a:lnSpc>
                <a:spcPct val="100000"/>
              </a:lnSpc>
              <a:spcBef>
                <a:spcPct val="50000"/>
              </a:spcBef>
              <a:buNone/>
            </a:pPr>
            <a:r>
              <a:rPr lang="vi-VN" altLang="en-US" sz="3200" b="1" dirty="0">
                <a:solidFill>
                  <a:srgbClr val="000099"/>
                </a:solidFill>
                <a:latin typeface="Times New Roman" panose="02020603050405020304" pitchFamily="18" charset="0"/>
                <a:cs typeface="Arial" panose="020B0604020202020204" pitchFamily="34" charset="0"/>
              </a:rPr>
              <a:t>-</a:t>
            </a:r>
            <a:r>
              <a:rPr lang="en-US" altLang="en-US" sz="3200" b="1" dirty="0">
                <a:solidFill>
                  <a:srgbClr val="000099"/>
                </a:solidFill>
                <a:latin typeface="Times New Roman" panose="02020603050405020304" pitchFamily="18" charset="0"/>
                <a:cs typeface="Arial" panose="020B0604020202020204" pitchFamily="34" charset="0"/>
              </a:rPr>
              <a:t>Tả tiếng hót  đặc biệt của họa mi v</a:t>
            </a:r>
            <a:r>
              <a:rPr lang="en-US" altLang="en-US" sz="3200" b="1" dirty="0">
                <a:solidFill>
                  <a:srgbClr val="000099"/>
                </a:solidFill>
                <a:latin typeface="Times New Roman" panose="02020603050405020304" pitchFamily="18" charset="0"/>
                <a:ea typeface="Arial" panose="020B0604020202020204" pitchFamily="34" charset="0"/>
              </a:rPr>
              <a:t>à</a:t>
            </a:r>
            <a:r>
              <a:rPr lang="en-US" altLang="en-US" sz="3200" b="1" dirty="0">
                <a:solidFill>
                  <a:srgbClr val="000099"/>
                </a:solidFill>
                <a:latin typeface="Times New Roman" panose="02020603050405020304" pitchFamily="18" charset="0"/>
                <a:cs typeface="Arial" panose="020B0604020202020204" pitchFamily="34" charset="0"/>
              </a:rPr>
              <a:t>o buổi chiều.</a:t>
            </a:r>
            <a:endParaRPr lang="en-US" altLang="en-US" sz="3200" b="1" i="1" dirty="0">
              <a:solidFill>
                <a:srgbClr val="000099"/>
              </a:solidFill>
              <a:latin typeface="Times New Roman" panose="02020603050405020304" pitchFamily="18" charset="0"/>
              <a:cs typeface="Arial" panose="020B0604020202020204" pitchFamily="34" charset="0"/>
            </a:endParaRPr>
          </a:p>
          <a:p>
            <a:pPr marL="0" lvl="0" indent="0" algn="just">
              <a:lnSpc>
                <a:spcPct val="100000"/>
              </a:lnSpc>
              <a:spcBef>
                <a:spcPct val="50000"/>
              </a:spcBef>
              <a:buNone/>
            </a:pPr>
            <a:r>
              <a:rPr lang="vi-VN" altLang="en-US" sz="3200" b="1" dirty="0">
                <a:latin typeface="Times New Roman" panose="02020603050405020304" pitchFamily="18" charset="0"/>
                <a:cs typeface="Arial" panose="020B0604020202020204" pitchFamily="34" charset="0"/>
              </a:rPr>
              <a:t>-</a:t>
            </a:r>
            <a:r>
              <a:rPr lang="en-US" altLang="en-US" sz="3200" b="1" dirty="0">
                <a:latin typeface="Times New Roman" panose="02020603050405020304" pitchFamily="18" charset="0"/>
                <a:cs typeface="Arial" panose="020B0604020202020204" pitchFamily="34" charset="0"/>
              </a:rPr>
              <a:t>Tả cách ngủ đặc biệt của họa mi trong đêm.</a:t>
            </a:r>
            <a:endParaRPr lang="vi-VN" altLang="en-US" sz="3200" b="1" dirty="0">
              <a:latin typeface="Times New Roman" panose="02020603050405020304" pitchFamily="18" charset="0"/>
              <a:cs typeface="Arial" panose="020B0604020202020204" pitchFamily="34" charset="0"/>
            </a:endParaRPr>
          </a:p>
          <a:p>
            <a:pPr marL="0" lvl="0" indent="0" algn="just">
              <a:lnSpc>
                <a:spcPct val="100000"/>
              </a:lnSpc>
              <a:spcBef>
                <a:spcPct val="50000"/>
              </a:spcBef>
              <a:buNone/>
            </a:pPr>
            <a:endParaRPr lang="en-US" altLang="en-US" sz="1200" b="1" dirty="0">
              <a:latin typeface="Times New Roman" panose="02020603050405020304" pitchFamily="18" charset="0"/>
              <a:cs typeface="Arial" panose="020B0604020202020204" pitchFamily="34" charset="0"/>
            </a:endParaRPr>
          </a:p>
          <a:p>
            <a:pPr marL="0" lvl="0" indent="0" algn="just">
              <a:lnSpc>
                <a:spcPct val="100000"/>
              </a:lnSpc>
              <a:spcBef>
                <a:spcPct val="0"/>
              </a:spcBef>
              <a:buNone/>
            </a:pPr>
            <a:r>
              <a:rPr lang="vi-VN" altLang="en-US" sz="3200" b="1" dirty="0">
                <a:latin typeface="Times New Roman" panose="02020603050405020304" pitchFamily="18" charset="0"/>
                <a:cs typeface="Arial" panose="020B0604020202020204" pitchFamily="34" charset="0"/>
              </a:rPr>
              <a:t>-</a:t>
            </a:r>
            <a:r>
              <a:rPr lang="en-US" altLang="en-US" sz="3200" b="1" dirty="0">
                <a:solidFill>
                  <a:srgbClr val="00B050"/>
                </a:solidFill>
                <a:latin typeface="Times New Roman" panose="02020603050405020304" pitchFamily="18" charset="0"/>
                <a:cs typeface="Arial" panose="020B0604020202020204" pitchFamily="34" charset="0"/>
              </a:rPr>
              <a:t>Tả cách hót ch</a:t>
            </a:r>
            <a:r>
              <a:rPr lang="en-US" altLang="en-US" sz="3200" b="1" dirty="0">
                <a:solidFill>
                  <a:srgbClr val="00B050"/>
                </a:solidFill>
                <a:latin typeface="Times New Roman" panose="02020603050405020304" pitchFamily="18" charset="0"/>
                <a:ea typeface="Arial" panose="020B0604020202020204" pitchFamily="34" charset="0"/>
              </a:rPr>
              <a:t>à</a:t>
            </a:r>
            <a:r>
              <a:rPr lang="en-US" altLang="en-US" sz="3200" b="1" dirty="0">
                <a:solidFill>
                  <a:srgbClr val="00B050"/>
                </a:solidFill>
                <a:latin typeface="Times New Roman" panose="02020603050405020304" pitchFamily="18" charset="0"/>
                <a:cs typeface="Arial" panose="020B0604020202020204" pitchFamily="34" charset="0"/>
              </a:rPr>
              <a:t>o nắng sớm rất đặc biệt của họa mi.</a:t>
            </a:r>
            <a:endParaRPr lang="en-US" altLang="en-US" sz="3200" b="1" dirty="0">
              <a:solidFill>
                <a:srgbClr val="00B050"/>
              </a:solidFill>
              <a:latin typeface="Times New Roman" panose="02020603050405020304" pitchFamily="18" charset="0"/>
              <a:ea typeface="Arial" panose="020B0604020202020204" pitchFamily="34" charset="0"/>
            </a:endParaRPr>
          </a:p>
        </p:txBody>
      </p:sp>
      <p:sp>
        <p:nvSpPr>
          <p:cNvPr id="37891" name="Text Box 5"/>
          <p:cNvSpPr txBox="1"/>
          <p:nvPr/>
        </p:nvSpPr>
        <p:spPr>
          <a:xfrm>
            <a:off x="477838" y="657225"/>
            <a:ext cx="3636962" cy="5864225"/>
          </a:xfrm>
          <a:prstGeom prst="rect">
            <a:avLst/>
          </a:prstGeom>
          <a:noFill/>
          <a:ln w="381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lnSpc>
                <a:spcPct val="100000"/>
              </a:lnSpc>
              <a:spcBef>
                <a:spcPct val="50000"/>
              </a:spcBef>
              <a:buNone/>
            </a:pPr>
            <a:r>
              <a:rPr lang="vi-VN" altLang="en-US" sz="3600" b="1" dirty="0">
                <a:solidFill>
                  <a:srgbClr val="FF0000"/>
                </a:solidFill>
                <a:latin typeface="Times New Roman" panose="02020603050405020304" pitchFamily="18" charset="0"/>
                <a:cs typeface="Arial" panose="020B0604020202020204" pitchFamily="34" charset="0"/>
              </a:rPr>
              <a:t>Các đoạn</a:t>
            </a:r>
            <a:endParaRPr lang="en-US" altLang="en-US" sz="3600" b="1" i="1" dirty="0">
              <a:solidFill>
                <a:srgbClr val="FF0000"/>
              </a:solidFill>
              <a:latin typeface="Times New Roman" panose="02020603050405020304" pitchFamily="18" charset="0"/>
              <a:cs typeface="Arial" panose="020B0604020202020204" pitchFamily="34" charset="0"/>
            </a:endParaRPr>
          </a:p>
          <a:p>
            <a:pPr marL="0" lvl="0" indent="0"/>
            <a:r>
              <a:rPr lang="en-US" altLang="en-US" sz="3200" b="1" dirty="0">
                <a:latin typeface="Times New Roman" panose="02020603050405020304" pitchFamily="18" charset="0"/>
                <a:cs typeface="Arial" panose="020B0604020202020204" pitchFamily="34" charset="0"/>
              </a:rPr>
              <a:t>Đoạn 1:</a:t>
            </a:r>
            <a:r>
              <a:rPr lang="en-US" altLang="en-US" sz="3200" dirty="0">
                <a:latin typeface="Times New Roman" panose="02020603050405020304" pitchFamily="18" charset="0"/>
                <a:cs typeface="Arial" panose="020B0604020202020204" pitchFamily="34" charset="0"/>
              </a:rPr>
              <a:t> </a:t>
            </a:r>
            <a:r>
              <a:rPr lang="vi-VN" altLang="en-US" sz="3200" b="1" dirty="0">
                <a:solidFill>
                  <a:srgbClr val="000099"/>
                </a:solidFill>
                <a:latin typeface="Times New Roman" panose="02020603050405020304" pitchFamily="18" charset="0"/>
                <a:cs typeface="Arial" panose="020B0604020202020204" pitchFamily="34" charset="0"/>
              </a:rPr>
              <a:t>Chiều n</a:t>
            </a:r>
            <a:r>
              <a:rPr lang="vi-VN" altLang="en-US" sz="3200" b="1" dirty="0">
                <a:solidFill>
                  <a:srgbClr val="000099"/>
                </a:solidFill>
                <a:latin typeface="Times New Roman" panose="02020603050405020304" pitchFamily="18" charset="0"/>
                <a:ea typeface="Arial" panose="020B0604020202020204" pitchFamily="34" charset="0"/>
              </a:rPr>
              <a:t>à</a:t>
            </a:r>
            <a:r>
              <a:rPr lang="vi-VN" altLang="en-US" sz="3200" b="1" dirty="0">
                <a:solidFill>
                  <a:srgbClr val="000099"/>
                </a:solidFill>
                <a:latin typeface="Times New Roman" panose="02020603050405020304" pitchFamily="18" charset="0"/>
                <a:cs typeface="Arial" panose="020B0604020202020204" pitchFamily="34" charset="0"/>
              </a:rPr>
              <a:t>o ...m</a:t>
            </a:r>
            <a:r>
              <a:rPr lang="vi-VN" altLang="en-US" sz="3200" b="1" dirty="0">
                <a:solidFill>
                  <a:srgbClr val="000099"/>
                </a:solidFill>
                <a:latin typeface="Times New Roman" panose="02020603050405020304" pitchFamily="18" charset="0"/>
                <a:ea typeface="Arial" panose="020B0604020202020204" pitchFamily="34" charset="0"/>
              </a:rPr>
              <a:t>à</a:t>
            </a:r>
            <a:r>
              <a:rPr lang="vi-VN" altLang="en-US" sz="3200" b="1" dirty="0">
                <a:solidFill>
                  <a:srgbClr val="000099"/>
                </a:solidFill>
                <a:latin typeface="Times New Roman" panose="02020603050405020304" pitchFamily="18" charset="0"/>
                <a:cs typeface="Arial" panose="020B0604020202020204" pitchFamily="34" charset="0"/>
              </a:rPr>
              <a:t> hót</a:t>
            </a:r>
            <a:r>
              <a:rPr lang="en-US" altLang="en-US" sz="3200" b="1" dirty="0">
                <a:solidFill>
                  <a:srgbClr val="000099"/>
                </a:solidFill>
                <a:latin typeface="Times New Roman" panose="02020603050405020304" pitchFamily="18" charset="0"/>
                <a:cs typeface="Arial" panose="020B0604020202020204" pitchFamily="34" charset="0"/>
              </a:rPr>
              <a:t>.</a:t>
            </a:r>
            <a:r>
              <a:rPr lang="en-US" altLang="en-US" sz="3200" b="1" dirty="0">
                <a:solidFill>
                  <a:srgbClr val="000099"/>
                </a:solidFill>
                <a:cs typeface="Arial" panose="020B0604020202020204" pitchFamily="34" charset="0"/>
              </a:rPr>
              <a:t> </a:t>
            </a:r>
            <a:endParaRPr lang="vi-VN" altLang="en-US" sz="3200" b="1" dirty="0">
              <a:latin typeface="Times New Roman" panose="02020603050405020304" pitchFamily="18" charset="0"/>
              <a:cs typeface="Arial" panose="020B0604020202020204" pitchFamily="34" charset="0"/>
            </a:endParaRPr>
          </a:p>
          <a:p>
            <a:pPr marL="0" lvl="0" indent="0" algn="just">
              <a:lnSpc>
                <a:spcPct val="100000"/>
              </a:lnSpc>
              <a:spcBef>
                <a:spcPct val="50000"/>
              </a:spcBef>
              <a:buNone/>
            </a:pPr>
            <a:endParaRPr lang="en-US" altLang="en-US" sz="1400" b="1" dirty="0">
              <a:latin typeface="Times New Roman" panose="02020603050405020304" pitchFamily="18" charset="0"/>
              <a:cs typeface="Arial" panose="020B0604020202020204" pitchFamily="34" charset="0"/>
            </a:endParaRPr>
          </a:p>
          <a:p>
            <a:pPr marL="0" lvl="0" indent="0"/>
            <a:r>
              <a:rPr lang="en-US" altLang="en-US" sz="3200" b="1" dirty="0">
                <a:solidFill>
                  <a:srgbClr val="000099"/>
                </a:solidFill>
                <a:latin typeface="Times New Roman" panose="02020603050405020304" pitchFamily="18" charset="0"/>
                <a:cs typeface="Arial" panose="020B0604020202020204" pitchFamily="34" charset="0"/>
              </a:rPr>
              <a:t>Đoạn 2:</a:t>
            </a:r>
            <a:r>
              <a:rPr lang="en-US" altLang="en-US" sz="3200" dirty="0">
                <a:solidFill>
                  <a:srgbClr val="000099"/>
                </a:solidFill>
                <a:latin typeface="Times New Roman" panose="02020603050405020304" pitchFamily="18" charset="0"/>
                <a:cs typeface="Arial" panose="020B0604020202020204" pitchFamily="34" charset="0"/>
              </a:rPr>
              <a:t> </a:t>
            </a:r>
            <a:r>
              <a:rPr lang="vi-VN" altLang="en-US" sz="3200" b="1" dirty="0">
                <a:latin typeface="Times New Roman" panose="02020603050405020304" pitchFamily="18" charset="0"/>
                <a:cs typeface="Arial" panose="020B0604020202020204" pitchFamily="34" charset="0"/>
              </a:rPr>
              <a:t>Hình như </a:t>
            </a:r>
          </a:p>
          <a:p>
            <a:pPr marL="0" lvl="0" indent="0">
              <a:buNone/>
            </a:pPr>
            <a:r>
              <a:rPr lang="vi-VN" altLang="en-US" sz="3200" b="1" dirty="0">
                <a:latin typeface="Times New Roman" panose="02020603050405020304" pitchFamily="18" charset="0"/>
                <a:cs typeface="Arial" panose="020B0604020202020204" pitchFamily="34" charset="0"/>
              </a:rPr>
              <a:t>...cỏ cây.  </a:t>
            </a:r>
          </a:p>
          <a:p>
            <a:pPr marL="0" lvl="0" indent="0"/>
            <a:r>
              <a:rPr lang="en-US" altLang="en-US" sz="3200" b="1" dirty="0">
                <a:latin typeface="Times New Roman" panose="02020603050405020304" pitchFamily="18" charset="0"/>
                <a:cs typeface="Arial" panose="020B0604020202020204" pitchFamily="34" charset="0"/>
              </a:rPr>
              <a:t>Đoạn 3:</a:t>
            </a:r>
            <a:r>
              <a:rPr lang="vi-VN" altLang="en-US" sz="3200" b="1" dirty="0">
                <a:latin typeface="Times New Roman" panose="02020603050405020304" pitchFamily="18" charset="0"/>
                <a:cs typeface="Arial" panose="020B0604020202020204" pitchFamily="34" charset="0"/>
              </a:rPr>
              <a:t> </a:t>
            </a:r>
            <a:r>
              <a:rPr lang="vi-VN" altLang="en-US" sz="3200" b="1" dirty="0">
                <a:solidFill>
                  <a:srgbClr val="3333CC"/>
                </a:solidFill>
                <a:latin typeface="Times New Roman" panose="02020603050405020304" pitchFamily="18" charset="0"/>
                <a:cs typeface="Arial" panose="020B0604020202020204" pitchFamily="34" charset="0"/>
              </a:rPr>
              <a:t>Hót một lúc ...bóng đêm d</a:t>
            </a:r>
            <a:r>
              <a:rPr lang="vi-VN" altLang="en-US" sz="3200" b="1" dirty="0">
                <a:solidFill>
                  <a:srgbClr val="3333CC"/>
                </a:solidFill>
                <a:latin typeface="Times New Roman" panose="02020603050405020304" pitchFamily="18" charset="0"/>
                <a:ea typeface="Arial" panose="020B0604020202020204" pitchFamily="34" charset="0"/>
              </a:rPr>
              <a:t>à</a:t>
            </a:r>
            <a:r>
              <a:rPr lang="vi-VN" altLang="en-US" sz="3200" b="1" dirty="0">
                <a:solidFill>
                  <a:srgbClr val="3333CC"/>
                </a:solidFill>
                <a:latin typeface="Times New Roman" panose="02020603050405020304" pitchFamily="18" charset="0"/>
                <a:cs typeface="Arial" panose="020B0604020202020204" pitchFamily="34" charset="0"/>
              </a:rPr>
              <a:t>y.</a:t>
            </a:r>
            <a:endParaRPr lang="en-US" altLang="en-US" sz="3200" b="1" dirty="0">
              <a:solidFill>
                <a:srgbClr val="3333CC"/>
              </a:solidFill>
              <a:cs typeface="Arial" panose="020B0604020202020204" pitchFamily="34" charset="0"/>
            </a:endParaRPr>
          </a:p>
          <a:p>
            <a:pPr marL="0" lvl="0" indent="0" algn="just">
              <a:lnSpc>
                <a:spcPct val="100000"/>
              </a:lnSpc>
              <a:spcBef>
                <a:spcPct val="0"/>
              </a:spcBef>
              <a:buNone/>
            </a:pPr>
            <a:endParaRPr lang="vi-VN" altLang="en-US" sz="1400" b="1" dirty="0">
              <a:latin typeface="Times New Roman" panose="02020603050405020304" pitchFamily="18" charset="0"/>
              <a:cs typeface="Arial" panose="020B0604020202020204" pitchFamily="34" charset="0"/>
            </a:endParaRPr>
          </a:p>
          <a:p>
            <a:pPr marL="0" lvl="0" indent="0"/>
            <a:r>
              <a:rPr lang="en-US" altLang="en-US" sz="3200" b="1" dirty="0">
                <a:solidFill>
                  <a:srgbClr val="00B050"/>
                </a:solidFill>
                <a:latin typeface="Times New Roman" panose="02020603050405020304" pitchFamily="18" charset="0"/>
                <a:cs typeface="Arial" panose="020B0604020202020204" pitchFamily="34" charset="0"/>
              </a:rPr>
              <a:t>Đoạn 4:</a:t>
            </a:r>
            <a:r>
              <a:rPr lang="en-US" altLang="en-US" sz="3200" dirty="0">
                <a:solidFill>
                  <a:srgbClr val="00B050"/>
                </a:solidFill>
                <a:latin typeface="Times New Roman" panose="02020603050405020304" pitchFamily="18" charset="0"/>
                <a:cs typeface="Arial" panose="020B0604020202020204" pitchFamily="34" charset="0"/>
              </a:rPr>
              <a:t> </a:t>
            </a:r>
            <a:r>
              <a:rPr lang="vi-VN" altLang="en-US" sz="3200" b="1" dirty="0">
                <a:latin typeface="Times New Roman" panose="02020603050405020304" pitchFamily="18" charset="0"/>
                <a:cs typeface="Arial" panose="020B0604020202020204" pitchFamily="34" charset="0"/>
              </a:rPr>
              <a:t>Rồi hôm sau...bay vút đi.</a:t>
            </a:r>
            <a:endParaRPr lang="vi-VN" altLang="en-US" sz="3200" b="1" dirty="0">
              <a:solidFill>
                <a:srgbClr val="00B050"/>
              </a:solidFill>
              <a:latin typeface="Times New Roman" panose="02020603050405020304" pitchFamily="18" charset="0"/>
              <a:cs typeface="Arial" panose="020B0604020202020204" pitchFamily="34" charset="0"/>
            </a:endParaRPr>
          </a:p>
          <a:p>
            <a:pPr marL="0" lvl="0" indent="0" algn="just">
              <a:lnSpc>
                <a:spcPct val="100000"/>
              </a:lnSpc>
              <a:spcBef>
                <a:spcPct val="0"/>
              </a:spcBef>
              <a:buNone/>
            </a:pPr>
            <a:endParaRPr lang="en-US" altLang="en-US" sz="3200" b="1" dirty="0">
              <a:latin typeface="Times New Roman" panose="02020603050405020304" pitchFamily="18" charset="0"/>
              <a:ea typeface="Arial" panose="020B0604020202020204" pitchFamily="34" charset="0"/>
            </a:endParaRPr>
          </a:p>
        </p:txBody>
      </p:sp>
      <p:cxnSp>
        <p:nvCxnSpPr>
          <p:cNvPr id="4" name="Straight Connector 3"/>
          <p:cNvCxnSpPr/>
          <p:nvPr/>
        </p:nvCxnSpPr>
        <p:spPr>
          <a:xfrm>
            <a:off x="4114800" y="914400"/>
            <a:ext cx="0" cy="57912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barn(inVertical)">
                                      <p:cBhvr>
                                        <p:cTn id="7" dur="500"/>
                                        <p:tgtEl>
                                          <p:spTgt spid="522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barn(inVertical)">
                                      <p:cBhvr>
                                        <p:cTn id="12" dur="500"/>
                                        <p:tgtEl>
                                          <p:spTgt spid="522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animEffect transition="in" filter="wipe(down)">
                                      <p:cBhvr>
                                        <p:cTn id="17" dur="500"/>
                                        <p:tgtEl>
                                          <p:spTgt spid="522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2227">
                                            <p:txEl>
                                              <p:pRg st="5" end="5"/>
                                            </p:txEl>
                                          </p:spTgt>
                                        </p:tgtEl>
                                        <p:attrNameLst>
                                          <p:attrName>style.visibility</p:attrName>
                                        </p:attrNameLst>
                                      </p:cBhvr>
                                      <p:to>
                                        <p:strVal val="visible"/>
                                      </p:to>
                                    </p:set>
                                    <p:animEffect transition="in" filter="wipe(down)">
                                      <p:cBhvr>
                                        <p:cTn id="22"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0" y="3898900"/>
            <a:ext cx="2438400" cy="533400"/>
          </a:xfrm>
          <a:prstGeom prst="rect">
            <a:avLst/>
          </a:prstGeom>
          <a:noFill/>
          <a:ln w="38100">
            <a:noFill/>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vi-VN" altLang="en-US" sz="3600" b="1" dirty="0">
                <a:solidFill>
                  <a:srgbClr val="C00000"/>
                </a:solidFill>
                <a:latin typeface="Times New Roman" panose="02020603050405020304" pitchFamily="18" charset="0"/>
                <a:cs typeface="Arial" panose="020B0604020202020204" pitchFamily="34" charset="0"/>
              </a:rPr>
              <a:t>-</a:t>
            </a:r>
            <a:r>
              <a:rPr lang="en-US" altLang="en-US" sz="3600" b="1" dirty="0">
                <a:solidFill>
                  <a:srgbClr val="C00000"/>
                </a:solidFill>
                <a:latin typeface="Times New Roman" panose="02020603050405020304" pitchFamily="18" charset="0"/>
                <a:cs typeface="Arial" panose="020B0604020202020204" pitchFamily="34" charset="0"/>
              </a:rPr>
              <a:t>Thính giác</a:t>
            </a:r>
            <a:endParaRPr lang="en-US" altLang="en-US" sz="3600" b="1" dirty="0">
              <a:solidFill>
                <a:srgbClr val="C00000"/>
              </a:solidFill>
              <a:latin typeface="Times New Roman" panose="02020603050405020304" pitchFamily="18" charset="0"/>
              <a:ea typeface="Arial" panose="020B0604020202020204" pitchFamily="34" charset="0"/>
            </a:endParaRPr>
          </a:p>
        </p:txBody>
      </p:sp>
      <p:sp>
        <p:nvSpPr>
          <p:cNvPr id="4" name="Rectangle 20"/>
          <p:cNvSpPr/>
          <p:nvPr/>
        </p:nvSpPr>
        <p:spPr>
          <a:xfrm>
            <a:off x="2362200" y="2919413"/>
            <a:ext cx="2514600" cy="508000"/>
          </a:xfrm>
          <a:prstGeom prst="rect">
            <a:avLst/>
          </a:prstGeom>
          <a:noFill/>
          <a:ln w="38100">
            <a:noFill/>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vi-VN" altLang="en-US" sz="3600" b="1" dirty="0">
                <a:solidFill>
                  <a:srgbClr val="C00000"/>
                </a:solidFill>
                <a:latin typeface="Times New Roman" panose="02020603050405020304" pitchFamily="18" charset="0"/>
                <a:cs typeface="Arial" panose="020B0604020202020204" pitchFamily="34" charset="0"/>
              </a:rPr>
              <a:t>-</a:t>
            </a:r>
            <a:r>
              <a:rPr lang="en-US" altLang="en-US" sz="3600" b="1" dirty="0">
                <a:solidFill>
                  <a:srgbClr val="C00000"/>
                </a:solidFill>
                <a:latin typeface="Times New Roman" panose="02020603050405020304" pitchFamily="18" charset="0"/>
                <a:cs typeface="Arial" panose="020B0604020202020204" pitchFamily="34" charset="0"/>
              </a:rPr>
              <a:t>Thị giác</a:t>
            </a:r>
            <a:endParaRPr lang="en-US" altLang="en-US" sz="3600" b="1" dirty="0">
              <a:solidFill>
                <a:srgbClr val="C00000"/>
              </a:solidFill>
              <a:latin typeface="Times New Roman" panose="02020603050405020304" pitchFamily="18" charset="0"/>
              <a:ea typeface="Arial" panose="020B0604020202020204" pitchFamily="34" charset="0"/>
            </a:endParaRPr>
          </a:p>
        </p:txBody>
      </p:sp>
      <p:sp>
        <p:nvSpPr>
          <p:cNvPr id="6" name="Text Box 7"/>
          <p:cNvSpPr txBox="1">
            <a:spLocks noChangeArrowheads="1"/>
          </p:cNvSpPr>
          <p:nvPr/>
        </p:nvSpPr>
        <p:spPr bwMode="auto">
          <a:xfrm>
            <a:off x="1066800" y="682625"/>
            <a:ext cx="10210800" cy="1200150"/>
          </a:xfrm>
          <a:prstGeom prst="rect">
            <a:avLst/>
          </a:prstGeom>
          <a:solidFill>
            <a:schemeClr val="accent4">
              <a:lumMod val="20000"/>
              <a:lumOff val="80000"/>
            </a:schemeClr>
          </a:solidFill>
          <a:ln w="38100">
            <a:solidFill>
              <a:srgbClr val="A50021"/>
            </a:solidFill>
            <a:miter lim="800000"/>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just">
              <a:lnSpc>
                <a:spcPct val="100000"/>
              </a:lnSpc>
              <a:spcBef>
                <a:spcPct val="50000"/>
              </a:spcBef>
              <a:buNone/>
            </a:pPr>
            <a:r>
              <a:rPr lang="en-US" altLang="en-US" sz="3600" b="1" dirty="0">
                <a:latin typeface="Times New Roman" panose="02020603050405020304" pitchFamily="18" charset="0"/>
                <a:cs typeface="Arial" panose="020B0604020202020204" pitchFamily="34" charset="0"/>
              </a:rPr>
              <a:t>    Tác giả b</a:t>
            </a:r>
            <a:r>
              <a:rPr lang="en-US" altLang="en-US" sz="3600" b="1" dirty="0">
                <a:latin typeface="Times New Roman" panose="02020603050405020304" pitchFamily="18" charset="0"/>
                <a:ea typeface="Arial" panose="020B0604020202020204" pitchFamily="34" charset="0"/>
              </a:rPr>
              <a:t>à</a:t>
            </a:r>
            <a:r>
              <a:rPr lang="en-US" altLang="en-US" sz="3600" b="1" dirty="0">
                <a:latin typeface="Times New Roman" panose="02020603050405020304" pitchFamily="18" charset="0"/>
                <a:cs typeface="Arial" panose="020B0604020202020204" pitchFamily="34" charset="0"/>
              </a:rPr>
              <a:t>i văn quan sát chim họa mi hót bằng những giác quan n</a:t>
            </a:r>
            <a:r>
              <a:rPr lang="en-US" altLang="en-US" sz="3600" b="1" dirty="0">
                <a:latin typeface="Times New Roman" panose="02020603050405020304" pitchFamily="18" charset="0"/>
                <a:ea typeface="Arial" panose="020B0604020202020204" pitchFamily="34" charset="0"/>
              </a:rPr>
              <a:t>à</a:t>
            </a:r>
            <a:r>
              <a:rPr lang="en-US" altLang="en-US" sz="3600" b="1" dirty="0">
                <a:latin typeface="Times New Roman" panose="02020603050405020304" pitchFamily="18" charset="0"/>
                <a:cs typeface="Arial" panose="020B0604020202020204" pitchFamily="34" charset="0"/>
              </a:rPr>
              <a:t>o?</a:t>
            </a:r>
            <a:endParaRPr lang="en-US" altLang="en-US" sz="3600" b="1" dirty="0">
              <a:latin typeface="Times New Roman" panose="02020603050405020304" pitchFamily="18" charset="0"/>
              <a:ea typeface="Arial" panose="020B0604020202020204" pitchFamily="34" charset="0"/>
            </a:endParaRPr>
          </a:p>
        </p:txBody>
      </p:sp>
    </p:spTree>
  </p:cSld>
  <p:clrMapOvr>
    <a:masterClrMapping/>
  </p:clrMapOvr>
  <p:transition spd="med">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7651750" y="3468688"/>
          <a:ext cx="114300" cy="215900"/>
        </p:xfrm>
        <a:graphic>
          <a:graphicData uri="http://schemas.openxmlformats.org/presentationml/2006/ole">
            <mc:AlternateContent xmlns:mc="http://schemas.openxmlformats.org/markup-compatibility/2006">
              <mc:Choice xmlns:v="urn:schemas-microsoft-com:vml" Requires="v">
                <p:oleObj spid="_x0000_s3084" r:id="rId3" imgW="114300" imgH="215900" progId="Equation.3">
                  <p:embed/>
                </p:oleObj>
              </mc:Choice>
              <mc:Fallback>
                <p:oleObj r:id="rId3" imgW="114300" imgH="215900" progId="Equation.3">
                  <p:embed/>
                  <p:pic>
                    <p:nvPicPr>
                      <p:cNvPr id="0" name="Picture 3077"/>
                      <p:cNvPicPr/>
                      <p:nvPr/>
                    </p:nvPicPr>
                    <p:blipFill>
                      <a:blip r:embed="rId4"/>
                      <a:stretch>
                        <a:fillRect/>
                      </a:stretch>
                    </p:blipFill>
                    <p:spPr>
                      <a:xfrm>
                        <a:off x="7651750" y="3468688"/>
                        <a:ext cx="114300" cy="215900"/>
                      </a:xfrm>
                      <a:prstGeom prst="rect">
                        <a:avLst/>
                      </a:prstGeom>
                      <a:noFill/>
                      <a:ln w="38100">
                        <a:noFill/>
                        <a:miter/>
                      </a:ln>
                    </p:spPr>
                  </p:pic>
                </p:oleObj>
              </mc:Fallback>
            </mc:AlternateContent>
          </a:graphicData>
        </a:graphic>
      </p:graphicFrame>
      <p:graphicFrame>
        <p:nvGraphicFramePr>
          <p:cNvPr id="39939" name="Object 11"/>
          <p:cNvGraphicFramePr>
            <a:graphicFrameLocks noChangeAspect="1"/>
          </p:cNvGraphicFramePr>
          <p:nvPr/>
        </p:nvGraphicFramePr>
        <p:xfrm>
          <a:off x="6223000" y="5549900"/>
          <a:ext cx="114300" cy="215900"/>
        </p:xfrm>
        <a:graphic>
          <a:graphicData uri="http://schemas.openxmlformats.org/presentationml/2006/ole">
            <mc:AlternateContent xmlns:mc="http://schemas.openxmlformats.org/markup-compatibility/2006">
              <mc:Choice xmlns:v="urn:schemas-microsoft-com:vml" Requires="v">
                <p:oleObj spid="_x0000_s3085" r:id="rId5" imgW="114300" imgH="215900" progId="Equation.3">
                  <p:embed/>
                </p:oleObj>
              </mc:Choice>
              <mc:Fallback>
                <p:oleObj r:id="rId5" imgW="114300" imgH="215900" progId="Equation.3">
                  <p:embed/>
                  <p:pic>
                    <p:nvPicPr>
                      <p:cNvPr id="0" name="Picture 3076"/>
                      <p:cNvPicPr/>
                      <p:nvPr/>
                    </p:nvPicPr>
                    <p:blipFill>
                      <a:blip r:embed="rId4"/>
                      <a:stretch>
                        <a:fillRect/>
                      </a:stretch>
                    </p:blipFill>
                    <p:spPr>
                      <a:xfrm>
                        <a:off x="6223000" y="5549900"/>
                        <a:ext cx="114300" cy="215900"/>
                      </a:xfrm>
                      <a:prstGeom prst="rect">
                        <a:avLst/>
                      </a:prstGeom>
                      <a:noFill/>
                      <a:ln w="38100">
                        <a:noFill/>
                        <a:miter/>
                      </a:ln>
                    </p:spPr>
                  </p:pic>
                </p:oleObj>
              </mc:Fallback>
            </mc:AlternateContent>
          </a:graphicData>
        </a:graphic>
      </p:graphicFrame>
      <p:sp>
        <p:nvSpPr>
          <p:cNvPr id="39940" name="Rectangle 12"/>
          <p:cNvSpPr/>
          <p:nvPr/>
        </p:nvSpPr>
        <p:spPr>
          <a:xfrm>
            <a:off x="-482600" y="719138"/>
            <a:ext cx="184150" cy="366712"/>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sp>
        <p:nvSpPr>
          <p:cNvPr id="39941" name="Rectangle 13"/>
          <p:cNvSpPr/>
          <p:nvPr/>
        </p:nvSpPr>
        <p:spPr>
          <a:xfrm>
            <a:off x="-482600" y="719138"/>
            <a:ext cx="184150" cy="366712"/>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graphicFrame>
        <p:nvGraphicFramePr>
          <p:cNvPr id="39942" name="Object 14"/>
          <p:cNvGraphicFramePr>
            <a:graphicFrameLocks noChangeAspect="1"/>
          </p:cNvGraphicFramePr>
          <p:nvPr/>
        </p:nvGraphicFramePr>
        <p:xfrm>
          <a:off x="5581650" y="4516438"/>
          <a:ext cx="114300" cy="215900"/>
        </p:xfrm>
        <a:graphic>
          <a:graphicData uri="http://schemas.openxmlformats.org/presentationml/2006/ole">
            <mc:AlternateContent xmlns:mc="http://schemas.openxmlformats.org/markup-compatibility/2006">
              <mc:Choice xmlns:v="urn:schemas-microsoft-com:vml" Requires="v">
                <p:oleObj spid="_x0000_s3086" r:id="rId6" imgW="114300" imgH="215900" progId="Equation.3">
                  <p:embed/>
                </p:oleObj>
              </mc:Choice>
              <mc:Fallback>
                <p:oleObj r:id="rId6" imgW="114300" imgH="215900" progId="Equation.3">
                  <p:embed/>
                  <p:pic>
                    <p:nvPicPr>
                      <p:cNvPr id="0" name="Picture 3075"/>
                      <p:cNvPicPr/>
                      <p:nvPr/>
                    </p:nvPicPr>
                    <p:blipFill>
                      <a:blip r:embed="rId4"/>
                      <a:stretch>
                        <a:fillRect/>
                      </a:stretch>
                    </p:blipFill>
                    <p:spPr>
                      <a:xfrm>
                        <a:off x="5581650" y="4516438"/>
                        <a:ext cx="114300" cy="215900"/>
                      </a:xfrm>
                      <a:prstGeom prst="rect">
                        <a:avLst/>
                      </a:prstGeom>
                      <a:noFill/>
                      <a:ln w="38100">
                        <a:noFill/>
                        <a:miter/>
                      </a:ln>
                    </p:spPr>
                  </p:pic>
                </p:oleObj>
              </mc:Fallback>
            </mc:AlternateContent>
          </a:graphicData>
        </a:graphic>
      </p:graphicFrame>
      <p:sp>
        <p:nvSpPr>
          <p:cNvPr id="12308" name="Rectangle 20"/>
          <p:cNvSpPr/>
          <p:nvPr/>
        </p:nvSpPr>
        <p:spPr>
          <a:xfrm>
            <a:off x="5232400" y="1600200"/>
            <a:ext cx="2514600" cy="508000"/>
          </a:xfrm>
          <a:prstGeom prst="rect">
            <a:avLst/>
          </a:prstGeom>
          <a:noFill/>
          <a:ln w="38100" cap="flat" cmpd="dbl">
            <a:solidFill>
              <a:srgbClr val="CC33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en-US" altLang="en-US" b="1" dirty="0">
                <a:solidFill>
                  <a:srgbClr val="C00000"/>
                </a:solidFill>
                <a:latin typeface="Times New Roman" panose="02020603050405020304" pitchFamily="18" charset="0"/>
                <a:cs typeface="Arial" panose="020B0604020202020204" pitchFamily="34" charset="0"/>
              </a:rPr>
              <a:t>QUAN SÁT</a:t>
            </a:r>
            <a:endParaRPr lang="en-US" altLang="en-US" b="1" dirty="0">
              <a:solidFill>
                <a:srgbClr val="C00000"/>
              </a:solidFill>
              <a:latin typeface="Times New Roman" panose="02020603050405020304" pitchFamily="18" charset="0"/>
              <a:ea typeface="Arial" panose="020B0604020202020204" pitchFamily="34" charset="0"/>
            </a:endParaRPr>
          </a:p>
        </p:txBody>
      </p:sp>
      <p:sp>
        <p:nvSpPr>
          <p:cNvPr id="3" name="Rectangle 2"/>
          <p:cNvSpPr/>
          <p:nvPr/>
        </p:nvSpPr>
        <p:spPr>
          <a:xfrm>
            <a:off x="7835900" y="2387600"/>
            <a:ext cx="2438400" cy="533400"/>
          </a:xfrm>
          <a:prstGeom prst="rect">
            <a:avLst/>
          </a:prstGeom>
          <a:noFill/>
          <a:ln w="38100" cap="flat" cmpd="dbl">
            <a:solidFill>
              <a:srgbClr val="CC33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en-US" altLang="en-US" b="1" dirty="0">
                <a:solidFill>
                  <a:srgbClr val="C00000"/>
                </a:solidFill>
                <a:latin typeface="Times New Roman" panose="02020603050405020304" pitchFamily="18" charset="0"/>
                <a:cs typeface="Arial" panose="020B0604020202020204" pitchFamily="34" charset="0"/>
              </a:rPr>
              <a:t>Thính giác</a:t>
            </a:r>
            <a:endParaRPr lang="en-US" altLang="en-US" b="1" dirty="0">
              <a:solidFill>
                <a:srgbClr val="C00000"/>
              </a:solidFill>
              <a:latin typeface="Times New Roman" panose="02020603050405020304" pitchFamily="18" charset="0"/>
              <a:ea typeface="Arial" panose="020B0604020202020204" pitchFamily="34" charset="0"/>
            </a:endParaRPr>
          </a:p>
        </p:txBody>
      </p:sp>
      <p:sp>
        <p:nvSpPr>
          <p:cNvPr id="12309" name="Text Box 21"/>
          <p:cNvSpPr txBox="1"/>
          <p:nvPr/>
        </p:nvSpPr>
        <p:spPr>
          <a:xfrm>
            <a:off x="1638300" y="3327400"/>
            <a:ext cx="1104900" cy="3414713"/>
          </a:xfrm>
          <a:prstGeom prst="rect">
            <a:avLst/>
          </a:prstGeom>
          <a:noFill/>
          <a:ln w="1270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dirty="0">
                <a:solidFill>
                  <a:schemeClr val="tx2"/>
                </a:solidFill>
                <a:latin typeface="Times New Roman" panose="02020603050405020304" pitchFamily="18" charset="0"/>
                <a:cs typeface="Arial" panose="020B0604020202020204" pitchFamily="34" charset="0"/>
              </a:rPr>
              <a:t>Nhìn thấy họa mi bay đậu trong bụi tầm xuân.</a:t>
            </a:r>
            <a:endParaRPr lang="en-US" altLang="en-US" sz="2400" b="1" dirty="0">
              <a:solidFill>
                <a:schemeClr val="tx2"/>
              </a:solidFill>
              <a:latin typeface="Times New Roman" panose="02020603050405020304" pitchFamily="18" charset="0"/>
              <a:ea typeface="Arial" panose="020B0604020202020204" pitchFamily="34" charset="0"/>
            </a:endParaRPr>
          </a:p>
        </p:txBody>
      </p:sp>
      <p:sp>
        <p:nvSpPr>
          <p:cNvPr id="12311" name="Text Box 23"/>
          <p:cNvSpPr txBox="1"/>
          <p:nvPr/>
        </p:nvSpPr>
        <p:spPr>
          <a:xfrm>
            <a:off x="2819400" y="3327400"/>
            <a:ext cx="1231900" cy="2568575"/>
          </a:xfrm>
          <a:prstGeom prst="rect">
            <a:avLst/>
          </a:prstGeom>
          <a:noFill/>
          <a:ln w="1905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300" b="1" dirty="0">
                <a:solidFill>
                  <a:srgbClr val="3333CC"/>
                </a:solidFill>
                <a:latin typeface="Times New Roman" panose="02020603050405020304" pitchFamily="18" charset="0"/>
                <a:cs typeface="Arial" panose="020B0604020202020204" pitchFamily="34" charset="0"/>
              </a:rPr>
              <a:t>Thấy họa mi nhắm mắt, thu đầu v</a:t>
            </a:r>
            <a:r>
              <a:rPr lang="en-US" altLang="en-US" sz="2300" b="1" dirty="0">
                <a:solidFill>
                  <a:srgbClr val="3333CC"/>
                </a:solidFill>
                <a:latin typeface="Times New Roman" panose="02020603050405020304" pitchFamily="18" charset="0"/>
                <a:ea typeface="Arial" panose="020B0604020202020204" pitchFamily="34" charset="0"/>
              </a:rPr>
              <a:t>à</a:t>
            </a:r>
            <a:r>
              <a:rPr lang="en-US" altLang="en-US" sz="2300" b="1" dirty="0">
                <a:solidFill>
                  <a:srgbClr val="3333CC"/>
                </a:solidFill>
                <a:latin typeface="Times New Roman" panose="02020603050405020304" pitchFamily="18" charset="0"/>
                <a:cs typeface="Arial" panose="020B0604020202020204" pitchFamily="34" charset="0"/>
              </a:rPr>
              <a:t>o lông cổ ngủ.</a:t>
            </a:r>
            <a:endParaRPr lang="en-US" altLang="en-US" sz="2300" b="1" dirty="0">
              <a:solidFill>
                <a:srgbClr val="3333CC"/>
              </a:solidFill>
              <a:latin typeface="Times New Roman" panose="02020603050405020304" pitchFamily="18" charset="0"/>
              <a:ea typeface="Arial" panose="020B0604020202020204" pitchFamily="34" charset="0"/>
            </a:endParaRPr>
          </a:p>
        </p:txBody>
      </p:sp>
      <p:sp>
        <p:nvSpPr>
          <p:cNvPr id="12313" name="Text Box 25"/>
          <p:cNvSpPr txBox="1"/>
          <p:nvPr/>
        </p:nvSpPr>
        <p:spPr>
          <a:xfrm>
            <a:off x="4089400" y="3340100"/>
            <a:ext cx="1117600" cy="3138488"/>
          </a:xfrm>
          <a:prstGeom prst="rect">
            <a:avLst/>
          </a:prstGeom>
          <a:noFill/>
          <a:ln w="9525"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200" b="1" dirty="0">
                <a:solidFill>
                  <a:srgbClr val="3333CC"/>
                </a:solidFill>
                <a:latin typeface="Times New Roman" panose="02020603050405020304" pitchFamily="18" charset="0"/>
                <a:cs typeface="Arial" panose="020B0604020202020204" pitchFamily="34" charset="0"/>
              </a:rPr>
              <a:t>Thấy họa mi kéo d</a:t>
            </a:r>
            <a:r>
              <a:rPr lang="en-US" altLang="en-US" sz="2200" b="1" dirty="0">
                <a:solidFill>
                  <a:srgbClr val="3333CC"/>
                </a:solidFill>
                <a:latin typeface="Times New Roman" panose="02020603050405020304" pitchFamily="18" charset="0"/>
                <a:ea typeface="Arial" panose="020B0604020202020204" pitchFamily="34" charset="0"/>
              </a:rPr>
              <a:t>à</a:t>
            </a:r>
            <a:r>
              <a:rPr lang="en-US" altLang="en-US" sz="2200" b="1" dirty="0">
                <a:solidFill>
                  <a:srgbClr val="3333CC"/>
                </a:solidFill>
                <a:latin typeface="Times New Roman" panose="02020603050405020304" pitchFamily="18" charset="0"/>
                <a:cs typeface="Arial" panose="020B0604020202020204" pitchFamily="34" charset="0"/>
              </a:rPr>
              <a:t>i cổ ra m</a:t>
            </a:r>
            <a:r>
              <a:rPr lang="en-US" altLang="en-US" sz="2200" b="1" dirty="0">
                <a:solidFill>
                  <a:srgbClr val="3333CC"/>
                </a:solidFill>
                <a:latin typeface="Times New Roman" panose="02020603050405020304" pitchFamily="18" charset="0"/>
                <a:ea typeface="Arial" panose="020B0604020202020204" pitchFamily="34" charset="0"/>
              </a:rPr>
              <a:t>à</a:t>
            </a:r>
            <a:r>
              <a:rPr lang="en-US" altLang="en-US" sz="2200" b="1" dirty="0">
                <a:solidFill>
                  <a:srgbClr val="3333CC"/>
                </a:solidFill>
                <a:latin typeface="Times New Roman" panose="02020603050405020304" pitchFamily="18" charset="0"/>
                <a:cs typeface="Arial" panose="020B0604020202020204" pitchFamily="34" charset="0"/>
              </a:rPr>
              <a:t> hót, xù lông giũ hết giọt sương.</a:t>
            </a:r>
            <a:endParaRPr lang="en-US" altLang="en-US" sz="2200" b="1" dirty="0">
              <a:solidFill>
                <a:srgbClr val="3333CC"/>
              </a:solidFill>
              <a:latin typeface="Times New Roman" panose="02020603050405020304" pitchFamily="18" charset="0"/>
              <a:ea typeface="Arial" panose="020B0604020202020204" pitchFamily="34" charset="0"/>
            </a:endParaRPr>
          </a:p>
        </p:txBody>
      </p:sp>
      <p:sp>
        <p:nvSpPr>
          <p:cNvPr id="12315" name="Text Box 27"/>
          <p:cNvSpPr txBox="1"/>
          <p:nvPr/>
        </p:nvSpPr>
        <p:spPr>
          <a:xfrm>
            <a:off x="5283200" y="3362325"/>
            <a:ext cx="1117600" cy="3276600"/>
          </a:xfrm>
          <a:prstGeom prst="rect">
            <a:avLst/>
          </a:prstGeom>
          <a:noFill/>
          <a:ln w="9525"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300" b="1" dirty="0">
                <a:solidFill>
                  <a:srgbClr val="3333CC"/>
                </a:solidFill>
                <a:latin typeface="Times New Roman" panose="02020603050405020304" pitchFamily="18" charset="0"/>
                <a:cs typeface="Arial" panose="020B0604020202020204" pitchFamily="34" charset="0"/>
              </a:rPr>
              <a:t>  Thấy họa mi  nhanh nhẹn chuyền bụi nọ sang bụi kia.  </a:t>
            </a:r>
            <a:endParaRPr lang="en-US" altLang="en-US" sz="2300" b="1" dirty="0">
              <a:solidFill>
                <a:srgbClr val="3333CC"/>
              </a:solidFill>
              <a:latin typeface="Times New Roman" panose="02020603050405020304" pitchFamily="18" charset="0"/>
              <a:ea typeface="Arial" panose="020B0604020202020204" pitchFamily="34" charset="0"/>
            </a:endParaRPr>
          </a:p>
        </p:txBody>
      </p:sp>
      <p:sp>
        <p:nvSpPr>
          <p:cNvPr id="13319" name="Text Box 7"/>
          <p:cNvSpPr txBox="1"/>
          <p:nvPr/>
        </p:nvSpPr>
        <p:spPr>
          <a:xfrm>
            <a:off x="7286625" y="3340100"/>
            <a:ext cx="1171575" cy="3046413"/>
          </a:xfrm>
          <a:prstGeom prst="rect">
            <a:avLst/>
          </a:prstGeom>
          <a:noFill/>
          <a:ln w="9525"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dirty="0">
                <a:solidFill>
                  <a:srgbClr val="3333CC"/>
                </a:solidFill>
                <a:latin typeface="Times New Roman" panose="02020603050405020304" pitchFamily="18" charset="0"/>
                <a:cs typeface="Arial" panose="020B0604020202020204" pitchFamily="34" charset="0"/>
              </a:rPr>
              <a:t>  Nghe tiếng hót của họa mi v</a:t>
            </a:r>
            <a:r>
              <a:rPr lang="en-US" altLang="en-US" sz="2400" b="1" dirty="0">
                <a:solidFill>
                  <a:srgbClr val="3333CC"/>
                </a:solidFill>
                <a:latin typeface="Times New Roman" panose="02020603050405020304" pitchFamily="18" charset="0"/>
                <a:ea typeface="Arial" panose="020B0604020202020204" pitchFamily="34" charset="0"/>
              </a:rPr>
              <a:t>à</a:t>
            </a:r>
            <a:r>
              <a:rPr lang="en-US" altLang="en-US" sz="2400" b="1" dirty="0">
                <a:solidFill>
                  <a:srgbClr val="3333CC"/>
                </a:solidFill>
                <a:latin typeface="Times New Roman" panose="02020603050405020304" pitchFamily="18" charset="0"/>
                <a:cs typeface="Arial" panose="020B0604020202020204" pitchFamily="34" charset="0"/>
              </a:rPr>
              <a:t>o các buổi chiều. </a:t>
            </a:r>
            <a:br>
              <a:rPr lang="en-US" altLang="en-US" sz="2400" b="1" dirty="0">
                <a:solidFill>
                  <a:srgbClr val="3333CC"/>
                </a:solidFill>
                <a:latin typeface="Times New Roman" panose="02020603050405020304" pitchFamily="18" charset="0"/>
                <a:cs typeface="Arial" panose="020B0604020202020204" pitchFamily="34" charset="0"/>
              </a:rPr>
            </a:br>
            <a:endParaRPr lang="en-US" altLang="en-US" sz="2400" b="1" i="1" dirty="0">
              <a:solidFill>
                <a:srgbClr val="3333CC"/>
              </a:solidFill>
              <a:latin typeface="Times New Roman" panose="02020603050405020304" pitchFamily="18" charset="0"/>
              <a:ea typeface="Arial" panose="020B0604020202020204" pitchFamily="34" charset="0"/>
            </a:endParaRPr>
          </a:p>
        </p:txBody>
      </p:sp>
      <p:sp>
        <p:nvSpPr>
          <p:cNvPr id="13320" name="Text Box 8"/>
          <p:cNvSpPr txBox="1"/>
          <p:nvPr/>
        </p:nvSpPr>
        <p:spPr>
          <a:xfrm>
            <a:off x="9224963" y="3302000"/>
            <a:ext cx="1328737" cy="3230563"/>
          </a:xfrm>
          <a:prstGeom prst="rect">
            <a:avLst/>
          </a:prstGeom>
          <a:noFill/>
          <a:ln w="9525"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dirty="0">
                <a:solidFill>
                  <a:srgbClr val="3333CC"/>
                </a:solidFill>
                <a:latin typeface="Times New Roman" panose="02020603050405020304" pitchFamily="18" charset="0"/>
                <a:cs typeface="Arial" panose="020B0604020202020204" pitchFamily="34" charset="0"/>
              </a:rPr>
              <a:t>Nghe tiếng hót vang lừng ch</a:t>
            </a:r>
            <a:r>
              <a:rPr lang="en-US" altLang="en-US" sz="2400" b="1" dirty="0">
                <a:solidFill>
                  <a:srgbClr val="3333CC"/>
                </a:solidFill>
                <a:latin typeface="Times New Roman" panose="02020603050405020304" pitchFamily="18" charset="0"/>
                <a:ea typeface="Arial" panose="020B0604020202020204" pitchFamily="34" charset="0"/>
              </a:rPr>
              <a:t>à</a:t>
            </a:r>
            <a:r>
              <a:rPr lang="en-US" altLang="en-US" sz="2400" b="1" dirty="0">
                <a:solidFill>
                  <a:srgbClr val="3333CC"/>
                </a:solidFill>
                <a:latin typeface="Times New Roman" panose="02020603050405020304" pitchFamily="18" charset="0"/>
                <a:cs typeface="Arial" panose="020B0604020202020204" pitchFamily="34" charset="0"/>
              </a:rPr>
              <a:t>o nắng sớm.</a:t>
            </a:r>
          </a:p>
          <a:p>
            <a:pPr marL="0" lvl="0" indent="0">
              <a:lnSpc>
                <a:spcPct val="100000"/>
              </a:lnSpc>
              <a:spcBef>
                <a:spcPct val="50000"/>
              </a:spcBef>
              <a:buNone/>
            </a:pPr>
            <a:endParaRPr lang="en-US" altLang="en-US" sz="2400" b="1" dirty="0">
              <a:solidFill>
                <a:srgbClr val="3333CC"/>
              </a:solidFill>
              <a:latin typeface="Times New Roman" panose="02020603050405020304" pitchFamily="18" charset="0"/>
              <a:ea typeface="Arial" panose="020B0604020202020204" pitchFamily="34" charset="0"/>
            </a:endParaRPr>
          </a:p>
        </p:txBody>
      </p:sp>
      <p:sp>
        <p:nvSpPr>
          <p:cNvPr id="147478" name="Line 22"/>
          <p:cNvSpPr/>
          <p:nvPr/>
        </p:nvSpPr>
        <p:spPr>
          <a:xfrm flipH="1">
            <a:off x="2209800" y="2933700"/>
            <a:ext cx="1943100" cy="388938"/>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79" name="Line 23"/>
          <p:cNvSpPr/>
          <p:nvPr/>
        </p:nvSpPr>
        <p:spPr>
          <a:xfrm flipH="1">
            <a:off x="8178800" y="2938463"/>
            <a:ext cx="889000" cy="371475"/>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80" name="Line 24"/>
          <p:cNvSpPr/>
          <p:nvPr/>
        </p:nvSpPr>
        <p:spPr>
          <a:xfrm>
            <a:off x="9017000" y="2933700"/>
            <a:ext cx="1028700" cy="368300"/>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81" name="Line 25"/>
          <p:cNvSpPr/>
          <p:nvPr/>
        </p:nvSpPr>
        <p:spPr>
          <a:xfrm>
            <a:off x="4051300" y="2946400"/>
            <a:ext cx="1790700" cy="355600"/>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82" name="Line 26"/>
          <p:cNvSpPr/>
          <p:nvPr/>
        </p:nvSpPr>
        <p:spPr>
          <a:xfrm flipH="1">
            <a:off x="3403600" y="2908300"/>
            <a:ext cx="711200" cy="414338"/>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147483" name="Line 27"/>
          <p:cNvSpPr/>
          <p:nvPr/>
        </p:nvSpPr>
        <p:spPr>
          <a:xfrm>
            <a:off x="4064000" y="2921000"/>
            <a:ext cx="723900" cy="419100"/>
          </a:xfrm>
          <a:prstGeom prst="line">
            <a:avLst/>
          </a:prstGeom>
          <a:ln w="57150" cap="flat" cmpd="sng">
            <a:solidFill>
              <a:srgbClr val="006600"/>
            </a:solidFill>
            <a:prstDash val="solid"/>
            <a:headEnd type="none" w="med" len="med"/>
            <a:tailEnd type="triangle" w="med" len="med"/>
          </a:ln>
          <a:effectLst>
            <a:prstShdw prst="shdw13" dist="53882" dir="13499999">
              <a:schemeClr val="bg2">
                <a:alpha val="50000"/>
              </a:schemeClr>
            </a:prstShdw>
          </a:effectLst>
        </p:spPr>
      </p:sp>
      <p:sp>
        <p:nvSpPr>
          <p:cNvPr id="2" name="Rectangle 20"/>
          <p:cNvSpPr/>
          <p:nvPr/>
        </p:nvSpPr>
        <p:spPr>
          <a:xfrm>
            <a:off x="2730500" y="2387600"/>
            <a:ext cx="2514600" cy="508000"/>
          </a:xfrm>
          <a:prstGeom prst="rect">
            <a:avLst/>
          </a:prstGeom>
          <a:noFill/>
          <a:ln w="38100" cap="flat" cmpd="dbl">
            <a:solidFill>
              <a:srgbClr val="CC33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None/>
            </a:pPr>
            <a:r>
              <a:rPr lang="en-US" altLang="en-US" b="1" dirty="0">
                <a:solidFill>
                  <a:srgbClr val="C00000"/>
                </a:solidFill>
                <a:latin typeface="Times New Roman" panose="02020603050405020304" pitchFamily="18" charset="0"/>
                <a:cs typeface="Arial" panose="020B0604020202020204" pitchFamily="34" charset="0"/>
              </a:rPr>
              <a:t>Thị giác</a:t>
            </a:r>
            <a:endParaRPr lang="en-US" altLang="en-US" b="1" dirty="0">
              <a:solidFill>
                <a:srgbClr val="C00000"/>
              </a:solidFill>
              <a:latin typeface="Times New Roman" panose="02020603050405020304" pitchFamily="18" charset="0"/>
              <a:ea typeface="Arial" panose="020B0604020202020204" pitchFamily="34" charset="0"/>
            </a:endParaRPr>
          </a:p>
        </p:txBody>
      </p:sp>
      <p:sp>
        <p:nvSpPr>
          <p:cNvPr id="147488" name="Line 32"/>
          <p:cNvSpPr/>
          <p:nvPr/>
        </p:nvSpPr>
        <p:spPr>
          <a:xfrm flipH="1">
            <a:off x="4381500" y="2095500"/>
            <a:ext cx="1981200" cy="247650"/>
          </a:xfrm>
          <a:prstGeom prst="line">
            <a:avLst/>
          </a:prstGeom>
          <a:ln w="57150" cap="flat" cmpd="sng">
            <a:solidFill>
              <a:srgbClr val="3333CC"/>
            </a:solidFill>
            <a:prstDash val="solid"/>
            <a:headEnd type="none" w="med" len="med"/>
            <a:tailEnd type="none" w="med" len="med"/>
          </a:ln>
          <a:effectLst>
            <a:prstShdw prst="shdw13" dist="53882" dir="13499999">
              <a:schemeClr val="bg2">
                <a:alpha val="50000"/>
              </a:schemeClr>
            </a:prstShdw>
          </a:effectLst>
        </p:spPr>
      </p:sp>
      <p:sp>
        <p:nvSpPr>
          <p:cNvPr id="147489" name="Line 33"/>
          <p:cNvSpPr/>
          <p:nvPr/>
        </p:nvSpPr>
        <p:spPr>
          <a:xfrm>
            <a:off x="6400800" y="2095500"/>
            <a:ext cx="2159000" cy="247650"/>
          </a:xfrm>
          <a:prstGeom prst="line">
            <a:avLst/>
          </a:prstGeom>
          <a:ln w="57150" cap="flat" cmpd="sng">
            <a:solidFill>
              <a:srgbClr val="3333CC"/>
            </a:solidFill>
            <a:prstDash val="solid"/>
            <a:headEnd type="none" w="med" len="med"/>
            <a:tailEnd type="none" w="med" len="med"/>
          </a:ln>
          <a:effectLst>
            <a:prstShdw prst="shdw13" dist="53882" dir="13499999">
              <a:schemeClr val="bg2">
                <a:alpha val="50000"/>
              </a:schemeClr>
            </a:prstShdw>
          </a:effectLst>
        </p:spPr>
      </p:sp>
      <p:sp>
        <p:nvSpPr>
          <p:cNvPr id="53272" name="Text Box 7"/>
          <p:cNvSpPr txBox="1">
            <a:spLocks noChangeArrowheads="1"/>
          </p:cNvSpPr>
          <p:nvPr/>
        </p:nvSpPr>
        <p:spPr bwMode="auto">
          <a:xfrm>
            <a:off x="1066800" y="22225"/>
            <a:ext cx="10210800" cy="1200150"/>
          </a:xfrm>
          <a:prstGeom prst="rect">
            <a:avLst/>
          </a:prstGeom>
          <a:solidFill>
            <a:schemeClr val="accent4">
              <a:lumMod val="20000"/>
              <a:lumOff val="80000"/>
            </a:schemeClr>
          </a:solidFill>
          <a:ln w="38100">
            <a:solidFill>
              <a:srgbClr val="A50021"/>
            </a:solidFill>
            <a:miter lim="800000"/>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just">
              <a:lnSpc>
                <a:spcPct val="100000"/>
              </a:lnSpc>
              <a:spcBef>
                <a:spcPct val="50000"/>
              </a:spcBef>
              <a:buNone/>
            </a:pPr>
            <a:r>
              <a:rPr lang="en-US" altLang="en-US" sz="3600" b="1" dirty="0">
                <a:latin typeface="Times New Roman" panose="02020603050405020304" pitchFamily="18" charset="0"/>
                <a:cs typeface="Arial" panose="020B0604020202020204" pitchFamily="34" charset="0"/>
              </a:rPr>
              <a:t>    Tác giả b</a:t>
            </a:r>
            <a:r>
              <a:rPr lang="en-US" altLang="en-US" sz="3600" b="1" dirty="0">
                <a:latin typeface="Times New Roman" panose="02020603050405020304" pitchFamily="18" charset="0"/>
                <a:ea typeface="Arial" panose="020B0604020202020204" pitchFamily="34" charset="0"/>
              </a:rPr>
              <a:t>à</a:t>
            </a:r>
            <a:r>
              <a:rPr lang="en-US" altLang="en-US" sz="3600" b="1" dirty="0">
                <a:latin typeface="Times New Roman" panose="02020603050405020304" pitchFamily="18" charset="0"/>
                <a:cs typeface="Arial" panose="020B0604020202020204" pitchFamily="34" charset="0"/>
              </a:rPr>
              <a:t>i văn quan sát chim họa mi hót bằng những giác quan n</a:t>
            </a:r>
            <a:r>
              <a:rPr lang="en-US" altLang="en-US" sz="3600" b="1" dirty="0">
                <a:latin typeface="Times New Roman" panose="02020603050405020304" pitchFamily="18" charset="0"/>
                <a:ea typeface="Arial" panose="020B0604020202020204" pitchFamily="34" charset="0"/>
              </a:rPr>
              <a:t>à</a:t>
            </a:r>
            <a:r>
              <a:rPr lang="en-US" altLang="en-US" sz="3600" b="1" dirty="0">
                <a:latin typeface="Times New Roman" panose="02020603050405020304" pitchFamily="18" charset="0"/>
                <a:cs typeface="Arial" panose="020B0604020202020204" pitchFamily="34" charset="0"/>
              </a:rPr>
              <a:t>o?</a:t>
            </a:r>
            <a:endParaRPr lang="en-US" altLang="en-US" sz="3600" b="1" dirty="0">
              <a:latin typeface="Times New Roman" panose="02020603050405020304" pitchFamily="18" charset="0"/>
              <a:ea typeface="Arial" panose="020B0604020202020204"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08"/>
                                        </p:tgtEl>
                                        <p:attrNameLst>
                                          <p:attrName>style.visibility</p:attrName>
                                        </p:attrNameLst>
                                      </p:cBhvr>
                                      <p:to>
                                        <p:strVal val="visible"/>
                                      </p:to>
                                    </p:set>
                                    <p:animEffect transition="in" filter="box(in)">
                                      <p:cBhvr>
                                        <p:cTn id="7" dur="500"/>
                                        <p:tgtEl>
                                          <p:spTgt spid="12308"/>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47488"/>
                                        </p:tgtEl>
                                        <p:attrNameLst>
                                          <p:attrName>style.visibility</p:attrName>
                                        </p:attrNameLst>
                                      </p:cBhvr>
                                      <p:to>
                                        <p:strVal val="visible"/>
                                      </p:to>
                                    </p:set>
                                    <p:animEffect transition="in" filter="box(in)">
                                      <p:cBhvr>
                                        <p:cTn id="11" dur="500"/>
                                        <p:tgtEl>
                                          <p:spTgt spid="147488"/>
                                        </p:tgtEl>
                                      </p:cBhvr>
                                    </p:animEffect>
                                  </p:childTnLst>
                                </p:cTn>
                              </p:par>
                              <p:par>
                                <p:cTn id="12" presetID="4" presetClass="entr" presetSubtype="16" fill="hold" nodeType="withEffect">
                                  <p:stCondLst>
                                    <p:cond delay="0"/>
                                  </p:stCondLst>
                                  <p:childTnLst>
                                    <p:set>
                                      <p:cBhvr>
                                        <p:cTn id="13" dur="1" fill="hold">
                                          <p:stCondLst>
                                            <p:cond delay="0"/>
                                          </p:stCondLst>
                                        </p:cTn>
                                        <p:tgtEl>
                                          <p:spTgt spid="147489"/>
                                        </p:tgtEl>
                                        <p:attrNameLst>
                                          <p:attrName>style.visibility</p:attrName>
                                        </p:attrNameLst>
                                      </p:cBhvr>
                                      <p:to>
                                        <p:strVal val="visible"/>
                                      </p:to>
                                    </p:set>
                                    <p:animEffect transition="in" filter="box(in)">
                                      <p:cBhvr>
                                        <p:cTn id="14" dur="500"/>
                                        <p:tgtEl>
                                          <p:spTgt spid="14748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500"/>
                                        <p:tgtEl>
                                          <p:spTgt spid="2"/>
                                        </p:tgtEl>
                                      </p:cBhvr>
                                    </p:animEffect>
                                  </p:childTnLst>
                                </p:cTn>
                              </p:par>
                              <p:par>
                                <p:cTn id="20" presetID="4"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7478"/>
                                        </p:tgtEl>
                                        <p:attrNameLst>
                                          <p:attrName>style.visibility</p:attrName>
                                        </p:attrNameLst>
                                      </p:cBhvr>
                                      <p:to>
                                        <p:strVal val="visible"/>
                                      </p:to>
                                    </p:set>
                                    <p:animEffect transition="in" filter="blinds(horizontal)">
                                      <p:cBhvr>
                                        <p:cTn id="27" dur="500"/>
                                        <p:tgtEl>
                                          <p:spTgt spid="147478"/>
                                        </p:tgtEl>
                                      </p:cBhvr>
                                    </p:animEffect>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12309"/>
                                        </p:tgtEl>
                                        <p:attrNameLst>
                                          <p:attrName>style.visibility</p:attrName>
                                        </p:attrNameLst>
                                      </p:cBhvr>
                                      <p:to>
                                        <p:strVal val="visible"/>
                                      </p:to>
                                    </p:set>
                                    <p:animEffect transition="in" filter="blinds(horizontal)">
                                      <p:cBhvr>
                                        <p:cTn id="31" dur="500"/>
                                        <p:tgtEl>
                                          <p:spTgt spid="12309"/>
                                        </p:tgtEl>
                                      </p:cBhvr>
                                    </p:animEffect>
                                  </p:childTnLst>
                                </p:cTn>
                              </p:par>
                            </p:childTnLst>
                          </p:cTn>
                        </p:par>
                        <p:par>
                          <p:cTn id="32" fill="hold">
                            <p:stCondLst>
                              <p:cond delay="1000"/>
                            </p:stCondLst>
                            <p:childTnLst>
                              <p:par>
                                <p:cTn id="33" presetID="4" presetClass="entr" presetSubtype="16" fill="hold" nodeType="afterEffect">
                                  <p:stCondLst>
                                    <p:cond delay="0"/>
                                  </p:stCondLst>
                                  <p:childTnLst>
                                    <p:set>
                                      <p:cBhvr>
                                        <p:cTn id="34" dur="1" fill="hold">
                                          <p:stCondLst>
                                            <p:cond delay="0"/>
                                          </p:stCondLst>
                                        </p:cTn>
                                        <p:tgtEl>
                                          <p:spTgt spid="147482"/>
                                        </p:tgtEl>
                                        <p:attrNameLst>
                                          <p:attrName>style.visibility</p:attrName>
                                        </p:attrNameLst>
                                      </p:cBhvr>
                                      <p:to>
                                        <p:strVal val="visible"/>
                                      </p:to>
                                    </p:set>
                                    <p:animEffect transition="in" filter="box(in)">
                                      <p:cBhvr>
                                        <p:cTn id="35" dur="500"/>
                                        <p:tgtEl>
                                          <p:spTgt spid="147482"/>
                                        </p:tgtEl>
                                      </p:cBhvr>
                                    </p:animEffect>
                                  </p:childTnLst>
                                </p:cTn>
                              </p:par>
                            </p:childTnLst>
                          </p:cTn>
                        </p:par>
                        <p:par>
                          <p:cTn id="36" fill="hold">
                            <p:stCondLst>
                              <p:cond delay="1500"/>
                            </p:stCondLst>
                            <p:childTnLst>
                              <p:par>
                                <p:cTn id="37" presetID="4" presetClass="entr" presetSubtype="16" fill="hold" nodeType="afterEffect">
                                  <p:stCondLst>
                                    <p:cond delay="0"/>
                                  </p:stCondLst>
                                  <p:childTnLst>
                                    <p:set>
                                      <p:cBhvr>
                                        <p:cTn id="38" dur="1" fill="hold">
                                          <p:stCondLst>
                                            <p:cond delay="0"/>
                                          </p:stCondLst>
                                        </p:cTn>
                                        <p:tgtEl>
                                          <p:spTgt spid="12311"/>
                                        </p:tgtEl>
                                        <p:attrNameLst>
                                          <p:attrName>style.visibility</p:attrName>
                                        </p:attrNameLst>
                                      </p:cBhvr>
                                      <p:to>
                                        <p:strVal val="visible"/>
                                      </p:to>
                                    </p:set>
                                    <p:animEffect transition="in" filter="box(in)">
                                      <p:cBhvr>
                                        <p:cTn id="39" dur="500"/>
                                        <p:tgtEl>
                                          <p:spTgt spid="12311"/>
                                        </p:tgtEl>
                                      </p:cBhvr>
                                    </p:animEffect>
                                  </p:childTnLst>
                                </p:cTn>
                              </p:par>
                            </p:childTnLst>
                          </p:cTn>
                        </p:par>
                        <p:par>
                          <p:cTn id="40" fill="hold">
                            <p:stCondLst>
                              <p:cond delay="2000"/>
                            </p:stCondLst>
                            <p:childTnLst>
                              <p:par>
                                <p:cTn id="41" presetID="4" presetClass="entr" presetSubtype="16" fill="hold" nodeType="afterEffect">
                                  <p:stCondLst>
                                    <p:cond delay="0"/>
                                  </p:stCondLst>
                                  <p:childTnLst>
                                    <p:set>
                                      <p:cBhvr>
                                        <p:cTn id="42" dur="1" fill="hold">
                                          <p:stCondLst>
                                            <p:cond delay="0"/>
                                          </p:stCondLst>
                                        </p:cTn>
                                        <p:tgtEl>
                                          <p:spTgt spid="147483"/>
                                        </p:tgtEl>
                                        <p:attrNameLst>
                                          <p:attrName>style.visibility</p:attrName>
                                        </p:attrNameLst>
                                      </p:cBhvr>
                                      <p:to>
                                        <p:strVal val="visible"/>
                                      </p:to>
                                    </p:set>
                                    <p:animEffect transition="in" filter="box(in)">
                                      <p:cBhvr>
                                        <p:cTn id="43" dur="500"/>
                                        <p:tgtEl>
                                          <p:spTgt spid="147483"/>
                                        </p:tgtEl>
                                      </p:cBhvr>
                                    </p:animEffect>
                                  </p:childTnLst>
                                </p:cTn>
                              </p:par>
                            </p:childTnLst>
                          </p:cTn>
                        </p:par>
                        <p:par>
                          <p:cTn id="44" fill="hold">
                            <p:stCondLst>
                              <p:cond delay="2500"/>
                            </p:stCondLst>
                            <p:childTnLst>
                              <p:par>
                                <p:cTn id="45" presetID="4" presetClass="entr" presetSubtype="16" fill="hold" nodeType="afterEffect">
                                  <p:stCondLst>
                                    <p:cond delay="0"/>
                                  </p:stCondLst>
                                  <p:childTnLst>
                                    <p:set>
                                      <p:cBhvr>
                                        <p:cTn id="46" dur="1" fill="hold">
                                          <p:stCondLst>
                                            <p:cond delay="0"/>
                                          </p:stCondLst>
                                        </p:cTn>
                                        <p:tgtEl>
                                          <p:spTgt spid="12313"/>
                                        </p:tgtEl>
                                        <p:attrNameLst>
                                          <p:attrName>style.visibility</p:attrName>
                                        </p:attrNameLst>
                                      </p:cBhvr>
                                      <p:to>
                                        <p:strVal val="visible"/>
                                      </p:to>
                                    </p:set>
                                    <p:animEffect transition="in" filter="box(in)">
                                      <p:cBhvr>
                                        <p:cTn id="47" dur="500"/>
                                        <p:tgtEl>
                                          <p:spTgt spid="12313"/>
                                        </p:tgtEl>
                                      </p:cBhvr>
                                    </p:animEffect>
                                  </p:childTnLst>
                                </p:cTn>
                              </p:par>
                            </p:childTnLst>
                          </p:cTn>
                        </p:par>
                        <p:par>
                          <p:cTn id="48" fill="hold">
                            <p:stCondLst>
                              <p:cond delay="3000"/>
                            </p:stCondLst>
                            <p:childTnLst>
                              <p:par>
                                <p:cTn id="49" presetID="4" presetClass="entr" presetSubtype="16" fill="hold" nodeType="afterEffect">
                                  <p:stCondLst>
                                    <p:cond delay="0"/>
                                  </p:stCondLst>
                                  <p:childTnLst>
                                    <p:set>
                                      <p:cBhvr>
                                        <p:cTn id="50" dur="1" fill="hold">
                                          <p:stCondLst>
                                            <p:cond delay="0"/>
                                          </p:stCondLst>
                                        </p:cTn>
                                        <p:tgtEl>
                                          <p:spTgt spid="147481"/>
                                        </p:tgtEl>
                                        <p:attrNameLst>
                                          <p:attrName>style.visibility</p:attrName>
                                        </p:attrNameLst>
                                      </p:cBhvr>
                                      <p:to>
                                        <p:strVal val="visible"/>
                                      </p:to>
                                    </p:set>
                                    <p:animEffect transition="in" filter="box(in)">
                                      <p:cBhvr>
                                        <p:cTn id="51" dur="500"/>
                                        <p:tgtEl>
                                          <p:spTgt spid="147481"/>
                                        </p:tgtEl>
                                      </p:cBhvr>
                                    </p:animEffect>
                                  </p:childTnLst>
                                </p:cTn>
                              </p:par>
                              <p:par>
                                <p:cTn id="52" presetID="4" presetClass="entr" presetSubtype="16" fill="hold" nodeType="withEffect">
                                  <p:stCondLst>
                                    <p:cond delay="0"/>
                                  </p:stCondLst>
                                  <p:childTnLst>
                                    <p:set>
                                      <p:cBhvr>
                                        <p:cTn id="53" dur="1" fill="hold">
                                          <p:stCondLst>
                                            <p:cond delay="0"/>
                                          </p:stCondLst>
                                        </p:cTn>
                                        <p:tgtEl>
                                          <p:spTgt spid="12315"/>
                                        </p:tgtEl>
                                        <p:attrNameLst>
                                          <p:attrName>style.visibility</p:attrName>
                                        </p:attrNameLst>
                                      </p:cBhvr>
                                      <p:to>
                                        <p:strVal val="visible"/>
                                      </p:to>
                                    </p:set>
                                    <p:animEffect transition="in" filter="box(in)">
                                      <p:cBhvr>
                                        <p:cTn id="54" dur="500"/>
                                        <p:tgtEl>
                                          <p:spTgt spid="12315"/>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147479"/>
                                        </p:tgtEl>
                                        <p:attrNameLst>
                                          <p:attrName>style.visibility</p:attrName>
                                        </p:attrNameLst>
                                      </p:cBhvr>
                                      <p:to>
                                        <p:strVal val="visible"/>
                                      </p:to>
                                    </p:set>
                                    <p:animEffect transition="in" filter="box(in)">
                                      <p:cBhvr>
                                        <p:cTn id="59" dur="500"/>
                                        <p:tgtEl>
                                          <p:spTgt spid="147479"/>
                                        </p:tgtEl>
                                      </p:cBhvr>
                                    </p:animEffect>
                                  </p:childTnLst>
                                </p:cTn>
                              </p:par>
                              <p:par>
                                <p:cTn id="60" presetID="4" presetClass="entr" presetSubtype="16" fill="hold" nodeType="withEffect">
                                  <p:stCondLst>
                                    <p:cond delay="0"/>
                                  </p:stCondLst>
                                  <p:childTnLst>
                                    <p:set>
                                      <p:cBhvr>
                                        <p:cTn id="61" dur="1" fill="hold">
                                          <p:stCondLst>
                                            <p:cond delay="0"/>
                                          </p:stCondLst>
                                        </p:cTn>
                                        <p:tgtEl>
                                          <p:spTgt spid="13319"/>
                                        </p:tgtEl>
                                        <p:attrNameLst>
                                          <p:attrName>style.visibility</p:attrName>
                                        </p:attrNameLst>
                                      </p:cBhvr>
                                      <p:to>
                                        <p:strVal val="visible"/>
                                      </p:to>
                                    </p:set>
                                    <p:animEffect transition="in" filter="box(in)">
                                      <p:cBhvr>
                                        <p:cTn id="62" dur="500"/>
                                        <p:tgtEl>
                                          <p:spTgt spid="13319"/>
                                        </p:tgtEl>
                                      </p:cBhvr>
                                    </p:animEffect>
                                  </p:childTnLst>
                                </p:cTn>
                              </p:par>
                            </p:childTnLst>
                          </p:cTn>
                        </p:par>
                        <p:par>
                          <p:cTn id="63" fill="hold">
                            <p:stCondLst>
                              <p:cond delay="500"/>
                            </p:stCondLst>
                            <p:childTnLst>
                              <p:par>
                                <p:cTn id="64" presetID="4" presetClass="entr" presetSubtype="16" fill="hold" nodeType="afterEffect">
                                  <p:stCondLst>
                                    <p:cond delay="0"/>
                                  </p:stCondLst>
                                  <p:childTnLst>
                                    <p:set>
                                      <p:cBhvr>
                                        <p:cTn id="65" dur="1" fill="hold">
                                          <p:stCondLst>
                                            <p:cond delay="0"/>
                                          </p:stCondLst>
                                        </p:cTn>
                                        <p:tgtEl>
                                          <p:spTgt spid="13320"/>
                                        </p:tgtEl>
                                        <p:attrNameLst>
                                          <p:attrName>style.visibility</p:attrName>
                                        </p:attrNameLst>
                                      </p:cBhvr>
                                      <p:to>
                                        <p:strVal val="visible"/>
                                      </p:to>
                                    </p:set>
                                    <p:animEffect transition="in" filter="box(in)">
                                      <p:cBhvr>
                                        <p:cTn id="66" dur="500"/>
                                        <p:tgtEl>
                                          <p:spTgt spid="13320"/>
                                        </p:tgtEl>
                                      </p:cBhvr>
                                    </p:animEffect>
                                  </p:childTnLst>
                                </p:cTn>
                              </p:par>
                              <p:par>
                                <p:cTn id="67" presetID="4" presetClass="entr" presetSubtype="16" fill="hold" nodeType="withEffect">
                                  <p:stCondLst>
                                    <p:cond delay="0"/>
                                  </p:stCondLst>
                                  <p:childTnLst>
                                    <p:set>
                                      <p:cBhvr>
                                        <p:cTn id="68" dur="1" fill="hold">
                                          <p:stCondLst>
                                            <p:cond delay="0"/>
                                          </p:stCondLst>
                                        </p:cTn>
                                        <p:tgtEl>
                                          <p:spTgt spid="147480"/>
                                        </p:tgtEl>
                                        <p:attrNameLst>
                                          <p:attrName>style.visibility</p:attrName>
                                        </p:attrNameLst>
                                      </p:cBhvr>
                                      <p:to>
                                        <p:strVal val="visible"/>
                                      </p:to>
                                    </p:set>
                                    <p:animEffect transition="in" filter="box(in)">
                                      <p:cBhvr>
                                        <p:cTn id="69" dur="500"/>
                                        <p:tgtEl>
                                          <p:spTgt spid="147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3" grpId="0" animBg="1"/>
      <p:bldP spid="12309" grpId="0" bldLvl="0" animBg="1"/>
      <p:bldP spid="12311" grpId="0" bldLvl="0" animBg="1"/>
      <p:bldP spid="12313" grpId="0" bldLvl="0" animBg="1"/>
      <p:bldP spid="12315" grpId="0" bldLvl="0" animBg="1"/>
      <p:bldP spid="13319" grpId="0" bldLvl="0" animBg="1"/>
      <p:bldP spid="13320" grpId="0" bldLvl="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Grp="1" noChangeAspect="1"/>
          </p:cNvGraphicFramePr>
          <p:nvPr>
            <p:ph sz="quarter" idx="2"/>
          </p:nvPr>
        </p:nvGraphicFramePr>
        <p:xfrm>
          <a:off x="8134350" y="2860675"/>
          <a:ext cx="114300" cy="215900"/>
        </p:xfrm>
        <a:graphic>
          <a:graphicData uri="http://schemas.openxmlformats.org/presentationml/2006/ole">
            <mc:AlternateContent xmlns:mc="http://schemas.openxmlformats.org/markup-compatibility/2006">
              <mc:Choice xmlns:v="urn:schemas-microsoft-com:vml" Requires="v">
                <p:oleObj spid="_x0000_s4103" r:id="rId3" imgW="114300" imgH="215900" progId="Equation.3">
                  <p:embed/>
                </p:oleObj>
              </mc:Choice>
              <mc:Fallback>
                <p:oleObj r:id="rId3" imgW="114300" imgH="215900" progId="Equation.3">
                  <p:embed/>
                  <p:pic>
                    <p:nvPicPr>
                      <p:cNvPr id="0" name="Picture 3078"/>
                      <p:cNvPicPr/>
                      <p:nvPr/>
                    </p:nvPicPr>
                    <p:blipFill>
                      <a:blip r:embed="rId4"/>
                      <a:stretch>
                        <a:fillRect/>
                      </a:stretch>
                    </p:blipFill>
                    <p:spPr>
                      <a:xfrm>
                        <a:off x="8134350" y="2860675"/>
                        <a:ext cx="114300" cy="215900"/>
                      </a:xfrm>
                      <a:prstGeom prst="rect">
                        <a:avLst/>
                      </a:prstGeom>
                      <a:noFill/>
                      <a:ln w="38100">
                        <a:noFill/>
                        <a:miter/>
                      </a:ln>
                    </p:spPr>
                  </p:pic>
                </p:oleObj>
              </mc:Fallback>
            </mc:AlternateContent>
          </a:graphicData>
        </a:graphic>
      </p:graphicFrame>
      <p:sp>
        <p:nvSpPr>
          <p:cNvPr id="40963" name="Text Box 5"/>
          <p:cNvSpPr txBox="1"/>
          <p:nvPr/>
        </p:nvSpPr>
        <p:spPr>
          <a:xfrm>
            <a:off x="3794125" y="-38100"/>
            <a:ext cx="4664075" cy="366713"/>
          </a:xfrm>
          <a:prstGeom prst="rect">
            <a:avLst/>
          </a:prstGeom>
          <a:noFill/>
          <a:ln w="9525">
            <a:noFill/>
          </a:ln>
        </p:spPr>
        <p:txBody>
          <a:bodyPr>
            <a:spAutoFit/>
          </a:bodyPr>
          <a:lstStyle/>
          <a:p>
            <a:endParaRPr lang="en-US" altLang="en-US" sz="1800" dirty="0">
              <a:solidFill>
                <a:srgbClr val="006699"/>
              </a:solidFill>
              <a:latin typeface="Times New Roman" panose="02020603050405020304" pitchFamily="18" charset="0"/>
            </a:endParaRPr>
          </a:p>
        </p:txBody>
      </p:sp>
      <p:sp>
        <p:nvSpPr>
          <p:cNvPr id="40964" name="Text Box 6"/>
          <p:cNvSpPr txBox="1"/>
          <p:nvPr/>
        </p:nvSpPr>
        <p:spPr>
          <a:xfrm>
            <a:off x="4191000" y="177800"/>
            <a:ext cx="3978275" cy="366713"/>
          </a:xfrm>
          <a:prstGeom prst="rect">
            <a:avLst/>
          </a:prstGeom>
          <a:noFill/>
          <a:ln w="9525">
            <a:noFill/>
          </a:ln>
        </p:spPr>
        <p:txBody>
          <a:bodyPr>
            <a:spAutoFit/>
          </a:bodyPr>
          <a:lstStyle/>
          <a:p>
            <a:endParaRPr lang="en-US" altLang="en-US" sz="1800" dirty="0">
              <a:solidFill>
                <a:srgbClr val="006699"/>
              </a:solidFill>
              <a:latin typeface="Times New Roman" panose="02020603050405020304" pitchFamily="18" charset="0"/>
            </a:endParaRPr>
          </a:p>
        </p:txBody>
      </p:sp>
      <p:sp>
        <p:nvSpPr>
          <p:cNvPr id="40965" name="Text Box 8"/>
          <p:cNvSpPr txBox="1"/>
          <p:nvPr/>
        </p:nvSpPr>
        <p:spPr>
          <a:xfrm>
            <a:off x="3200400" y="3124200"/>
            <a:ext cx="1447800" cy="457200"/>
          </a:xfrm>
          <a:prstGeom prst="rect">
            <a:avLst/>
          </a:prstGeom>
          <a:noFill/>
          <a:ln w="9525">
            <a:noFill/>
          </a:ln>
        </p:spPr>
        <p:txBody>
          <a:bodyPr>
            <a:spAutoFit/>
          </a:bodyPr>
          <a:lstStyle/>
          <a:p>
            <a:pPr>
              <a:spcBef>
                <a:spcPct val="50000"/>
              </a:spcBef>
            </a:pPr>
            <a:endParaRPr lang="en-US" altLang="en-US" sz="2400" b="1" dirty="0">
              <a:solidFill>
                <a:srgbClr val="FF0066"/>
              </a:solidFill>
              <a:latin typeface="Times New Roman" panose="02020603050405020304" pitchFamily="18" charset="0"/>
            </a:endParaRPr>
          </a:p>
        </p:txBody>
      </p:sp>
      <p:sp>
        <p:nvSpPr>
          <p:cNvPr id="40966" name="Text Box 9"/>
          <p:cNvSpPr txBox="1"/>
          <p:nvPr/>
        </p:nvSpPr>
        <p:spPr>
          <a:xfrm>
            <a:off x="2667000" y="5029200"/>
            <a:ext cx="4038600" cy="519113"/>
          </a:xfrm>
          <a:prstGeom prst="rect">
            <a:avLst/>
          </a:prstGeom>
          <a:noFill/>
          <a:ln w="9525">
            <a:noFill/>
          </a:ln>
        </p:spPr>
        <p:txBody>
          <a:bodyPr>
            <a:spAutoFit/>
          </a:bodyPr>
          <a:lstStyle/>
          <a:p>
            <a:pPr>
              <a:spcBef>
                <a:spcPct val="50000"/>
              </a:spcBef>
            </a:pPr>
            <a:endParaRPr lang="en-US" altLang="en-US" b="1" dirty="0">
              <a:solidFill>
                <a:srgbClr val="006699"/>
              </a:solidFill>
              <a:latin typeface="Times New Roman" panose="02020603050405020304" pitchFamily="18" charset="0"/>
            </a:endParaRPr>
          </a:p>
        </p:txBody>
      </p:sp>
      <p:graphicFrame>
        <p:nvGraphicFramePr>
          <p:cNvPr id="40967" name="Object 10"/>
          <p:cNvGraphicFramePr>
            <a:graphicFrameLocks noChangeAspect="1"/>
          </p:cNvGraphicFramePr>
          <p:nvPr/>
        </p:nvGraphicFramePr>
        <p:xfrm>
          <a:off x="6705600" y="4648200"/>
          <a:ext cx="114300" cy="215900"/>
        </p:xfrm>
        <a:graphic>
          <a:graphicData uri="http://schemas.openxmlformats.org/presentationml/2006/ole">
            <mc:AlternateContent xmlns:mc="http://schemas.openxmlformats.org/markup-compatibility/2006">
              <mc:Choice xmlns:v="urn:schemas-microsoft-com:vml" Requires="v">
                <p:oleObj spid="_x0000_s4104" r:id="rId5" imgW="114300" imgH="215900" progId="Equation.3">
                  <p:embed/>
                </p:oleObj>
              </mc:Choice>
              <mc:Fallback>
                <p:oleObj r:id="rId5" imgW="114300" imgH="215900" progId="Equation.3">
                  <p:embed/>
                  <p:pic>
                    <p:nvPicPr>
                      <p:cNvPr id="0" name="Picture 3081"/>
                      <p:cNvPicPr/>
                      <p:nvPr/>
                    </p:nvPicPr>
                    <p:blipFill>
                      <a:blip r:embed="rId4"/>
                      <a:stretch>
                        <a:fillRect/>
                      </a:stretch>
                    </p:blipFill>
                    <p:spPr>
                      <a:xfrm>
                        <a:off x="6705600" y="4648200"/>
                        <a:ext cx="114300" cy="215900"/>
                      </a:xfrm>
                      <a:prstGeom prst="rect">
                        <a:avLst/>
                      </a:prstGeom>
                      <a:noFill/>
                      <a:ln w="38100">
                        <a:noFill/>
                        <a:miter/>
                      </a:ln>
                    </p:spPr>
                  </p:pic>
                </p:oleObj>
              </mc:Fallback>
            </mc:AlternateContent>
          </a:graphicData>
        </a:graphic>
      </p:graphicFrame>
      <p:sp>
        <p:nvSpPr>
          <p:cNvPr id="12296" name="Text Box 11"/>
          <p:cNvSpPr txBox="1">
            <a:spLocks noChangeArrowheads="1"/>
          </p:cNvSpPr>
          <p:nvPr/>
        </p:nvSpPr>
        <p:spPr bwMode="auto">
          <a:xfrm>
            <a:off x="685800" y="1938338"/>
            <a:ext cx="8658225" cy="3784600"/>
          </a:xfrm>
          <a:prstGeom prst="rect">
            <a:avLst/>
          </a:prstGeom>
          <a:solidFill>
            <a:schemeClr val="accent2"/>
          </a:solidFill>
          <a:ln>
            <a:noFill/>
          </a:ln>
        </p:spPr>
        <p:txBody>
          <a:bodyPr>
            <a:spAutoFit/>
          </a:bodyPr>
          <a:lstStyle/>
          <a:p>
            <a:pPr algn="just">
              <a:spcBef>
                <a:spcPct val="50000"/>
              </a:spcBef>
              <a:buNone/>
            </a:pPr>
            <a:r>
              <a:rPr lang="en-US" altLang="en-US" sz="4000" b="1" i="1" dirty="0">
                <a:solidFill>
                  <a:srgbClr val="2E2E00"/>
                </a:solidFill>
                <a:latin typeface="Calibri" panose="020F0502020204030204" pitchFamily="34" charset="0"/>
                <a:cs typeface="Calibri" panose="020F0502020204030204" pitchFamily="34" charset="0"/>
              </a:rPr>
              <a:t>    </a:t>
            </a:r>
            <a:r>
              <a:rPr lang="vi-VN" altLang="en-US" sz="4000" b="1" i="1" dirty="0">
                <a:solidFill>
                  <a:srgbClr val="2E2E00"/>
                </a:solidFill>
                <a:latin typeface="Calibri" panose="020F0502020204030204" pitchFamily="34" charset="0"/>
                <a:cs typeface="Calibri" panose="020F0502020204030204" pitchFamily="34" charset="0"/>
              </a:rPr>
              <a:t>Tiếng hót có khi êm đềm, có khi rộn rã như một điệu đ</a:t>
            </a:r>
            <a:r>
              <a:rPr lang="vi-VN" altLang="en-US" sz="4000" b="1" i="1" dirty="0">
                <a:solidFill>
                  <a:srgbClr val="2E2E00"/>
                </a:solidFill>
                <a:latin typeface="Calibri" panose="020F0502020204030204" pitchFamily="34" charset="0"/>
                <a:ea typeface="Calibri" panose="020F0502020204030204" pitchFamily="34" charset="0"/>
              </a:rPr>
              <a:t>à</a:t>
            </a:r>
            <a:r>
              <a:rPr lang="vi-VN" altLang="en-US" sz="4000" b="1" i="1" dirty="0">
                <a:solidFill>
                  <a:srgbClr val="2E2E00"/>
                </a:solidFill>
                <a:latin typeface="Calibri" panose="020F0502020204030204" pitchFamily="34" charset="0"/>
                <a:cs typeface="Calibri" panose="020F0502020204030204" pitchFamily="34" charset="0"/>
              </a:rPr>
              <a:t>n trong bóng xế, âm thanh vang mãi trong tĩnh mịch... vì hình ảnh so sánh đó gợi tả rất đúng, rất đặc biệt tiếng hót hoạ mi âm vang trong buổi chiều tĩnh mịch.</a:t>
            </a:r>
            <a:endParaRPr lang="en-US" altLang="en-US" sz="4000" b="1" i="1" dirty="0">
              <a:solidFill>
                <a:srgbClr val="2E2E00"/>
              </a:solidFill>
              <a:latin typeface="Calibri" panose="020F0502020204030204" pitchFamily="34" charset="0"/>
              <a:ea typeface="Calibri" panose="020F0502020204030204" pitchFamily="34" charset="0"/>
            </a:endParaRPr>
          </a:p>
        </p:txBody>
      </p:sp>
      <p:sp>
        <p:nvSpPr>
          <p:cNvPr id="40969" name="Rectangle 12"/>
          <p:cNvSpPr/>
          <p:nvPr/>
        </p:nvSpPr>
        <p:spPr>
          <a:xfrm>
            <a:off x="1524000" y="-184150"/>
            <a:ext cx="184150" cy="368300"/>
          </a:xfrm>
          <a:prstGeom prst="rect">
            <a:avLst/>
          </a:prstGeom>
          <a:noFill/>
          <a:ln w="9525">
            <a:noFill/>
          </a:ln>
        </p:spPr>
        <p:txBody>
          <a:bodyPr wrap="none" anchor="ctr" anchorCtr="0">
            <a:spAutoFit/>
          </a:bodyPr>
          <a:lstStyle/>
          <a:p>
            <a:endParaRPr lang="en-US" altLang="en-US" sz="1800" dirty="0">
              <a:solidFill>
                <a:srgbClr val="006699"/>
              </a:solidFill>
              <a:latin typeface="Verdana" panose="020B0604030504040204" pitchFamily="34" charset="0"/>
            </a:endParaRPr>
          </a:p>
        </p:txBody>
      </p:sp>
      <p:sp>
        <p:nvSpPr>
          <p:cNvPr id="40970" name="Rectangle 13"/>
          <p:cNvSpPr/>
          <p:nvPr/>
        </p:nvSpPr>
        <p:spPr>
          <a:xfrm>
            <a:off x="1524000" y="-184150"/>
            <a:ext cx="184150" cy="368300"/>
          </a:xfrm>
          <a:prstGeom prst="rect">
            <a:avLst/>
          </a:prstGeom>
          <a:noFill/>
          <a:ln w="9525">
            <a:noFill/>
          </a:ln>
        </p:spPr>
        <p:txBody>
          <a:bodyPr wrap="none" anchor="ctr" anchorCtr="0">
            <a:spAutoFit/>
          </a:bodyPr>
          <a:lstStyle/>
          <a:p>
            <a:endParaRPr lang="en-US" altLang="en-US" sz="1800" dirty="0">
              <a:solidFill>
                <a:srgbClr val="006699"/>
              </a:solidFill>
              <a:latin typeface="Verdana" panose="020B0604030504040204" pitchFamily="34" charset="0"/>
            </a:endParaRPr>
          </a:p>
        </p:txBody>
      </p:sp>
      <p:graphicFrame>
        <p:nvGraphicFramePr>
          <p:cNvPr id="40971" name="Object 14"/>
          <p:cNvGraphicFramePr>
            <a:graphicFrameLocks noChangeAspect="1"/>
          </p:cNvGraphicFramePr>
          <p:nvPr/>
        </p:nvGraphicFramePr>
        <p:xfrm>
          <a:off x="6064250" y="3614738"/>
          <a:ext cx="114300" cy="215900"/>
        </p:xfrm>
        <a:graphic>
          <a:graphicData uri="http://schemas.openxmlformats.org/presentationml/2006/ole">
            <mc:AlternateContent xmlns:mc="http://schemas.openxmlformats.org/markup-compatibility/2006">
              <mc:Choice xmlns:v="urn:schemas-microsoft-com:vml" Requires="v">
                <p:oleObj spid="_x0000_s4105" r:id="rId6" imgW="114300" imgH="215900" progId="Equation.3">
                  <p:embed/>
                </p:oleObj>
              </mc:Choice>
              <mc:Fallback>
                <p:oleObj r:id="rId6" imgW="114300" imgH="215900" progId="Equation.3">
                  <p:embed/>
                  <p:pic>
                    <p:nvPicPr>
                      <p:cNvPr id="0" name="Picture 3080"/>
                      <p:cNvPicPr/>
                      <p:nvPr/>
                    </p:nvPicPr>
                    <p:blipFill>
                      <a:blip r:embed="rId4"/>
                      <a:stretch>
                        <a:fillRect/>
                      </a:stretch>
                    </p:blipFill>
                    <p:spPr>
                      <a:xfrm>
                        <a:off x="6064250" y="3614738"/>
                        <a:ext cx="114300" cy="215900"/>
                      </a:xfrm>
                      <a:prstGeom prst="rect">
                        <a:avLst/>
                      </a:prstGeom>
                      <a:noFill/>
                      <a:ln w="38100">
                        <a:noFill/>
                        <a:miter/>
                      </a:ln>
                    </p:spPr>
                  </p:pic>
                </p:oleObj>
              </mc:Fallback>
            </mc:AlternateContent>
          </a:graphicData>
        </a:graphic>
      </p:graphicFrame>
      <p:sp>
        <p:nvSpPr>
          <p:cNvPr id="31759" name="Text Box 15"/>
          <p:cNvSpPr txBox="1">
            <a:spLocks noChangeArrowheads="1"/>
          </p:cNvSpPr>
          <p:nvPr/>
        </p:nvSpPr>
        <p:spPr bwMode="auto">
          <a:xfrm>
            <a:off x="501650" y="461963"/>
            <a:ext cx="11461750" cy="647700"/>
          </a:xfrm>
          <a:prstGeom prst="rect">
            <a:avLst/>
          </a:prstGeom>
          <a:solidFill>
            <a:schemeClr val="bg2">
              <a:lumMod val="90000"/>
            </a:schemeClr>
          </a:solidFill>
          <a:ln>
            <a:noFill/>
          </a:ln>
        </p:spPr>
        <p:txBody>
          <a:bodyPr>
            <a:spAutoFit/>
          </a:bodyPr>
          <a:lstStyle/>
          <a:p>
            <a:pPr>
              <a:spcBef>
                <a:spcPct val="50000"/>
              </a:spcBef>
              <a:buNone/>
            </a:pPr>
            <a:r>
              <a:rPr lang="en-US" altLang="en-US" sz="3600" b="1" dirty="0">
                <a:solidFill>
                  <a:srgbClr val="00334D"/>
                </a:solidFill>
                <a:latin typeface="Times New Roman" panose="02020603050405020304" pitchFamily="18" charset="0"/>
              </a:rPr>
              <a:t>Em thích những chi tiết và hình ảnh so sánh nào? Vì sao?</a:t>
            </a:r>
          </a:p>
        </p:txBody>
      </p:sp>
      <p:pic>
        <p:nvPicPr>
          <p:cNvPr id="40973" name="Picture 1"/>
          <p:cNvPicPr>
            <a:picLocks noChangeAspect="1"/>
          </p:cNvPicPr>
          <p:nvPr/>
        </p:nvPicPr>
        <p:blipFill>
          <a:blip r:embed="rId7"/>
          <a:stretch>
            <a:fillRect/>
          </a:stretch>
        </p:blipFill>
        <p:spPr>
          <a:xfrm>
            <a:off x="9921875" y="3722688"/>
            <a:ext cx="2286000" cy="3062287"/>
          </a:xfrm>
          <a:prstGeom prst="rect">
            <a:avLst/>
          </a:prstGeom>
          <a:noFill/>
          <a:ln w="9525">
            <a:noFill/>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1759"/>
                                        </p:tgtEl>
                                        <p:attrNameLst>
                                          <p:attrName>style.visibility</p:attrName>
                                        </p:attrNameLst>
                                      </p:cBhvr>
                                      <p:to>
                                        <p:strVal val="visible"/>
                                      </p:to>
                                    </p:set>
                                    <p:animEffect transition="in" filter="checkerboard(across)">
                                      <p:cBhvr>
                                        <p:cTn id="7" dur="500"/>
                                        <p:tgtEl>
                                          <p:spTgt spid="317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fade">
                                      <p:cBhvr>
                                        <p:cTn id="12" dur="1000"/>
                                        <p:tgtEl>
                                          <p:spTgt spid="12296"/>
                                        </p:tgtEl>
                                      </p:cBhvr>
                                    </p:animEffect>
                                    <p:anim calcmode="lin" valueType="num">
                                      <p:cBhvr>
                                        <p:cTn id="13" dur="1000" fill="hold"/>
                                        <p:tgtEl>
                                          <p:spTgt spid="12296"/>
                                        </p:tgtEl>
                                        <p:attrNameLst>
                                          <p:attrName>ppt_x</p:attrName>
                                        </p:attrNameLst>
                                      </p:cBhvr>
                                      <p:tavLst>
                                        <p:tav tm="0">
                                          <p:val>
                                            <p:strVal val="#ppt_x"/>
                                          </p:val>
                                        </p:tav>
                                        <p:tav tm="100000">
                                          <p:val>
                                            <p:strVal val="#ppt_x"/>
                                          </p:val>
                                        </p:tav>
                                      </p:tavLst>
                                    </p:anim>
                                    <p:anim calcmode="lin" valueType="num">
                                      <p:cBhvr>
                                        <p:cTn id="14"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317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Grp="1" noChangeAspect="1"/>
          </p:cNvGraphicFramePr>
          <p:nvPr>
            <p:ph sz="quarter" idx="1"/>
          </p:nvPr>
        </p:nvGraphicFramePr>
        <p:xfrm>
          <a:off x="12077700" y="2312988"/>
          <a:ext cx="114300" cy="215900"/>
        </p:xfrm>
        <a:graphic>
          <a:graphicData uri="http://schemas.openxmlformats.org/presentationml/2006/ole">
            <mc:AlternateContent xmlns:mc="http://schemas.openxmlformats.org/markup-compatibility/2006">
              <mc:Choice xmlns:v="urn:schemas-microsoft-com:vml" Requires="v">
                <p:oleObj spid="_x0000_s5125" r:id="rId3" imgW="114300" imgH="215900" progId="Equation.3">
                  <p:embed/>
                </p:oleObj>
              </mc:Choice>
              <mc:Fallback>
                <p:oleObj r:id="rId3" imgW="114300" imgH="215900" progId="Equation.3">
                  <p:embed/>
                  <p:pic>
                    <p:nvPicPr>
                      <p:cNvPr id="0" name="Picture 3079"/>
                      <p:cNvPicPr/>
                      <p:nvPr/>
                    </p:nvPicPr>
                    <p:blipFill>
                      <a:blip r:embed="rId4"/>
                      <a:srcRect/>
                      <a:stretch>
                        <a:fillRect/>
                      </a:stretch>
                    </p:blipFill>
                    <p:spPr>
                      <a:xfrm>
                        <a:off x="12077700" y="2312988"/>
                        <a:ext cx="114300" cy="215900"/>
                      </a:xfrm>
                      <a:prstGeom prst="rect">
                        <a:avLst/>
                      </a:prstGeom>
                      <a:noFill/>
                      <a:ln w="38100">
                        <a:miter/>
                      </a:ln>
                    </p:spPr>
                  </p:pic>
                </p:oleObj>
              </mc:Fallback>
            </mc:AlternateContent>
          </a:graphicData>
        </a:graphic>
      </p:graphicFrame>
      <p:sp>
        <p:nvSpPr>
          <p:cNvPr id="41987" name="Text Box 6"/>
          <p:cNvSpPr txBox="1"/>
          <p:nvPr/>
        </p:nvSpPr>
        <p:spPr>
          <a:xfrm>
            <a:off x="3794125" y="-292100"/>
            <a:ext cx="4664075" cy="3667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Times New Roman" panose="02020603050405020304" pitchFamily="18" charset="0"/>
              <a:ea typeface="Arial" panose="020B0604020202020204" pitchFamily="34" charset="0"/>
            </a:endParaRPr>
          </a:p>
        </p:txBody>
      </p:sp>
      <p:graphicFrame>
        <p:nvGraphicFramePr>
          <p:cNvPr id="41988" name="Object 12"/>
          <p:cNvGraphicFramePr>
            <a:graphicFrameLocks noChangeAspect="1"/>
          </p:cNvGraphicFramePr>
          <p:nvPr/>
        </p:nvGraphicFramePr>
        <p:xfrm>
          <a:off x="6705600" y="4394200"/>
          <a:ext cx="114300" cy="215900"/>
        </p:xfrm>
        <a:graphic>
          <a:graphicData uri="http://schemas.openxmlformats.org/presentationml/2006/ole">
            <mc:AlternateContent xmlns:mc="http://schemas.openxmlformats.org/markup-compatibility/2006">
              <mc:Choice xmlns:v="urn:schemas-microsoft-com:vml" Requires="v">
                <p:oleObj spid="_x0000_s5126" r:id="rId5" imgW="114300" imgH="215900" progId="Equation.3">
                  <p:embed/>
                </p:oleObj>
              </mc:Choice>
              <mc:Fallback>
                <p:oleObj r:id="rId5" imgW="114300" imgH="215900" progId="Equation.3">
                  <p:embed/>
                  <p:pic>
                    <p:nvPicPr>
                      <p:cNvPr id="0" name="Picture 3082"/>
                      <p:cNvPicPr/>
                      <p:nvPr/>
                    </p:nvPicPr>
                    <p:blipFill>
                      <a:blip r:embed="rId4"/>
                      <a:stretch>
                        <a:fillRect/>
                      </a:stretch>
                    </p:blipFill>
                    <p:spPr>
                      <a:xfrm>
                        <a:off x="6705600" y="4394200"/>
                        <a:ext cx="114300" cy="215900"/>
                      </a:xfrm>
                      <a:prstGeom prst="rect">
                        <a:avLst/>
                      </a:prstGeom>
                      <a:noFill/>
                      <a:ln w="38100">
                        <a:noFill/>
                        <a:miter/>
                      </a:ln>
                    </p:spPr>
                  </p:pic>
                </p:oleObj>
              </mc:Fallback>
            </mc:AlternateContent>
          </a:graphicData>
        </a:graphic>
      </p:graphicFrame>
      <p:sp>
        <p:nvSpPr>
          <p:cNvPr id="41989" name="Rectangle 14"/>
          <p:cNvSpPr/>
          <p:nvPr/>
        </p:nvSpPr>
        <p:spPr>
          <a:xfrm>
            <a:off x="1524000" y="-436562"/>
            <a:ext cx="184150" cy="366712"/>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sp>
        <p:nvSpPr>
          <p:cNvPr id="41990" name="Rectangle 15"/>
          <p:cNvSpPr/>
          <p:nvPr/>
        </p:nvSpPr>
        <p:spPr>
          <a:xfrm>
            <a:off x="1524000" y="-436562"/>
            <a:ext cx="184150" cy="366712"/>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endParaRPr lang="en-US" altLang="en-US" sz="1800" dirty="0">
              <a:latin typeface="Verdana" panose="020B0604030504040204" pitchFamily="34" charset="0"/>
              <a:ea typeface="Arial" panose="020B0604020202020204" pitchFamily="34" charset="0"/>
            </a:endParaRPr>
          </a:p>
        </p:txBody>
      </p:sp>
      <p:sp>
        <p:nvSpPr>
          <p:cNvPr id="8213" name="Text Box 21"/>
          <p:cNvSpPr txBox="1"/>
          <p:nvPr/>
        </p:nvSpPr>
        <p:spPr>
          <a:xfrm>
            <a:off x="3657600" y="2209800"/>
            <a:ext cx="1625600" cy="461963"/>
          </a:xfrm>
          <a:prstGeom prst="rect">
            <a:avLst/>
          </a:prstGeom>
          <a:noFill/>
          <a:ln w="3810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u="sng" dirty="0">
                <a:solidFill>
                  <a:srgbClr val="9900CC"/>
                </a:solidFill>
                <a:latin typeface="Times New Roman" panose="02020603050405020304" pitchFamily="18" charset="0"/>
                <a:cs typeface="Arial" panose="020B0604020202020204" pitchFamily="34" charset="0"/>
              </a:rPr>
              <a:t>1. Mở b</a:t>
            </a:r>
            <a:r>
              <a:rPr lang="en-US" altLang="en-US" sz="2400" b="1" u="sng" dirty="0">
                <a:solidFill>
                  <a:srgbClr val="9900CC"/>
                </a:solidFill>
                <a:latin typeface="Times New Roman" panose="02020603050405020304" pitchFamily="18" charset="0"/>
                <a:ea typeface="Arial" panose="020B0604020202020204" pitchFamily="34" charset="0"/>
              </a:rPr>
              <a:t>à</a:t>
            </a:r>
            <a:r>
              <a:rPr lang="en-US" altLang="en-US" sz="2400" b="1" u="sng" dirty="0">
                <a:solidFill>
                  <a:srgbClr val="9900CC"/>
                </a:solidFill>
                <a:latin typeface="Times New Roman" panose="02020603050405020304" pitchFamily="18" charset="0"/>
                <a:cs typeface="Arial" panose="020B0604020202020204" pitchFamily="34" charset="0"/>
              </a:rPr>
              <a:t>i:</a:t>
            </a:r>
            <a:endParaRPr lang="en-US" altLang="en-US" sz="2400" b="1" u="sng" dirty="0">
              <a:solidFill>
                <a:srgbClr val="000000"/>
              </a:solidFill>
              <a:latin typeface="Times New Roman" panose="02020603050405020304" pitchFamily="18" charset="0"/>
              <a:ea typeface="Arial" panose="020B0604020202020204" pitchFamily="34" charset="0"/>
            </a:endParaRPr>
          </a:p>
        </p:txBody>
      </p:sp>
      <p:sp>
        <p:nvSpPr>
          <p:cNvPr id="8214" name="Text Box 22"/>
          <p:cNvSpPr txBox="1"/>
          <p:nvPr/>
        </p:nvSpPr>
        <p:spPr>
          <a:xfrm>
            <a:off x="3733800" y="3581400"/>
            <a:ext cx="1863725" cy="461963"/>
          </a:xfrm>
          <a:prstGeom prst="rect">
            <a:avLst/>
          </a:prstGeom>
          <a:noFill/>
          <a:ln w="3810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u="sng" dirty="0">
                <a:solidFill>
                  <a:srgbClr val="9900CC"/>
                </a:solidFill>
                <a:latin typeface="Times New Roman" panose="02020603050405020304" pitchFamily="18" charset="0"/>
                <a:cs typeface="Arial" panose="020B0604020202020204" pitchFamily="34" charset="0"/>
              </a:rPr>
              <a:t>2. Thân b</a:t>
            </a:r>
            <a:r>
              <a:rPr lang="en-US" altLang="en-US" sz="2400" b="1" u="sng" dirty="0">
                <a:solidFill>
                  <a:srgbClr val="9900CC"/>
                </a:solidFill>
                <a:latin typeface="Times New Roman" panose="02020603050405020304" pitchFamily="18" charset="0"/>
                <a:ea typeface="Arial" panose="020B0604020202020204" pitchFamily="34" charset="0"/>
              </a:rPr>
              <a:t>à</a:t>
            </a:r>
            <a:r>
              <a:rPr lang="en-US" altLang="en-US" sz="2400" b="1" u="sng" dirty="0">
                <a:solidFill>
                  <a:srgbClr val="9900CC"/>
                </a:solidFill>
                <a:latin typeface="Times New Roman" panose="02020603050405020304" pitchFamily="18" charset="0"/>
                <a:cs typeface="Arial" panose="020B0604020202020204" pitchFamily="34" charset="0"/>
              </a:rPr>
              <a:t>i:</a:t>
            </a:r>
            <a:r>
              <a:rPr lang="en-US" altLang="en-US" sz="2400" u="sng" dirty="0">
                <a:solidFill>
                  <a:srgbClr val="000000"/>
                </a:solidFill>
                <a:latin typeface="Times New Roman" panose="02020603050405020304" pitchFamily="18" charset="0"/>
                <a:cs typeface="Arial" panose="020B0604020202020204" pitchFamily="34" charset="0"/>
              </a:rPr>
              <a:t> </a:t>
            </a:r>
            <a:endParaRPr lang="en-US" altLang="en-US" sz="2400" u="sng" dirty="0">
              <a:solidFill>
                <a:srgbClr val="000000"/>
              </a:solidFill>
              <a:latin typeface="Times New Roman" panose="02020603050405020304" pitchFamily="18" charset="0"/>
              <a:ea typeface="Arial" panose="020B0604020202020204" pitchFamily="34" charset="0"/>
            </a:endParaRPr>
          </a:p>
        </p:txBody>
      </p:sp>
      <p:sp>
        <p:nvSpPr>
          <p:cNvPr id="41993" name="Text Box 23"/>
          <p:cNvSpPr txBox="1"/>
          <p:nvPr/>
        </p:nvSpPr>
        <p:spPr>
          <a:xfrm>
            <a:off x="2133600" y="457200"/>
            <a:ext cx="7696200" cy="528638"/>
          </a:xfrm>
          <a:prstGeom prst="rect">
            <a:avLst/>
          </a:prstGeom>
          <a:noFill/>
          <a:ln w="9525"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50000"/>
              </a:spcBef>
              <a:buNone/>
            </a:pPr>
            <a:r>
              <a:rPr lang="en-US" altLang="en-US" b="1" dirty="0">
                <a:solidFill>
                  <a:srgbClr val="FF0000"/>
                </a:solidFill>
                <a:latin typeface="Times New Roman" panose="02020603050405020304" pitchFamily="18" charset="0"/>
                <a:cs typeface="Arial" panose="020B0604020202020204" pitchFamily="34" charset="0"/>
              </a:rPr>
              <a:t>Cấu tạo của b</a:t>
            </a:r>
            <a:r>
              <a:rPr lang="en-US" altLang="en-US" b="1" dirty="0">
                <a:solidFill>
                  <a:srgbClr val="FF0000"/>
                </a:solidFill>
                <a:latin typeface="Times New Roman" panose="02020603050405020304" pitchFamily="18" charset="0"/>
                <a:ea typeface="Arial" panose="020B0604020202020204" pitchFamily="34" charset="0"/>
              </a:rPr>
              <a:t>à</a:t>
            </a:r>
            <a:r>
              <a:rPr lang="en-US" altLang="en-US" b="1" dirty="0">
                <a:solidFill>
                  <a:srgbClr val="FF0000"/>
                </a:solidFill>
                <a:latin typeface="Times New Roman" panose="02020603050405020304" pitchFamily="18" charset="0"/>
                <a:cs typeface="Arial" panose="020B0604020202020204" pitchFamily="34" charset="0"/>
              </a:rPr>
              <a:t>i văn miêu tả con vật gồm 3 phần:</a:t>
            </a:r>
            <a:endParaRPr lang="en-US" altLang="en-US" b="1" dirty="0">
              <a:solidFill>
                <a:srgbClr val="FF0000"/>
              </a:solidFill>
              <a:latin typeface="Times New Roman" panose="02020603050405020304" pitchFamily="18" charset="0"/>
              <a:ea typeface="Arial" panose="020B0604020202020204" pitchFamily="34" charset="0"/>
            </a:endParaRPr>
          </a:p>
        </p:txBody>
      </p:sp>
      <p:sp>
        <p:nvSpPr>
          <p:cNvPr id="2" name="Text Box 22"/>
          <p:cNvSpPr txBox="1"/>
          <p:nvPr/>
        </p:nvSpPr>
        <p:spPr>
          <a:xfrm>
            <a:off x="3794125" y="5257800"/>
            <a:ext cx="1592263" cy="461963"/>
          </a:xfrm>
          <a:prstGeom prst="rect">
            <a:avLst/>
          </a:prstGeom>
          <a:noFill/>
          <a:ln w="38100" cap="flat" cmpd="sng">
            <a:solidFill>
              <a:srgbClr val="0066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2400" b="1" u="sng" dirty="0">
                <a:solidFill>
                  <a:srgbClr val="9900CC"/>
                </a:solidFill>
                <a:latin typeface="Times New Roman" panose="02020603050405020304" pitchFamily="18" charset="0"/>
                <a:cs typeface="Arial" panose="020B0604020202020204" pitchFamily="34" charset="0"/>
              </a:rPr>
              <a:t>3. Kết b</a:t>
            </a:r>
            <a:r>
              <a:rPr lang="en-US" altLang="en-US" sz="2400" b="1" u="sng" dirty="0">
                <a:solidFill>
                  <a:srgbClr val="9900CC"/>
                </a:solidFill>
                <a:latin typeface="Times New Roman" panose="02020603050405020304" pitchFamily="18" charset="0"/>
                <a:ea typeface="Arial" panose="020B0604020202020204" pitchFamily="34" charset="0"/>
              </a:rPr>
              <a:t>à</a:t>
            </a:r>
            <a:r>
              <a:rPr lang="en-US" altLang="en-US" sz="2400" b="1" u="sng" dirty="0">
                <a:solidFill>
                  <a:srgbClr val="9900CC"/>
                </a:solidFill>
                <a:latin typeface="Times New Roman" panose="02020603050405020304" pitchFamily="18" charset="0"/>
                <a:cs typeface="Arial" panose="020B0604020202020204" pitchFamily="34" charset="0"/>
              </a:rPr>
              <a:t>i</a:t>
            </a:r>
            <a:r>
              <a:rPr lang="en-US" altLang="en-US" sz="2400" b="1" u="sng" dirty="0">
                <a:solidFill>
                  <a:srgbClr val="000099"/>
                </a:solidFill>
                <a:latin typeface="Times New Roman" panose="02020603050405020304" pitchFamily="18" charset="0"/>
                <a:cs typeface="Arial" panose="020B0604020202020204" pitchFamily="34" charset="0"/>
              </a:rPr>
              <a:t>:</a:t>
            </a:r>
            <a:endParaRPr lang="en-US" altLang="en-US" sz="2400" b="1" u="sng" dirty="0">
              <a:solidFill>
                <a:srgbClr val="000000"/>
              </a:solidFill>
              <a:latin typeface="Times New Roman" panose="02020603050405020304" pitchFamily="18" charset="0"/>
              <a:ea typeface="Arial" panose="020B0604020202020204" pitchFamily="34" charset="0"/>
            </a:endParaRPr>
          </a:p>
        </p:txBody>
      </p:sp>
      <p:sp>
        <p:nvSpPr>
          <p:cNvPr id="41995" name="Text Box 23"/>
          <p:cNvSpPr txBox="1"/>
          <p:nvPr/>
        </p:nvSpPr>
        <p:spPr>
          <a:xfrm>
            <a:off x="1524000" y="2667000"/>
            <a:ext cx="1371600" cy="2265363"/>
          </a:xfrm>
          <a:prstGeom prst="rect">
            <a:avLst/>
          </a:prstGeom>
          <a:noFill/>
          <a:ln w="38100" cap="flat" cmpd="sng">
            <a:solidFill>
              <a:srgbClr val="FF000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b="1" dirty="0">
                <a:latin typeface="Times New Roman" panose="02020603050405020304" pitchFamily="18" charset="0"/>
                <a:cs typeface="Arial" panose="020B0604020202020204" pitchFamily="34" charset="0"/>
              </a:rPr>
              <a:t>Cấu tạo của b</a:t>
            </a:r>
            <a:r>
              <a:rPr lang="en-US" altLang="en-US" b="1" dirty="0">
                <a:latin typeface="Times New Roman" panose="02020603050405020304" pitchFamily="18" charset="0"/>
                <a:ea typeface="Arial" panose="020B0604020202020204" pitchFamily="34" charset="0"/>
              </a:rPr>
              <a:t>à</a:t>
            </a:r>
            <a:r>
              <a:rPr lang="en-US" altLang="en-US" b="1" dirty="0">
                <a:latin typeface="Times New Roman" panose="02020603050405020304" pitchFamily="18" charset="0"/>
                <a:cs typeface="Arial" panose="020B0604020202020204" pitchFamily="34" charset="0"/>
              </a:rPr>
              <a:t>i văn miêu tả con vật</a:t>
            </a:r>
            <a:endParaRPr lang="en-US" altLang="en-US" b="1" dirty="0">
              <a:latin typeface="Times New Roman" panose="02020603050405020304" pitchFamily="18" charset="0"/>
              <a:ea typeface="Arial" panose="020B0604020202020204" pitchFamily="34" charset="0"/>
            </a:endParaRPr>
          </a:p>
        </p:txBody>
      </p:sp>
      <p:sp>
        <p:nvSpPr>
          <p:cNvPr id="153628" name="Arc 28"/>
          <p:cNvSpPr/>
          <p:nvPr/>
        </p:nvSpPr>
        <p:spPr>
          <a:xfrm rot="3695858" flipH="1">
            <a:off x="2355850" y="4291013"/>
            <a:ext cx="1685925" cy="990600"/>
          </a:xfrm>
          <a:custGeom>
            <a:avLst/>
            <a:gdLst/>
            <a:ahLst/>
            <a:cxnLst>
              <a:cxn ang="0">
                <a:pos x="0" y="2147483646"/>
              </a:cxn>
              <a:cxn ang="0">
                <a:pos x="2147483646" y="0"/>
              </a:cxn>
              <a:cxn ang="0">
                <a:pos x="2147483646" y="2147483646"/>
              </a:cxn>
              <a:cxn ang="0">
                <a:pos x="0" y="2147483646"/>
              </a:cxn>
              <a:cxn ang="0">
                <a:pos x="2147483646" y="0"/>
              </a:cxn>
              <a:cxn ang="0">
                <a:pos x="2147483646" y="2147483646"/>
              </a:cxn>
              <a:cxn ang="0">
                <a:pos x="2147483646" y="2147483646"/>
              </a:cxn>
              <a:cxn ang="0">
                <a:pos x="0" y="2147483646"/>
              </a:cxn>
            </a:cxnLst>
            <a:rect l="0" t="0" r="0" b="0"/>
            <a:pathLst>
              <a:path w="19918" h="21600" fill="none">
                <a:moveTo>
                  <a:pt x="0" y="361"/>
                </a:moveTo>
                <a:cubicBezTo>
                  <a:pt x="1297" y="120"/>
                  <a:pt x="2614" y="-1"/>
                  <a:pt x="3934" y="0"/>
                </a:cubicBezTo>
                <a:cubicBezTo>
                  <a:pt x="10020" y="0"/>
                  <a:pt x="15824" y="2567"/>
                  <a:pt x="19918" y="7071"/>
                </a:cubicBezTo>
              </a:path>
              <a:path w="19918" h="21600" stroke="0">
                <a:moveTo>
                  <a:pt x="0" y="361"/>
                </a:moveTo>
                <a:cubicBezTo>
                  <a:pt x="1297" y="120"/>
                  <a:pt x="2614" y="-1"/>
                  <a:pt x="3934" y="0"/>
                </a:cubicBezTo>
                <a:cubicBezTo>
                  <a:pt x="10020" y="0"/>
                  <a:pt x="15824" y="2567"/>
                  <a:pt x="19918" y="7071"/>
                </a:cubicBezTo>
                <a:lnTo>
                  <a:pt x="3934" y="21600"/>
                </a:lnTo>
                <a:lnTo>
                  <a:pt x="0" y="361"/>
                </a:lnTo>
                <a:close/>
              </a:path>
            </a:pathLst>
          </a:custGeom>
          <a:noFill/>
          <a:ln w="76200" cap="flat" cmpd="sng">
            <a:solidFill>
              <a:srgbClr val="006600">
                <a:alpha val="100000"/>
              </a:srgbClr>
            </a:solidFill>
            <a:prstDash val="solid"/>
            <a:round/>
            <a:headEnd type="none" w="med" len="med"/>
            <a:tailEnd type="none" w="med" len="med"/>
          </a:ln>
          <a:effectLst>
            <a:prstShdw prst="shdw13" dist="53882" dir="13499999">
              <a:schemeClr val="bg2">
                <a:alpha val="50000"/>
              </a:schemeClr>
            </a:prstShdw>
          </a:effectLst>
        </p:spPr>
        <p:txBody>
          <a:bodyPr/>
          <a:lstStyle/>
          <a:p>
            <a:endParaRPr lang="en-US"/>
          </a:p>
        </p:txBody>
      </p:sp>
      <p:sp>
        <p:nvSpPr>
          <p:cNvPr id="153630" name="Line 30"/>
          <p:cNvSpPr/>
          <p:nvPr/>
        </p:nvSpPr>
        <p:spPr>
          <a:xfrm flipV="1">
            <a:off x="2943225" y="3798888"/>
            <a:ext cx="762000" cy="1587"/>
          </a:xfrm>
          <a:prstGeom prst="line">
            <a:avLst/>
          </a:prstGeom>
          <a:ln w="76200" cap="flat" cmpd="sng">
            <a:solidFill>
              <a:srgbClr val="006600"/>
            </a:solidFill>
            <a:prstDash val="solid"/>
            <a:headEnd type="none" w="med" len="med"/>
            <a:tailEnd type="none" w="med" len="med"/>
          </a:ln>
          <a:effectLst>
            <a:prstShdw prst="shdw13" dist="53882" dir="13499999">
              <a:schemeClr val="bg2">
                <a:alpha val="50000"/>
              </a:schemeClr>
            </a:prstShdw>
          </a:effectLst>
        </p:spPr>
      </p:sp>
      <p:sp>
        <p:nvSpPr>
          <p:cNvPr id="4" name="Text Box 21"/>
          <p:cNvSpPr txBox="1"/>
          <p:nvPr/>
        </p:nvSpPr>
        <p:spPr>
          <a:xfrm>
            <a:off x="6019800" y="2209800"/>
            <a:ext cx="2514600" cy="36988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1800" b="1" dirty="0">
                <a:solidFill>
                  <a:srgbClr val="000000"/>
                </a:solidFill>
                <a:latin typeface="Times New Roman" panose="02020603050405020304" pitchFamily="18" charset="0"/>
                <a:cs typeface="Arial" panose="020B0604020202020204" pitchFamily="34" charset="0"/>
              </a:rPr>
              <a:t>Giới thiệu con vật sẽ tả</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5" name="Text Box 22"/>
          <p:cNvSpPr txBox="1"/>
          <p:nvPr/>
        </p:nvSpPr>
        <p:spPr>
          <a:xfrm>
            <a:off x="5943600" y="4267200"/>
            <a:ext cx="2717800" cy="93503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1800" b="1" dirty="0">
                <a:solidFill>
                  <a:srgbClr val="000000"/>
                </a:solidFill>
                <a:latin typeface="Times New Roman" panose="02020603050405020304" pitchFamily="18" charset="0"/>
                <a:cs typeface="Arial" panose="020B0604020202020204" pitchFamily="34" charset="0"/>
              </a:rPr>
              <a:t>Tả thói quen sinh hoạt v</a:t>
            </a:r>
            <a:r>
              <a:rPr lang="en-US" altLang="en-US" sz="1800" b="1" dirty="0">
                <a:solidFill>
                  <a:srgbClr val="000000"/>
                </a:solidFill>
                <a:latin typeface="Times New Roman" panose="02020603050405020304" pitchFamily="18" charset="0"/>
                <a:ea typeface="Arial" panose="020B0604020202020204" pitchFamily="34" charset="0"/>
              </a:rPr>
              <a:t>à</a:t>
            </a:r>
            <a:r>
              <a:rPr lang="en-US" altLang="en-US" sz="1800" b="1" dirty="0">
                <a:solidFill>
                  <a:srgbClr val="000000"/>
                </a:solidFill>
                <a:latin typeface="Times New Roman" panose="02020603050405020304" pitchFamily="18" charset="0"/>
                <a:cs typeface="Arial" panose="020B0604020202020204" pitchFamily="34" charset="0"/>
              </a:rPr>
              <a:t> một v</a:t>
            </a:r>
            <a:r>
              <a:rPr lang="en-US" altLang="en-US" sz="1800" b="1" dirty="0">
                <a:solidFill>
                  <a:srgbClr val="000000"/>
                </a:solidFill>
                <a:latin typeface="Times New Roman" panose="02020603050405020304" pitchFamily="18" charset="0"/>
                <a:ea typeface="Arial" panose="020B0604020202020204" pitchFamily="34" charset="0"/>
              </a:rPr>
              <a:t>à</a:t>
            </a:r>
            <a:r>
              <a:rPr lang="en-US" altLang="en-US" sz="1800" b="1" dirty="0">
                <a:solidFill>
                  <a:srgbClr val="000000"/>
                </a:solidFill>
                <a:latin typeface="Times New Roman" panose="02020603050405020304" pitchFamily="18" charset="0"/>
                <a:cs typeface="Arial" panose="020B0604020202020204" pitchFamily="34" charset="0"/>
              </a:rPr>
              <a:t>i hoạt động chính của con vật.</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6" name="Text Box 22"/>
          <p:cNvSpPr txBox="1"/>
          <p:nvPr/>
        </p:nvSpPr>
        <p:spPr>
          <a:xfrm>
            <a:off x="5943600" y="2971800"/>
            <a:ext cx="1638300" cy="36988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1800" b="1" dirty="0">
                <a:solidFill>
                  <a:srgbClr val="000000"/>
                </a:solidFill>
                <a:latin typeface="Times New Roman" panose="02020603050405020304" pitchFamily="18" charset="0"/>
                <a:cs typeface="Arial" panose="020B0604020202020204" pitchFamily="34" charset="0"/>
              </a:rPr>
              <a:t>Tả hình dáng</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7" name="Text Box 22"/>
          <p:cNvSpPr txBox="1"/>
          <p:nvPr/>
        </p:nvSpPr>
        <p:spPr>
          <a:xfrm>
            <a:off x="5943600" y="5410200"/>
            <a:ext cx="3390900" cy="36988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None/>
            </a:pPr>
            <a:r>
              <a:rPr lang="en-US" altLang="en-US" sz="1800" b="1" dirty="0">
                <a:solidFill>
                  <a:srgbClr val="000000"/>
                </a:solidFill>
                <a:latin typeface="Times New Roman" panose="02020603050405020304" pitchFamily="18" charset="0"/>
                <a:cs typeface="Arial" panose="020B0604020202020204" pitchFamily="34" charset="0"/>
              </a:rPr>
              <a:t>Nêu cảm nghĩ đối với con vật </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153638" name="Line 38"/>
          <p:cNvSpPr/>
          <p:nvPr/>
        </p:nvSpPr>
        <p:spPr>
          <a:xfrm flipV="1">
            <a:off x="5334000" y="2362200"/>
            <a:ext cx="660400" cy="12700"/>
          </a:xfrm>
          <a:prstGeom prst="line">
            <a:avLst/>
          </a:prstGeom>
          <a:ln w="57150" cap="flat" cmpd="sng">
            <a:solidFill>
              <a:srgbClr val="3333CC"/>
            </a:solidFill>
            <a:prstDash val="solid"/>
            <a:headEnd type="none" w="med" len="med"/>
            <a:tailEnd type="none" w="med" len="med"/>
          </a:ln>
          <a:effectLst>
            <a:prstShdw prst="shdw13" dist="53882" dir="13499999">
              <a:schemeClr val="bg2">
                <a:alpha val="50000"/>
              </a:schemeClr>
            </a:prstShdw>
          </a:effectLst>
        </p:spPr>
      </p:sp>
      <p:sp>
        <p:nvSpPr>
          <p:cNvPr id="153639" name="AutoShape 39"/>
          <p:cNvSpPr/>
          <p:nvPr/>
        </p:nvSpPr>
        <p:spPr>
          <a:xfrm>
            <a:off x="5562600" y="3200400"/>
            <a:ext cx="355600" cy="1143000"/>
          </a:xfrm>
          <a:prstGeom prst="leftBrace">
            <a:avLst>
              <a:gd name="adj1" fmla="val 26755"/>
              <a:gd name="adj2" fmla="val 50000"/>
            </a:avLst>
          </a:prstGeom>
          <a:noFill/>
          <a:ln w="57150" cap="flat" cmpd="sng">
            <a:solidFill>
              <a:srgbClr val="3333CC"/>
            </a:solidFill>
            <a:prstDash val="solid"/>
            <a:headEnd type="none" w="med" len="med"/>
            <a:tailEnd type="none" w="med" len="med"/>
          </a:ln>
          <a:effectLst>
            <a:prstShdw prst="shdw13" dist="53882" dir="13499999">
              <a:schemeClr val="bg2">
                <a:alpha val="50000"/>
              </a:schemeClr>
            </a:prst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en-US" altLang="en-US" dirty="0">
              <a:latin typeface="Times New Roman" panose="02020603050405020304" pitchFamily="18" charset="0"/>
              <a:ea typeface="Arial" panose="020B0604020202020204" pitchFamily="34" charset="0"/>
            </a:endParaRPr>
          </a:p>
        </p:txBody>
      </p:sp>
      <p:sp>
        <p:nvSpPr>
          <p:cNvPr id="8" name="Text Box 22"/>
          <p:cNvSpPr txBox="1"/>
          <p:nvPr/>
        </p:nvSpPr>
        <p:spPr>
          <a:xfrm>
            <a:off x="7848600" y="2743200"/>
            <a:ext cx="2743200" cy="369888"/>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Font typeface="Arial" panose="020B0604020202020204" pitchFamily="34" charset="0"/>
              <a:buChar char="-"/>
            </a:pPr>
            <a:r>
              <a:rPr lang="en-US" altLang="en-US" sz="1800" b="1" dirty="0">
                <a:solidFill>
                  <a:srgbClr val="000000"/>
                </a:solidFill>
                <a:latin typeface="Times New Roman" panose="02020603050405020304" pitchFamily="18" charset="0"/>
                <a:cs typeface="Arial" panose="020B0604020202020204" pitchFamily="34" charset="0"/>
              </a:rPr>
              <a:t>Lông,</a:t>
            </a:r>
            <a:r>
              <a:rPr lang="en-US" altLang="en-US" sz="1800" dirty="0">
                <a:latin typeface="Times New Roman" panose="02020603050405020304" pitchFamily="18" charset="0"/>
                <a:cs typeface="Arial" panose="020B0604020202020204" pitchFamily="34" charset="0"/>
              </a:rPr>
              <a:t> </a:t>
            </a:r>
            <a:r>
              <a:rPr lang="en-US" altLang="en-US" sz="1800" b="1" dirty="0">
                <a:solidFill>
                  <a:srgbClr val="000000"/>
                </a:solidFill>
                <a:latin typeface="Times New Roman" panose="02020603050405020304" pitchFamily="18" charset="0"/>
                <a:cs typeface="Arial" panose="020B0604020202020204" pitchFamily="34" charset="0"/>
              </a:rPr>
              <a:t>đầu, mình, đuôi,...</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9" name="Text Box 22"/>
          <p:cNvSpPr txBox="1"/>
          <p:nvPr/>
        </p:nvSpPr>
        <p:spPr>
          <a:xfrm>
            <a:off x="7899400" y="3505200"/>
            <a:ext cx="2743200" cy="660400"/>
          </a:xfrm>
          <a:prstGeom prst="rect">
            <a:avLst/>
          </a:prstGeom>
          <a:noFill/>
          <a:ln w="19050" cap="flat" cmpd="sng">
            <a:solidFill>
              <a:srgbClr val="3333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50000"/>
              </a:spcBef>
              <a:buFont typeface="Arial" panose="020B0604020202020204" pitchFamily="34" charset="0"/>
              <a:buChar char="-"/>
            </a:pPr>
            <a:r>
              <a:rPr lang="en-US" altLang="en-US" sz="1800" b="1" dirty="0">
                <a:solidFill>
                  <a:srgbClr val="000000"/>
                </a:solidFill>
                <a:latin typeface="Times New Roman" panose="02020603050405020304" pitchFamily="18" charset="0"/>
                <a:cs typeface="Arial" panose="020B0604020202020204" pitchFamily="34" charset="0"/>
              </a:rPr>
              <a:t>Mắt, mũi, miệng, tai, móng...</a:t>
            </a:r>
            <a:endParaRPr lang="en-US" altLang="en-US" sz="1800" b="1" dirty="0">
              <a:solidFill>
                <a:srgbClr val="000000"/>
              </a:solidFill>
              <a:latin typeface="Times New Roman" panose="02020603050405020304" pitchFamily="18" charset="0"/>
              <a:ea typeface="Arial" panose="020B0604020202020204" pitchFamily="34" charset="0"/>
            </a:endParaRPr>
          </a:p>
        </p:txBody>
      </p:sp>
      <p:sp>
        <p:nvSpPr>
          <p:cNvPr id="153647" name="AutoShape 47"/>
          <p:cNvSpPr/>
          <p:nvPr/>
        </p:nvSpPr>
        <p:spPr>
          <a:xfrm>
            <a:off x="7620000" y="2895600"/>
            <a:ext cx="228600" cy="762000"/>
          </a:xfrm>
          <a:prstGeom prst="leftBrace">
            <a:avLst>
              <a:gd name="adj1" fmla="val 27746"/>
              <a:gd name="adj2" fmla="val 50000"/>
            </a:avLst>
          </a:prstGeom>
          <a:noFill/>
          <a:ln w="28575" cap="flat" cmpd="sng">
            <a:solidFill>
              <a:srgbClr val="00CC00"/>
            </a:solidFill>
            <a:prstDash val="solid"/>
            <a:headEnd type="none" w="med" len="med"/>
            <a:tailEnd type="none" w="med" len="med"/>
          </a:ln>
          <a:effectLst>
            <a:prstShdw prst="shdw13" dist="53882" dir="13499999">
              <a:schemeClr val="bg2">
                <a:alpha val="50000"/>
              </a:schemeClr>
            </a:prstShdw>
          </a:effectLst>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en-US" altLang="en-US" dirty="0">
              <a:latin typeface="Times New Roman" panose="02020603050405020304" pitchFamily="18" charset="0"/>
              <a:ea typeface="Arial" panose="020B0604020202020204" pitchFamily="34" charset="0"/>
            </a:endParaRPr>
          </a:p>
        </p:txBody>
      </p:sp>
      <p:sp>
        <p:nvSpPr>
          <p:cNvPr id="153648" name="Line 48"/>
          <p:cNvSpPr/>
          <p:nvPr/>
        </p:nvSpPr>
        <p:spPr>
          <a:xfrm>
            <a:off x="5410200" y="5486400"/>
            <a:ext cx="457200" cy="0"/>
          </a:xfrm>
          <a:prstGeom prst="line">
            <a:avLst/>
          </a:prstGeom>
          <a:ln w="57150" cap="flat" cmpd="sng">
            <a:solidFill>
              <a:srgbClr val="3333CC"/>
            </a:solidFill>
            <a:prstDash val="solid"/>
            <a:headEnd type="none" w="med" len="med"/>
            <a:tailEnd type="none" w="med" len="med"/>
          </a:ln>
          <a:effectLst>
            <a:prstShdw prst="shdw13" dist="53882" dir="13499999">
              <a:schemeClr val="bg2">
                <a:alpha val="50000"/>
              </a:schemeClr>
            </a:prstShdw>
          </a:effectLst>
        </p:spPr>
      </p:sp>
      <p:sp>
        <p:nvSpPr>
          <p:cNvPr id="24" name="Line 30"/>
          <p:cNvSpPr/>
          <p:nvPr/>
        </p:nvSpPr>
        <p:spPr>
          <a:xfrm flipV="1">
            <a:off x="2943225" y="2579688"/>
            <a:ext cx="714375" cy="1117600"/>
          </a:xfrm>
          <a:prstGeom prst="line">
            <a:avLst/>
          </a:prstGeom>
          <a:ln w="76200" cap="flat" cmpd="sng">
            <a:solidFill>
              <a:srgbClr val="006600"/>
            </a:solidFill>
            <a:prstDash val="solid"/>
            <a:headEnd type="none" w="med" len="med"/>
            <a:tailEnd type="none" w="med" len="med"/>
          </a:ln>
          <a:effectLst>
            <a:prstShdw prst="shdw13" dist="53882" dir="13499999">
              <a:schemeClr val="bg2">
                <a:alpha val="50000"/>
              </a:schemeClr>
            </a:prstShdw>
          </a:effectLst>
        </p:spPr>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3630"/>
                                        </p:tgtEl>
                                        <p:attrNameLst>
                                          <p:attrName>style.visibility</p:attrName>
                                        </p:attrNameLst>
                                      </p:cBhvr>
                                      <p:to>
                                        <p:strVal val="visible"/>
                                      </p:to>
                                    </p:set>
                                    <p:animEffect transition="in" filter="box(in)">
                                      <p:cBhvr>
                                        <p:cTn id="7" dur="500"/>
                                        <p:tgtEl>
                                          <p:spTgt spid="153630"/>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53628"/>
                                        </p:tgtEl>
                                        <p:attrNameLst>
                                          <p:attrName>style.visibility</p:attrName>
                                        </p:attrNameLst>
                                      </p:cBhvr>
                                      <p:to>
                                        <p:strVal val="visible"/>
                                      </p:to>
                                    </p:set>
                                    <p:animEffect transition="in" filter="box(in)">
                                      <p:cBhvr>
                                        <p:cTn id="11" dur="500"/>
                                        <p:tgtEl>
                                          <p:spTgt spid="153628"/>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8213"/>
                                        </p:tgtEl>
                                        <p:attrNameLst>
                                          <p:attrName>style.visibility</p:attrName>
                                        </p:attrNameLst>
                                      </p:cBhvr>
                                      <p:to>
                                        <p:strVal val="visible"/>
                                      </p:to>
                                    </p:set>
                                    <p:animEffect transition="in" filter="box(in)">
                                      <p:cBhvr>
                                        <p:cTn id="15" dur="500"/>
                                        <p:tgtEl>
                                          <p:spTgt spid="8213"/>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8214"/>
                                        </p:tgtEl>
                                        <p:attrNameLst>
                                          <p:attrName>style.visibility</p:attrName>
                                        </p:attrNameLst>
                                      </p:cBhvr>
                                      <p:to>
                                        <p:strVal val="visible"/>
                                      </p:to>
                                    </p:set>
                                    <p:animEffect transition="in" filter="box(in)">
                                      <p:cBhvr>
                                        <p:cTn id="19" dur="500"/>
                                        <p:tgtEl>
                                          <p:spTgt spid="8214"/>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53638"/>
                                        </p:tgtEl>
                                        <p:attrNameLst>
                                          <p:attrName>style.visibility</p:attrName>
                                        </p:attrNameLst>
                                      </p:cBhvr>
                                      <p:to>
                                        <p:strVal val="visible"/>
                                      </p:to>
                                    </p:set>
                                    <p:animEffect transition="in" filter="box(in)">
                                      <p:cBhvr>
                                        <p:cTn id="28" dur="500"/>
                                        <p:tgtEl>
                                          <p:spTgt spid="153638"/>
                                        </p:tgtEl>
                                      </p:cBhvr>
                                    </p:animEffect>
                                  </p:childTnLst>
                                </p:cTn>
                              </p:par>
                              <p:par>
                                <p:cTn id="29" presetID="4"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ox(i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53639"/>
                                        </p:tgtEl>
                                        <p:attrNameLst>
                                          <p:attrName>style.visibility</p:attrName>
                                        </p:attrNameLst>
                                      </p:cBhvr>
                                      <p:to>
                                        <p:strVal val="visible"/>
                                      </p:to>
                                    </p:set>
                                    <p:animEffect transition="in" filter="box(in)">
                                      <p:cBhvr>
                                        <p:cTn id="36" dur="500"/>
                                        <p:tgtEl>
                                          <p:spTgt spid="153639"/>
                                        </p:tgtEl>
                                      </p:cBhvr>
                                    </p:animEffect>
                                  </p:childTnLst>
                                </p:cTn>
                              </p:par>
                              <p:par>
                                <p:cTn id="37" presetID="4"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ox(i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ox(i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53647"/>
                                        </p:tgtEl>
                                        <p:attrNameLst>
                                          <p:attrName>style.visibility</p:attrName>
                                        </p:attrNameLst>
                                      </p:cBhvr>
                                      <p:to>
                                        <p:strVal val="visible"/>
                                      </p:to>
                                    </p:set>
                                    <p:animEffect transition="in" filter="box(in)">
                                      <p:cBhvr>
                                        <p:cTn id="49" dur="500"/>
                                        <p:tgtEl>
                                          <p:spTgt spid="153647"/>
                                        </p:tgtEl>
                                      </p:cBhvr>
                                    </p:animEffect>
                                  </p:childTnLst>
                                </p:cTn>
                              </p:par>
                            </p:childTnLst>
                          </p:cTn>
                        </p:par>
                        <p:par>
                          <p:cTn id="50" fill="hold">
                            <p:stCondLst>
                              <p:cond delay="500"/>
                            </p:stCondLst>
                            <p:childTnLst>
                              <p:par>
                                <p:cTn id="51" presetID="4" presetClass="entr" presetSubtype="16"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ox(in)">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ox(in)">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153648"/>
                                        </p:tgtEl>
                                        <p:attrNameLst>
                                          <p:attrName>style.visibility</p:attrName>
                                        </p:attrNameLst>
                                      </p:cBhvr>
                                      <p:to>
                                        <p:strVal val="visible"/>
                                      </p:to>
                                    </p:set>
                                    <p:animEffect transition="in" filter="box(in)">
                                      <p:cBhvr>
                                        <p:cTn id="63" dur="500"/>
                                        <p:tgtEl>
                                          <p:spTgt spid="153648"/>
                                        </p:tgtEl>
                                      </p:cBhvr>
                                    </p:animEffect>
                                  </p:childTnLst>
                                </p:cTn>
                              </p:par>
                              <p:par>
                                <p:cTn id="64" presetID="4" presetClass="entr" presetSubtype="16" fill="hold"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box(in)">
                                      <p:cBhvr>
                                        <p:cTn id="66" dur="500"/>
                                        <p:tgtEl>
                                          <p:spTgt spid="7"/>
                                        </p:tgtEl>
                                      </p:cBhvr>
                                    </p:animEffect>
                                  </p:childTnLst>
                                </p:cTn>
                              </p:par>
                              <p:par>
                                <p:cTn id="67" presetID="4" presetClass="entr" presetSubtype="16"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ox(in)">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animBg="1"/>
      <p:bldP spid="8214" grpId="0" animBg="1"/>
      <p:bldP spid="2" grpId="0" animBg="1"/>
      <p:bldP spid="4" grpId="0" animBg="1"/>
      <p:bldP spid="5" grpId="0" animBg="1"/>
      <p:bldP spid="6" grpId="0" animBg="1"/>
      <p:bldP spid="7" grpId="0" animBg="1"/>
      <p:bldP spid="153639" grpId="0" animBg="1"/>
      <p:bldP spid="8" grpId="0" animBg="1"/>
      <p:bldP spid="9" grpId="0" animBg="1"/>
      <p:bldP spid="153647" grpId="0" animBg="1"/>
    </p:bld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Ballo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Ballo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1061</Words>
  <Application>Microsoft Office PowerPoint</Application>
  <PresentationFormat>Custom</PresentationFormat>
  <Paragraphs>83</Paragraphs>
  <Slides>17</Slides>
  <Notes>0</Notes>
  <HiddenSlides>0</HiddenSlides>
  <MMClips>2</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17</vt:i4>
      </vt:variant>
    </vt:vector>
  </HeadingPairs>
  <TitlesOfParts>
    <vt:vector size="24" baseType="lpstr">
      <vt:lpstr>2_Default Design</vt:lpstr>
      <vt:lpstr>Balloons</vt:lpstr>
      <vt:lpstr>4_Balloons</vt:lpstr>
      <vt:lpstr>Office Theme</vt:lpstr>
      <vt:lpstr>1_Balloons</vt:lpstr>
      <vt:lpstr>Retrospect</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Gợi ý:</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BENH VIEN MAY TINH</dc:creator>
  <cp:lastModifiedBy>PC</cp:lastModifiedBy>
  <cp:revision>804</cp:revision>
  <dcterms:created xsi:type="dcterms:W3CDTF">2011-01-19T21:09:09Z</dcterms:created>
  <dcterms:modified xsi:type="dcterms:W3CDTF">2024-04-10T03:15:54Z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1033-12.2.0.16703</vt:lpwstr>
  </property>
  <property fmtid="{D5CDD505-2E9C-101B-9397-08002B2CF9AE}" pid="3" name="ICV">
    <vt:lpwstr>7BB166A9A1EE4D64ACAA4A2C3D55291A_12</vt:lpwstr>
  </property>
</Properties>
</file>