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38" r:id="rId2"/>
    <p:sldMasterId id="2147483750" r:id="rId3"/>
    <p:sldMasterId id="2147483762" r:id="rId4"/>
    <p:sldMasterId id="2147483774" r:id="rId5"/>
    <p:sldMasterId id="2147483877" r:id="rId6"/>
    <p:sldMasterId id="2147483889" r:id="rId7"/>
    <p:sldMasterId id="2147483926" r:id="rId8"/>
    <p:sldMasterId id="2147483938" r:id="rId9"/>
    <p:sldMasterId id="2147483950" r:id="rId10"/>
    <p:sldMasterId id="2147483955" r:id="rId11"/>
    <p:sldMasterId id="2147483967" r:id="rId12"/>
    <p:sldMasterId id="2147483979" r:id="rId13"/>
  </p:sldMasterIdLst>
  <p:notesMasterIdLst>
    <p:notesMasterId r:id="rId58"/>
  </p:notesMasterIdLst>
  <p:sldIdLst>
    <p:sldId id="1516" r:id="rId14"/>
    <p:sldId id="1519" r:id="rId15"/>
    <p:sldId id="438" r:id="rId16"/>
    <p:sldId id="436" r:id="rId17"/>
    <p:sldId id="331" r:id="rId18"/>
    <p:sldId id="1520" r:id="rId19"/>
    <p:sldId id="439" r:id="rId20"/>
    <p:sldId id="434" r:id="rId21"/>
    <p:sldId id="424" r:id="rId22"/>
    <p:sldId id="419" r:id="rId23"/>
    <p:sldId id="325" r:id="rId24"/>
    <p:sldId id="421" r:id="rId25"/>
    <p:sldId id="428" r:id="rId26"/>
    <p:sldId id="422" r:id="rId27"/>
    <p:sldId id="341" r:id="rId28"/>
    <p:sldId id="356" r:id="rId29"/>
    <p:sldId id="405" r:id="rId30"/>
    <p:sldId id="440" r:id="rId31"/>
    <p:sldId id="390" r:id="rId32"/>
    <p:sldId id="392" r:id="rId33"/>
    <p:sldId id="441" r:id="rId34"/>
    <p:sldId id="406" r:id="rId35"/>
    <p:sldId id="388" r:id="rId36"/>
    <p:sldId id="389" r:id="rId37"/>
    <p:sldId id="481" r:id="rId38"/>
    <p:sldId id="393" r:id="rId39"/>
    <p:sldId id="394" r:id="rId40"/>
    <p:sldId id="378" r:id="rId41"/>
    <p:sldId id="395" r:id="rId42"/>
    <p:sldId id="482" r:id="rId43"/>
    <p:sldId id="400" r:id="rId44"/>
    <p:sldId id="407" r:id="rId45"/>
    <p:sldId id="408" r:id="rId46"/>
    <p:sldId id="1515" r:id="rId47"/>
    <p:sldId id="371" r:id="rId48"/>
    <p:sldId id="380" r:id="rId49"/>
    <p:sldId id="383" r:id="rId50"/>
    <p:sldId id="417" r:id="rId51"/>
    <p:sldId id="418" r:id="rId52"/>
    <p:sldId id="484" r:id="rId53"/>
    <p:sldId id="483" r:id="rId54"/>
    <p:sldId id="485" r:id="rId55"/>
    <p:sldId id="486" r:id="rId56"/>
    <p:sldId id="608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CC"/>
    <a:srgbClr val="FEFAF7"/>
    <a:srgbClr val="CCFFFF"/>
    <a:srgbClr val="FFFFCC"/>
    <a:srgbClr val="6600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728" autoAdjust="0"/>
  </p:normalViewPr>
  <p:slideViewPr>
    <p:cSldViewPr>
      <p:cViewPr varScale="1">
        <p:scale>
          <a:sx n="65" d="100"/>
          <a:sy n="65" d="100"/>
        </p:scale>
        <p:origin x="11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ags" Target="tags/tag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C67A515-E595-4E05-9849-9AC8B52EE1B5}" type="datetimeFigureOut">
              <a:rPr lang="en-US" altLang="en-US"/>
              <a:pPr>
                <a:defRPr/>
              </a:pPr>
              <a:t>4/16/2024</a:t>
            </a:fld>
            <a:endParaRPr lang="en-US" alt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460332E-EADC-48B7-B3E0-11C0153F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>
            <a:extLst>
              <a:ext uri="{FF2B5EF4-FFF2-40B4-BE49-F238E27FC236}">
                <a16:creationId xmlns:a16="http://schemas.microsoft.com/office/drawing/2014/main" id="{1B7A9349-320F-51E5-8D1A-38078EA83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>
            <a:extLst>
              <a:ext uri="{FF2B5EF4-FFF2-40B4-BE49-F238E27FC236}">
                <a16:creationId xmlns:a16="http://schemas.microsoft.com/office/drawing/2014/main" id="{DA167079-4779-51FB-02DE-85C67DECF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77828" name="灯片编号占位符 3">
            <a:extLst>
              <a:ext uri="{FF2B5EF4-FFF2-40B4-BE49-F238E27FC236}">
                <a16:creationId xmlns:a16="http://schemas.microsoft.com/office/drawing/2014/main" id="{65686246-4F23-A57D-4CE2-E6A2EC6A4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A84CE-624B-4036-AE71-28D22ADEB17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SimSun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9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>
            <a:extLst>
              <a:ext uri="{FF2B5EF4-FFF2-40B4-BE49-F238E27FC236}">
                <a16:creationId xmlns:a16="http://schemas.microsoft.com/office/drawing/2014/main" id="{F239D8AF-EC51-C537-7BF3-11A57D72D4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>
            <a:extLst>
              <a:ext uri="{FF2B5EF4-FFF2-40B4-BE49-F238E27FC236}">
                <a16:creationId xmlns:a16="http://schemas.microsoft.com/office/drawing/2014/main" id="{E277E0C7-4C7B-673A-3C11-54C629C32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10596" name="灯片编号占位符 3">
            <a:extLst>
              <a:ext uri="{FF2B5EF4-FFF2-40B4-BE49-F238E27FC236}">
                <a16:creationId xmlns:a16="http://schemas.microsoft.com/office/drawing/2014/main" id="{D487B975-1D94-B66E-55FD-B789DDBF0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03969-1BDA-4538-BCF5-29485A4486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SimSun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7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001D4B0-161C-4ADD-AAAE-DE81402FFFCA}" type="slidenum"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AE47-D46F-48EA-B02A-098BBDF61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62BB-7654-4560-AF38-8F6D066C8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 and Body 1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2;p35">
            <a:extLst>
              <a:ext uri="{FF2B5EF4-FFF2-40B4-BE49-F238E27FC236}">
                <a16:creationId xmlns:a16="http://schemas.microsoft.com/office/drawing/2014/main" id="{74FA5C1D-65FC-2571-C1BC-F60996A5B1CE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3" name="Google Shape;193;p35">
              <a:extLst>
                <a:ext uri="{FF2B5EF4-FFF2-40B4-BE49-F238E27FC236}">
                  <a16:creationId xmlns:a16="http://schemas.microsoft.com/office/drawing/2014/main" id="{AC257D0A-ECDA-2653-EBA8-CC2C8D16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194;p35">
              <a:extLst>
                <a:ext uri="{FF2B5EF4-FFF2-40B4-BE49-F238E27FC236}">
                  <a16:creationId xmlns:a16="http://schemas.microsoft.com/office/drawing/2014/main" id="{5D79C5D4-C6DC-26F9-FB12-E020BE58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Google Shape;195;p35">
            <a:extLst>
              <a:ext uri="{FF2B5EF4-FFF2-40B4-BE49-F238E27FC236}">
                <a16:creationId xmlns:a16="http://schemas.microsoft.com/office/drawing/2014/main" id="{D595C88A-933E-699E-BA5A-DF4CB1B5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2524367"/>
            <a:ext cx="14184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3509933"/>
            <a:ext cx="14184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4495500"/>
            <a:ext cx="14184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452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1;p36">
            <a:extLst>
              <a:ext uri="{FF2B5EF4-FFF2-40B4-BE49-F238E27FC236}">
                <a16:creationId xmlns:a16="http://schemas.microsoft.com/office/drawing/2014/main" id="{3A663316-C07D-1DDC-F039-B7ACE64E9400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3" name="Google Shape;202;p36">
              <a:extLst>
                <a:ext uri="{FF2B5EF4-FFF2-40B4-BE49-F238E27FC236}">
                  <a16:creationId xmlns:a16="http://schemas.microsoft.com/office/drawing/2014/main" id="{EB017466-53E3-F967-CDC5-60F15173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203;p36">
              <a:extLst>
                <a:ext uri="{FF2B5EF4-FFF2-40B4-BE49-F238E27FC236}">
                  <a16:creationId xmlns:a16="http://schemas.microsoft.com/office/drawing/2014/main" id="{2C7EEE12-9124-61A8-25E9-7C2A29EEF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Google Shape;204;p36">
            <a:extLst>
              <a:ext uri="{FF2B5EF4-FFF2-40B4-BE49-F238E27FC236}">
                <a16:creationId xmlns:a16="http://schemas.microsoft.com/office/drawing/2014/main" id="{1CF4F899-D6E4-884C-B92F-22B26B0A5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1590350" y="2498333"/>
            <a:ext cx="5963400" cy="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9784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tx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37">
            <a:extLst>
              <a:ext uri="{FF2B5EF4-FFF2-40B4-BE49-F238E27FC236}">
                <a16:creationId xmlns:a16="http://schemas.microsoft.com/office/drawing/2014/main" id="{6E10799D-2127-56E3-CDC9-43B7BB68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9" y="2160589"/>
            <a:ext cx="4980385" cy="663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209;p37">
            <a:extLst>
              <a:ext uri="{FF2B5EF4-FFF2-40B4-BE49-F238E27FC236}">
                <a16:creationId xmlns:a16="http://schemas.microsoft.com/office/drawing/2014/main" id="{DA25C34C-51D6-7194-A9CF-3B57B7C0797B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9954" cy="960437"/>
            <a:chOff x="6554556" y="4623505"/>
            <a:chExt cx="7127825" cy="720905"/>
          </a:xfrm>
        </p:grpSpPr>
        <p:sp>
          <p:nvSpPr>
            <p:cNvPr id="4" name="Google Shape;210;p37">
              <a:extLst>
                <a:ext uri="{FF2B5EF4-FFF2-40B4-BE49-F238E27FC236}">
                  <a16:creationId xmlns:a16="http://schemas.microsoft.com/office/drawing/2014/main" id="{707F5284-AD0F-350C-6AC3-C4AA9D51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211;p37">
              <a:extLst>
                <a:ext uri="{FF2B5EF4-FFF2-40B4-BE49-F238E27FC236}">
                  <a16:creationId xmlns:a16="http://schemas.microsoft.com/office/drawing/2014/main" id="{DFA714F4-6025-A672-223C-331FD5E6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Google Shape;212;p37">
            <a:extLst>
              <a:ext uri="{FF2B5EF4-FFF2-40B4-BE49-F238E27FC236}">
                <a16:creationId xmlns:a16="http://schemas.microsoft.com/office/drawing/2014/main" id="{314969AC-CCEE-011E-1E1A-79AF74FD88E3}"/>
              </a:ext>
            </a:extLst>
          </p:cNvPr>
          <p:cNvSpPr txBox="1"/>
          <p:nvPr/>
        </p:nvSpPr>
        <p:spPr>
          <a:xfrm>
            <a:off x="5014913" y="4625975"/>
            <a:ext cx="2988469" cy="641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kumimoji="0" sz="10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216;p37">
            <a:extLst>
              <a:ext uri="{FF2B5EF4-FFF2-40B4-BE49-F238E27FC236}">
                <a16:creationId xmlns:a16="http://schemas.microsoft.com/office/drawing/2014/main" id="{9BF733B8-C873-3E53-B99C-991E07108AC4}"/>
              </a:ext>
            </a:extLst>
          </p:cNvPr>
          <p:cNvSpPr>
            <a:spLocks/>
          </p:cNvSpPr>
          <p:nvPr/>
        </p:nvSpPr>
        <p:spPr bwMode="auto">
          <a:xfrm>
            <a:off x="2806303" y="1223963"/>
            <a:ext cx="565547" cy="601662"/>
          </a:xfrm>
          <a:custGeom>
            <a:avLst/>
            <a:gdLst>
              <a:gd name="T0" fmla="*/ 282309 w 61461"/>
              <a:gd name="T1" fmla="*/ 0 h 49059"/>
              <a:gd name="T2" fmla="*/ 130897 w 61461"/>
              <a:gd name="T3" fmla="*/ 150983 h 49059"/>
              <a:gd name="T4" fmla="*/ 135756 w 61461"/>
              <a:gd name="T5" fmla="*/ 188633 h 49059"/>
              <a:gd name="T6" fmla="*/ 130897 w 61461"/>
              <a:gd name="T7" fmla="*/ 188633 h 49059"/>
              <a:gd name="T8" fmla="*/ 12 w 61461"/>
              <a:gd name="T9" fmla="*/ 319466 h 49059"/>
              <a:gd name="T10" fmla="*/ 111132 w 61461"/>
              <a:gd name="T11" fmla="*/ 449195 h 49059"/>
              <a:gd name="T12" fmla="*/ 111132 w 61461"/>
              <a:gd name="T13" fmla="*/ 450692 h 49059"/>
              <a:gd name="T14" fmla="*/ 262175 w 61461"/>
              <a:gd name="T15" fmla="*/ 601662 h 49059"/>
              <a:gd name="T16" fmla="*/ 385233 w 61461"/>
              <a:gd name="T17" fmla="*/ 538294 h 49059"/>
              <a:gd name="T18" fmla="*/ 475483 w 61461"/>
              <a:gd name="T19" fmla="*/ 582273 h 49059"/>
              <a:gd name="T20" fmla="*/ 590345 w 61461"/>
              <a:gd name="T21" fmla="*/ 474545 h 49059"/>
              <a:gd name="T22" fmla="*/ 639200 w 61461"/>
              <a:gd name="T23" fmla="*/ 485350 h 49059"/>
              <a:gd name="T24" fmla="*/ 754062 w 61461"/>
              <a:gd name="T25" fmla="*/ 370546 h 49059"/>
              <a:gd name="T26" fmla="*/ 658217 w 61461"/>
              <a:gd name="T27" fmla="*/ 257594 h 49059"/>
              <a:gd name="T28" fmla="*/ 663063 w 61461"/>
              <a:gd name="T29" fmla="*/ 219563 h 49059"/>
              <a:gd name="T30" fmla="*/ 512032 w 61461"/>
              <a:gd name="T31" fmla="*/ 68593 h 49059"/>
              <a:gd name="T32" fmla="*/ 423279 w 61461"/>
              <a:gd name="T33" fmla="*/ 97303 h 49059"/>
              <a:gd name="T34" fmla="*/ 282309 w 61461"/>
              <a:gd name="T35" fmla="*/ 0 h 49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Google Shape;217;p37">
            <a:extLst>
              <a:ext uri="{FF2B5EF4-FFF2-40B4-BE49-F238E27FC236}">
                <a16:creationId xmlns:a16="http://schemas.microsoft.com/office/drawing/2014/main" id="{75948A8F-13FC-7CBB-6D18-1953E117540A}"/>
              </a:ext>
            </a:extLst>
          </p:cNvPr>
          <p:cNvSpPr>
            <a:spLocks/>
          </p:cNvSpPr>
          <p:nvPr/>
        </p:nvSpPr>
        <p:spPr bwMode="auto">
          <a:xfrm>
            <a:off x="472679" y="719138"/>
            <a:ext cx="1316831" cy="1020762"/>
          </a:xfrm>
          <a:custGeom>
            <a:avLst/>
            <a:gdLst>
              <a:gd name="T0" fmla="*/ 567017 w 61218"/>
              <a:gd name="T1" fmla="*/ 29 h 35554"/>
              <a:gd name="T2" fmla="*/ 549235 w 61218"/>
              <a:gd name="T3" fmla="*/ 632 h 35554"/>
              <a:gd name="T4" fmla="*/ 312992 w 61218"/>
              <a:gd name="T5" fmla="*/ 273752 h 35554"/>
              <a:gd name="T6" fmla="*/ 313853 w 61218"/>
              <a:gd name="T7" fmla="*/ 282480 h 35554"/>
              <a:gd name="T8" fmla="*/ 268623 w 61218"/>
              <a:gd name="T9" fmla="*/ 278144 h 35554"/>
              <a:gd name="T10" fmla="*/ 246711 w 61218"/>
              <a:gd name="T11" fmla="*/ 279006 h 35554"/>
              <a:gd name="T12" fmla="*/ 10468 w 61218"/>
              <a:gd name="T13" fmla="*/ 551264 h 35554"/>
              <a:gd name="T14" fmla="*/ 265526 w 61218"/>
              <a:gd name="T15" fmla="*/ 789243 h 35554"/>
              <a:gd name="T16" fmla="*/ 283337 w 61218"/>
              <a:gd name="T17" fmla="*/ 788640 h 35554"/>
              <a:gd name="T18" fmla="*/ 321711 w 61218"/>
              <a:gd name="T19" fmla="*/ 782525 h 35554"/>
              <a:gd name="T20" fmla="*/ 630230 w 61218"/>
              <a:gd name="T21" fmla="*/ 1020762 h 35554"/>
              <a:gd name="T22" fmla="*/ 653834 w 61218"/>
              <a:gd name="T23" fmla="*/ 1019901 h 35554"/>
              <a:gd name="T24" fmla="*/ 917123 w 61218"/>
              <a:gd name="T25" fmla="*/ 845371 h 35554"/>
              <a:gd name="T26" fmla="*/ 1134293 w 61218"/>
              <a:gd name="T27" fmla="*/ 985563 h 35554"/>
              <a:gd name="T28" fmla="*/ 1150756 w 61218"/>
              <a:gd name="T29" fmla="*/ 984989 h 35554"/>
              <a:gd name="T30" fmla="*/ 1340794 w 61218"/>
              <a:gd name="T31" fmla="*/ 864550 h 35554"/>
              <a:gd name="T32" fmla="*/ 1479609 w 61218"/>
              <a:gd name="T33" fmla="*/ 904572 h 35554"/>
              <a:gd name="T34" fmla="*/ 1499456 w 61218"/>
              <a:gd name="T35" fmla="*/ 903825 h 35554"/>
              <a:gd name="T36" fmla="*/ 1745307 w 61218"/>
              <a:gd name="T37" fmla="*/ 621087 h 35554"/>
              <a:gd name="T38" fmla="*/ 1500316 w 61218"/>
              <a:gd name="T39" fmla="*/ 375874 h 35554"/>
              <a:gd name="T40" fmla="*/ 1501205 w 61218"/>
              <a:gd name="T41" fmla="*/ 339211 h 35554"/>
              <a:gd name="T42" fmla="*/ 1263729 w 61218"/>
              <a:gd name="T43" fmla="*/ 118774 h 35554"/>
              <a:gd name="T44" fmla="*/ 1247524 w 61218"/>
              <a:gd name="T45" fmla="*/ 119291 h 35554"/>
              <a:gd name="T46" fmla="*/ 1125459 w 61218"/>
              <a:gd name="T47" fmla="*/ 164682 h 35554"/>
              <a:gd name="T48" fmla="*/ 934446 w 61218"/>
              <a:gd name="T49" fmla="*/ 100055 h 35554"/>
              <a:gd name="T50" fmla="*/ 910153 w 61218"/>
              <a:gd name="T51" fmla="*/ 100974 h 35554"/>
              <a:gd name="T52" fmla="*/ 791587 w 61218"/>
              <a:gd name="T53" fmla="*/ 132383 h 35554"/>
              <a:gd name="T54" fmla="*/ 567017 w 61218"/>
              <a:gd name="T55" fmla="*/ 29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931667"/>
            <a:ext cx="4099200" cy="74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5233533"/>
            <a:ext cx="2605200" cy="4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2398029"/>
            <a:ext cx="4069200" cy="119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1" b="0"/>
            </a:lvl1pPr>
            <a:lvl2pPr lvl="1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2pPr>
            <a:lvl3pPr lvl="2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3pPr>
            <a:lvl4pPr lvl="3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4pPr>
            <a:lvl5pPr lvl="4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5pPr>
            <a:lvl6pPr lvl="5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6pPr>
            <a:lvl7pPr lvl="6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7pPr>
            <a:lvl8pPr lvl="7" algn="ctr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None/>
              <a:defRPr sz="1601"/>
            </a:lvl8pPr>
            <a:lvl9pPr lvl="8" algn="ctr" rtl="0">
              <a:lnSpc>
                <a:spcPct val="100000"/>
              </a:lnSpc>
              <a:spcBef>
                <a:spcPts val="1601"/>
              </a:spcBef>
              <a:spcAft>
                <a:spcPts val="1601"/>
              </a:spcAft>
              <a:buNone/>
              <a:defRPr sz="16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5480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73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428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7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20193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2324100" y="1066800"/>
            <a:ext cx="20193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17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2"/>
          </p:nvPr>
        </p:nvSpPr>
        <p:spPr>
          <a:xfrm>
            <a:off x="228600" y="1449917"/>
            <a:ext cx="2020094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11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70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1787525" y="182034"/>
            <a:ext cx="2555875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228600" y="956734"/>
            <a:ext cx="1504157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56DA-CB08-400F-9AF6-F93CB6DD1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896144" y="3578225"/>
            <a:ext cx="27432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488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777346" y="518054"/>
            <a:ext cx="301730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60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1878542" y="1619250"/>
            <a:ext cx="390101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-216958" y="628651"/>
            <a:ext cx="3901017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62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3FD18F5-1AB0-404D-B972-BC6476D67BE6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E86E95-56B7-44A8-9386-7B85984434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8F95D-8923-4DC6-A8B5-5F9531F344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F5176C-76DD-4331-AE5C-C2B63FCF2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F67D517-4A7D-46B6-B086-E8B2FAD9BF5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50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340CD-783F-428B-BA3D-40C1AD379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FBE4EE-130F-42C3-997B-28C317533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8B08C6-1B04-40EB-BADB-78EC950E7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1637D-ECDE-47F5-BF97-61F122231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79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D753E-0B5E-4040-A01F-3BB63312D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4D099-103A-4BBF-9E2B-537FBA9DE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6C17C2-A4D1-4CB5-83A2-8F60ABCCA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D67E-F81D-4726-A2A3-F67992397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645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548C1-A988-4044-841E-A45C94FD1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8B4A3-2528-46BF-B4E9-9560B438B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3AFBD-F1B6-49A0-9583-903ACFA07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E23B-36E3-4C24-A4A0-BA29BC264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139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33234D-D3ED-4E4F-AC6C-0D00CB190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E9F571-8224-4ECF-BC26-ADB1EDDA7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81B891-74E1-4365-A52A-044B9A84B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51AD-0074-4DD7-BFBE-476C22379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5236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DB8F38-D97C-4D3E-94F1-69D9BF232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C4FAF5-97A4-41AF-8E9E-0F8E7D0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EBFA55-DEDA-455B-8164-01ADE8B92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A360-52EB-4392-B42B-DE617119D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7267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9CF4DE-EEAB-4F92-A9E4-985976758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5FEB52-98F0-48B3-9C30-361913AB1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16F463-C557-4EB0-A77B-E754416B7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35EFE-AA3F-4A68-A075-05307EE44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21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8FF1517-F471-4DE3-85F2-E1CC19A0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11654-6509-416F-9517-3701EB165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C8E0F-5B6F-4020-ADBF-F5D887FF2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78847-7366-4C65-8A3B-FDB930169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BD4C-951E-4071-BFFA-D3E81AA76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9649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F4E6E-DD3E-46AF-A0DF-4779E422F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67ED6-CD90-455B-864D-1E97A1651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C9174-4CE3-4EED-AA9D-ED100BC58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A7F3-7C9F-44AA-8277-758EA9FF4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319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C0EC0-0840-4C50-8CCB-C6DAAA96A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72DE0-B9C0-4A02-A1DA-332A58BD7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F9C6DF-B80F-43E0-8960-640764063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B5593-A3B9-46B1-9341-FC89AD852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4069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D124D0-224B-4F97-9450-0DBE358C3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40F93-DBB8-480C-9CAE-EF20FC869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619E2-8672-4126-9288-579C48A44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20232-3D16-46F9-A64D-8E66AB4B6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284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380333"/>
      </p:ext>
    </p:extLst>
  </p:cSld>
  <p:clrMapOvr>
    <a:masterClrMapping/>
  </p:clrMapOvr>
  <p:transition spd="slow" advTm="0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B6A3FA-BE30-EC09-8828-B699781CB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C5CC899-03B5-7741-D34A-C391D7A79A85}"/>
              </a:ext>
            </a:extLst>
          </p:cNvPr>
          <p:cNvSpPr/>
          <p:nvPr userDrawn="1"/>
        </p:nvSpPr>
        <p:spPr>
          <a:xfrm>
            <a:off x="1019175" y="3335339"/>
            <a:ext cx="816769" cy="133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ADCE7B-372C-7E20-CB2F-E774FE581AEA}"/>
              </a:ext>
            </a:extLst>
          </p:cNvPr>
          <p:cNvSpPr/>
          <p:nvPr userDrawn="1"/>
        </p:nvSpPr>
        <p:spPr>
          <a:xfrm>
            <a:off x="7705725" y="2252663"/>
            <a:ext cx="866775" cy="216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AED99B-876D-EE3F-6050-F11D3A7F1C0F}"/>
              </a:ext>
            </a:extLst>
          </p:cNvPr>
          <p:cNvSpPr/>
          <p:nvPr userDrawn="1"/>
        </p:nvSpPr>
        <p:spPr>
          <a:xfrm>
            <a:off x="5469731" y="4665664"/>
            <a:ext cx="866775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AD112E-0CAB-1623-3D32-FFC79D459347}"/>
              </a:ext>
            </a:extLst>
          </p:cNvPr>
          <p:cNvSpPr/>
          <p:nvPr userDrawn="1"/>
        </p:nvSpPr>
        <p:spPr>
          <a:xfrm>
            <a:off x="3902869" y="1811338"/>
            <a:ext cx="867966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D46BB3-9C20-BDBE-72A4-635F3819A28B}"/>
              </a:ext>
            </a:extLst>
          </p:cNvPr>
          <p:cNvSpPr/>
          <p:nvPr userDrawn="1"/>
        </p:nvSpPr>
        <p:spPr>
          <a:xfrm>
            <a:off x="5469731" y="1670051"/>
            <a:ext cx="866775" cy="58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4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19EC20-1796-3708-BEC2-1CBB79166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5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0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6F7066D-0530-437A-B722-5ED63CBA7834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748DC0-8C20-4340-B785-2E970EC69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9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8862EB2-7A54-4A3B-B02B-D99936348C7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D9B7DB-1D35-4614-988F-87362C856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A665FD-D54B-4945-8AF1-78C0BD9D4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57618DF-8E05-4F96-9083-F3B24A407F4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A81F7C4-7234-48AA-A821-624661226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0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5FD888A-AEE4-4E62-814C-D6FE6D224848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FDD40E4-6DFC-4C0C-ACA6-FEC15FCF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0F41917-65F5-46BC-828E-6760F5661A08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864720F-4760-4F97-84B7-5F4966EA9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4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4560AD0-81BF-4AF9-B5A3-477415342FE3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145AA91-8661-44DC-BDD3-6F2DA2D97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9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F0F1D8B-695B-4F51-84EA-F63E45973C62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B3C25A-CFCA-4399-B416-85B0CA0D7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9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37FF649-415A-4FA6-BA24-450484471E70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D9E3045-0BB3-41C4-9DA4-A0D4AEC0F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AFB7F03-E646-4C6F-85EB-909AD12454E5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95ED2D5-1EB2-4996-A8CA-1EF9AE3AA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EB54701-3035-4751-8297-D3E400F45871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C78DF02-B398-4F6F-92DE-88E19FF10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9CAA536-4115-4DC1-AE8C-450440D9093D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A7EC389-6707-4E43-AF02-C5EB58EB9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C2231A1-08C3-4C90-B4B2-0FC6258DB34E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8681B29-BE20-44CE-B343-81A7C18E7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1F6D42-02EA-4808-AA12-0F5DA4FBC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35EEAF-BEC0-472C-95F2-450D269155C1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A484FBC-2DE2-4C3D-B8DB-2C8FF5A5E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CF08D6C-9802-42F3-837E-B7D0299D2D35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E998040-8D47-407E-BDF2-C118F6941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0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7DEE5A1-7065-455B-96E6-EB6837EDB48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DBADF38-756E-4068-83C3-1792B5C6C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7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10F6F6A-6280-4311-BA27-4C9D785E1A70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4DC97CD-D8BA-4C52-AA2D-72B2AFEF6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C055FFF-860D-433D-A51C-ADD00C27BAEC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F1FD414-9961-4B86-A08A-9DC4D8113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B36F2E3-80F4-47FE-BDFB-2C6BCF297597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DB9CCE-1C4F-4E73-A15A-9965620B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8CB8FA6-A9D9-45E1-8D74-1E50CF65A69E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385E5C1-56D9-4CA2-9391-1C0F42A83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0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107EC6-BA60-4985-8E04-1FFBB6DA5D07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EAD40E6-FA37-4FC9-BFB3-B7A4D4101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2B3CA23-4BB7-4935-A94D-246B6235F357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DD3BA81-84D3-48C8-9EC2-A281DFF2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8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550461-2CCC-4FCE-8270-8E992802D469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6D30F1B-DAE6-4364-A704-BE7E01B50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C2250C-02EE-4832-9B2C-7EB23F728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596B5C-48A3-4C9B-9938-136CEE084063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C5281ACB-960B-42CE-8B15-EDDF44EA7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1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15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238">
                <a:solidFill>
                  <a:schemeClr val="tx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FA226AE8-3433-4299-AC75-8AF795DBAA81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98B81E59-6611-454B-9034-FFCFECF6B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4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A2830E-A566-4DF6-B51C-1A8B0846803D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B52AB1D3-E499-4000-9AC1-0FF3A904A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4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35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82" y="185987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35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2" y="2514600"/>
            <a:ext cx="4041775" cy="3845720"/>
          </a:xfrm>
        </p:spPr>
        <p:txBody>
          <a:bodyPr tIns="0"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088FF9-3238-41F9-AD41-8AFFCDDD9670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EED4763C-7721-4D62-8D11-2BF498DDD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3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1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003865E-092B-4512-8367-A712FA5D02CB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DC3252AD-3042-428A-8B3A-5C406FBF1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71548C9-73D3-4FEE-956C-36D4A67505B9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DDB58837-993B-4363-B34E-634427970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46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788"/>
            </a:lvl1pPr>
            <a:lvl2pPr indent="0" algn="l">
              <a:buNone/>
              <a:defRPr sz="675"/>
            </a:lvl2pPr>
            <a:lvl3pPr indent="0" algn="l">
              <a:buNone/>
              <a:defRPr sz="563"/>
            </a:lvl3pPr>
            <a:lvl4pPr indent="0" algn="l">
              <a:buNone/>
              <a:defRPr sz="506"/>
            </a:lvl4pPr>
            <a:lvl5pPr indent="0" algn="l">
              <a:buNone/>
              <a:defRPr sz="50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1575"/>
            </a:lvl1pPr>
            <a:lvl2pPr>
              <a:defRPr sz="1463"/>
            </a:lvl2pPr>
            <a:lvl3pPr>
              <a:defRPr sz="1350"/>
            </a:lvl3pPr>
            <a:lvl4pPr>
              <a:defRPr sz="1125"/>
            </a:lvl4pPr>
            <a:lvl5pPr>
              <a:defRPr sz="10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E12486-CA60-403B-B298-34B54118C37F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42FFA6F5-EF9F-49E0-9A98-B22F62E69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872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573" y="5359401"/>
            <a:ext cx="154781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125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41"/>
              </a:spcBef>
              <a:buFontTx/>
              <a:buNone/>
              <a:defRPr sz="731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1B19C82-1FB7-442F-89BA-B69B5A384683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F3B29FE0-A256-4027-808D-4966AA3C0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5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7C5AE4B-53A5-4D19-B731-47DCEFCF3597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85F91ABA-6FD1-42BB-86DC-694DA7C12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F57CB2D-1A35-4767-B8D0-35C3596DAC13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3B9F3E3E-2D41-4879-B548-2DF2B702B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3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429FB-E93A-499E-BD6B-AE8B958DD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8BB2574-EA22-4765-A921-E48B3FA1C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CF01384-266A-42DA-868C-751C41A00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2CDAB6-A4A9-4BD5-B86C-EAE9AEC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7C3E-A6C6-4C52-8121-738EE7FEF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B7A2E1B-FE59-42B0-85A0-DF5E573FB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922C8-FCE6-4FFC-B436-249644625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D2F2188-1E10-44EB-A3DB-A7918C0C1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 userDrawn="1"/>
        </p:nvCxnSpPr>
        <p:spPr>
          <a:xfrm>
            <a:off x="342900" y="1109663"/>
            <a:ext cx="8405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296" flipH="1">
            <a:off x="7746207" y="149225"/>
            <a:ext cx="91797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02135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BE95B3-9BD7-43FD-B1CF-AC9A8A1E7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4AB9A3-B54A-4707-B976-3BF5FBA0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625C58-A9DD-4F37-B235-2B587DE01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D9DFD3-0020-4721-8523-44A358B2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174795-3A72-4910-B299-3C8BF70C7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1A6100-8634-4C20-91B6-F26B798B4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367C-EDDD-4574-AEE6-704AEC4E7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971E95-239D-40F7-8FBB-87B36BF70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252D2D-663F-4D5B-9ACE-6D630F36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9B14E9-2CA0-4162-9FD6-A7CFFA48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505D77-256D-4A20-870A-CDCD8F00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3191CE-7F6E-424A-B39D-D51C1FA0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9196-807C-4307-9FA5-4C2FEEF94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C228-7728-4439-BD02-994458D3D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C013-8BD2-44E3-AAD6-1CD5F4A46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FF71-A215-431E-A7AF-2ED22FD3D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8371-910A-4806-A919-86938F85C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4FFE-190E-469A-A6B7-49D04D18E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0320-1131-43A4-B675-35017C2C4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5344-6C94-406A-9DC5-AE1A9A9FA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950D-4FD3-4695-A165-C7D2ECAF3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9E1D-FF59-441C-B95C-EA9BBE525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FF44-E6B3-4536-96BB-EF6AFF5B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AAAD-01EB-44F1-BAC1-ADAB15DF6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92EAEF-855B-4C1C-93ED-52AAD4F1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0501EC-7E6B-44A2-9C1D-A8A09A22D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3DF380-491D-4616-9234-B57DD27E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69676B-9DB7-4B72-88E0-87631FED5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D61D-C13C-482C-876A-123CB2444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370DD-02F5-407A-B070-45D7A892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75288D-3867-443B-9266-8B9FCCA3F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BDDF1A-EF70-4DC2-B9D0-438D2976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BC42D1-A642-4DC3-BC03-1198AED4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E65D37-C05A-44DA-B8A6-70711050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E53DC5-4FB3-4632-8E13-D4044CD3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C08863-4A89-4861-AD96-A5CA1915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191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7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7F49A-A480-451A-AF0D-D9AAFAA7D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5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D1D34-C223-49D4-8E22-BA08F6F91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8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F18E20-7282-4F62-BF13-D9E174701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8F4B-219C-45BA-9DC3-1397E82E7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AFE0A-6684-4236-B88F-152822DD38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E3BFBF-0D23-4F21-B5AF-BD68D86F7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8818B-F952-4E46-92AF-B7ACBB1B3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E34870-E565-4608-8C72-B25BBCD83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590EAE-1925-4462-872E-1DCD5C76E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0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D40269-DDFE-49A0-8B3F-C8BBD6404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12966-2B6B-4A95-9A72-A6B8A4F15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C2DD98-8E76-41D3-8A13-AF0AF1824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9A75378C-ABE7-37E1-0075-3F036A1B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92138"/>
            <a:ext cx="5305425" cy="7073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5190567"/>
            <a:ext cx="2085300" cy="65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1130563"/>
            <a:ext cx="3035700" cy="245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99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632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3">
            <a:extLst>
              <a:ext uri="{FF2B5EF4-FFF2-40B4-BE49-F238E27FC236}">
                <a16:creationId xmlns:a16="http://schemas.microsoft.com/office/drawing/2014/main" id="{98DC5DCA-D10F-403B-A586-AAF38231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3429001"/>
            <a:ext cx="9159479" cy="2468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4;p3">
            <a:extLst>
              <a:ext uri="{FF2B5EF4-FFF2-40B4-BE49-F238E27FC236}">
                <a16:creationId xmlns:a16="http://schemas.microsoft.com/office/drawing/2014/main" id="{3CB2BE22-C3A1-FBD5-1662-A762101E8D36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9954" cy="960437"/>
            <a:chOff x="6554556" y="4623505"/>
            <a:chExt cx="7127825" cy="720905"/>
          </a:xfrm>
        </p:grpSpPr>
        <p:sp>
          <p:nvSpPr>
            <p:cNvPr id="4" name="Google Shape;15;p3">
              <a:extLst>
                <a:ext uri="{FF2B5EF4-FFF2-40B4-BE49-F238E27FC236}">
                  <a16:creationId xmlns:a16="http://schemas.microsoft.com/office/drawing/2014/main" id="{961FD41B-F44D-1592-D292-C2215EB2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6;p3">
              <a:extLst>
                <a:ext uri="{FF2B5EF4-FFF2-40B4-BE49-F238E27FC236}">
                  <a16:creationId xmlns:a16="http://schemas.microsoft.com/office/drawing/2014/main" id="{DD28A1D8-6337-1C72-787E-9A56C7CA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727241"/>
            <a:ext cx="3851100" cy="7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739901"/>
            <a:ext cx="38511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0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FE18-9B29-4CA9-8AEF-65F277155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;p4">
            <a:extLst>
              <a:ext uri="{FF2B5EF4-FFF2-40B4-BE49-F238E27FC236}">
                <a16:creationId xmlns:a16="http://schemas.microsoft.com/office/drawing/2014/main" id="{89CF2533-A954-CF12-59D9-30C93D67779A}"/>
              </a:ext>
            </a:extLst>
          </p:cNvPr>
          <p:cNvGrpSpPr>
            <a:grpSpLocks/>
          </p:cNvGrpSpPr>
          <p:nvPr/>
        </p:nvGrpSpPr>
        <p:grpSpPr bwMode="auto">
          <a:xfrm>
            <a:off x="-242888" y="417513"/>
            <a:ext cx="9545241" cy="1166812"/>
            <a:chOff x="-242443" y="237150"/>
            <a:chExt cx="9544819" cy="874613"/>
          </a:xfrm>
        </p:grpSpPr>
        <p:sp>
          <p:nvSpPr>
            <p:cNvPr id="3" name="Google Shape;21;p4">
              <a:extLst>
                <a:ext uri="{FF2B5EF4-FFF2-40B4-BE49-F238E27FC236}">
                  <a16:creationId xmlns:a16="http://schemas.microsoft.com/office/drawing/2014/main" id="{F4A98E33-60E4-AB2D-6D41-8D27A661689F}"/>
                </a:ext>
              </a:extLst>
            </p:cNvPr>
            <p:cNvSpPr/>
            <p:nvPr/>
          </p:nvSpPr>
          <p:spPr>
            <a:xfrm>
              <a:off x="7626050" y="408503"/>
              <a:ext cx="808398" cy="646143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22;p4">
              <a:extLst>
                <a:ext uri="{FF2B5EF4-FFF2-40B4-BE49-F238E27FC236}">
                  <a16:creationId xmlns:a16="http://schemas.microsoft.com/office/drawing/2014/main" id="{FD4527D5-F1C8-0F64-A5AB-F14D0FB51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72" y="238550"/>
              <a:ext cx="599324" cy="348163"/>
            </a:xfrm>
            <a:custGeom>
              <a:avLst/>
              <a:gdLst>
                <a:gd name="T0" fmla="*/ 193548 w 61218"/>
                <a:gd name="T1" fmla="*/ 10 h 35554"/>
                <a:gd name="T2" fmla="*/ 187478 w 61218"/>
                <a:gd name="T3" fmla="*/ 215 h 35554"/>
                <a:gd name="T4" fmla="*/ 106838 w 61218"/>
                <a:gd name="T5" fmla="*/ 93372 h 35554"/>
                <a:gd name="T6" fmla="*/ 107132 w 61218"/>
                <a:gd name="T7" fmla="*/ 96349 h 35554"/>
                <a:gd name="T8" fmla="*/ 91693 w 61218"/>
                <a:gd name="T9" fmla="*/ 94870 h 35554"/>
                <a:gd name="T10" fmla="*/ 84214 w 61218"/>
                <a:gd name="T11" fmla="*/ 95164 h 35554"/>
                <a:gd name="T12" fmla="*/ 3573 w 61218"/>
                <a:gd name="T13" fmla="*/ 188026 h 35554"/>
                <a:gd name="T14" fmla="*/ 90636 w 61218"/>
                <a:gd name="T15" fmla="*/ 269196 h 35554"/>
                <a:gd name="T16" fmla="*/ 96715 w 61218"/>
                <a:gd name="T17" fmla="*/ 268991 h 35554"/>
                <a:gd name="T18" fmla="*/ 109814 w 61218"/>
                <a:gd name="T19" fmla="*/ 266905 h 35554"/>
                <a:gd name="T20" fmla="*/ 215125 w 61218"/>
                <a:gd name="T21" fmla="*/ 348163 h 35554"/>
                <a:gd name="T22" fmla="*/ 223183 w 61218"/>
                <a:gd name="T23" fmla="*/ 347869 h 35554"/>
                <a:gd name="T24" fmla="*/ 313055 w 61218"/>
                <a:gd name="T25" fmla="*/ 288341 h 35554"/>
                <a:gd name="T26" fmla="*/ 387185 w 61218"/>
                <a:gd name="T27" fmla="*/ 336157 h 35554"/>
                <a:gd name="T28" fmla="*/ 392804 w 61218"/>
                <a:gd name="T29" fmla="*/ 335962 h 35554"/>
                <a:gd name="T30" fmla="*/ 457673 w 61218"/>
                <a:gd name="T31" fmla="*/ 294882 h 35554"/>
                <a:gd name="T32" fmla="*/ 505056 w 61218"/>
                <a:gd name="T33" fmla="*/ 308533 h 35554"/>
                <a:gd name="T34" fmla="*/ 511831 w 61218"/>
                <a:gd name="T35" fmla="*/ 308278 h 35554"/>
                <a:gd name="T36" fmla="*/ 595751 w 61218"/>
                <a:gd name="T37" fmla="*/ 211841 h 35554"/>
                <a:gd name="T38" fmla="*/ 512125 w 61218"/>
                <a:gd name="T39" fmla="*/ 128204 h 35554"/>
                <a:gd name="T40" fmla="*/ 512428 w 61218"/>
                <a:gd name="T41" fmla="*/ 115699 h 35554"/>
                <a:gd name="T42" fmla="*/ 431367 w 61218"/>
                <a:gd name="T43" fmla="*/ 40512 h 35554"/>
                <a:gd name="T44" fmla="*/ 425835 w 61218"/>
                <a:gd name="T45" fmla="*/ 40688 h 35554"/>
                <a:gd name="T46" fmla="*/ 384169 w 61218"/>
                <a:gd name="T47" fmla="*/ 56170 h 35554"/>
                <a:gd name="T48" fmla="*/ 318968 w 61218"/>
                <a:gd name="T49" fmla="*/ 34127 h 35554"/>
                <a:gd name="T50" fmla="*/ 310676 w 61218"/>
                <a:gd name="T51" fmla="*/ 34440 h 35554"/>
                <a:gd name="T52" fmla="*/ 270204 w 61218"/>
                <a:gd name="T53" fmla="*/ 45153 h 35554"/>
                <a:gd name="T54" fmla="*/ 193548 w 61218"/>
                <a:gd name="T55" fmla="*/ 10 h 355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23;p4">
              <a:extLst>
                <a:ext uri="{FF2B5EF4-FFF2-40B4-BE49-F238E27FC236}">
                  <a16:creationId xmlns:a16="http://schemas.microsoft.com/office/drawing/2014/main" id="{7AE7E9D5-B5B0-19CA-3A42-383A9A17A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054" y="237150"/>
              <a:ext cx="717322" cy="416604"/>
            </a:xfrm>
            <a:custGeom>
              <a:avLst/>
              <a:gdLst>
                <a:gd name="T0" fmla="*/ 231655 w 61218"/>
                <a:gd name="T1" fmla="*/ 12 h 35554"/>
                <a:gd name="T2" fmla="*/ 224390 w 61218"/>
                <a:gd name="T3" fmla="*/ 258 h 35554"/>
                <a:gd name="T4" fmla="*/ 127873 w 61218"/>
                <a:gd name="T5" fmla="*/ 111726 h 35554"/>
                <a:gd name="T6" fmla="*/ 128225 w 61218"/>
                <a:gd name="T7" fmla="*/ 115288 h 35554"/>
                <a:gd name="T8" fmla="*/ 109746 w 61218"/>
                <a:gd name="T9" fmla="*/ 113519 h 35554"/>
                <a:gd name="T10" fmla="*/ 100794 w 61218"/>
                <a:gd name="T11" fmla="*/ 113871 h 35554"/>
                <a:gd name="T12" fmla="*/ 4277 w 61218"/>
                <a:gd name="T13" fmla="*/ 224988 h 35554"/>
                <a:gd name="T14" fmla="*/ 108481 w 61218"/>
                <a:gd name="T15" fmla="*/ 322114 h 35554"/>
                <a:gd name="T16" fmla="*/ 115757 w 61218"/>
                <a:gd name="T17" fmla="*/ 321868 h 35554"/>
                <a:gd name="T18" fmla="*/ 131435 w 61218"/>
                <a:gd name="T19" fmla="*/ 319372 h 35554"/>
                <a:gd name="T20" fmla="*/ 257480 w 61218"/>
                <a:gd name="T21" fmla="*/ 416604 h 35554"/>
                <a:gd name="T22" fmla="*/ 267124 w 61218"/>
                <a:gd name="T23" fmla="*/ 416252 h 35554"/>
                <a:gd name="T24" fmla="*/ 374691 w 61218"/>
                <a:gd name="T25" fmla="*/ 345022 h 35554"/>
                <a:gd name="T26" fmla="*/ 463415 w 61218"/>
                <a:gd name="T27" fmla="*/ 402238 h 35554"/>
                <a:gd name="T28" fmla="*/ 470141 w 61218"/>
                <a:gd name="T29" fmla="*/ 402004 h 35554"/>
                <a:gd name="T30" fmla="*/ 547781 w 61218"/>
                <a:gd name="T31" fmla="*/ 352849 h 35554"/>
                <a:gd name="T32" fmla="*/ 604494 w 61218"/>
                <a:gd name="T33" fmla="*/ 369183 h 35554"/>
                <a:gd name="T34" fmla="*/ 612603 w 61218"/>
                <a:gd name="T35" fmla="*/ 368879 h 35554"/>
                <a:gd name="T36" fmla="*/ 713045 w 61218"/>
                <a:gd name="T37" fmla="*/ 253485 h 35554"/>
                <a:gd name="T38" fmla="*/ 612954 w 61218"/>
                <a:gd name="T39" fmla="*/ 153406 h 35554"/>
                <a:gd name="T40" fmla="*/ 613317 w 61218"/>
                <a:gd name="T41" fmla="*/ 138442 h 35554"/>
                <a:gd name="T42" fmla="*/ 516297 w 61218"/>
                <a:gd name="T43" fmla="*/ 48475 h 35554"/>
                <a:gd name="T44" fmla="*/ 509676 w 61218"/>
                <a:gd name="T45" fmla="*/ 48686 h 35554"/>
                <a:gd name="T46" fmla="*/ 459806 w 61218"/>
                <a:gd name="T47" fmla="*/ 67212 h 35554"/>
                <a:gd name="T48" fmla="*/ 381768 w 61218"/>
                <a:gd name="T49" fmla="*/ 40835 h 35554"/>
                <a:gd name="T50" fmla="*/ 371843 w 61218"/>
                <a:gd name="T51" fmla="*/ 41210 h 35554"/>
                <a:gd name="T52" fmla="*/ 323403 w 61218"/>
                <a:gd name="T53" fmla="*/ 54029 h 35554"/>
                <a:gd name="T54" fmla="*/ 231655 w 61218"/>
                <a:gd name="T55" fmla="*/ 12 h 355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" name="Google Shape;24;p4">
              <a:extLst>
                <a:ext uri="{FF2B5EF4-FFF2-40B4-BE49-F238E27FC236}">
                  <a16:creationId xmlns:a16="http://schemas.microsoft.com/office/drawing/2014/main" id="{0A07AF0D-0350-2BE8-2105-175517A1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2443" y="427082"/>
              <a:ext cx="1178906" cy="684681"/>
            </a:xfrm>
            <a:custGeom>
              <a:avLst/>
              <a:gdLst>
                <a:gd name="T0" fmla="*/ 380721 w 61218"/>
                <a:gd name="T1" fmla="*/ 19 h 35554"/>
                <a:gd name="T2" fmla="*/ 368781 w 61218"/>
                <a:gd name="T3" fmla="*/ 424 h 35554"/>
                <a:gd name="T4" fmla="*/ 210157 w 61218"/>
                <a:gd name="T5" fmla="*/ 183620 h 35554"/>
                <a:gd name="T6" fmla="*/ 210735 w 61218"/>
                <a:gd name="T7" fmla="*/ 189474 h 35554"/>
                <a:gd name="T8" fmla="*/ 180366 w 61218"/>
                <a:gd name="T9" fmla="*/ 186567 h 35554"/>
                <a:gd name="T10" fmla="*/ 165653 w 61218"/>
                <a:gd name="T11" fmla="*/ 187144 h 35554"/>
                <a:gd name="T12" fmla="*/ 7029 w 61218"/>
                <a:gd name="T13" fmla="*/ 369763 h 35554"/>
                <a:gd name="T14" fmla="*/ 178286 w 61218"/>
                <a:gd name="T15" fmla="*/ 529389 h 35554"/>
                <a:gd name="T16" fmla="*/ 190245 w 61218"/>
                <a:gd name="T17" fmla="*/ 528984 h 35554"/>
                <a:gd name="T18" fmla="*/ 216011 w 61218"/>
                <a:gd name="T19" fmla="*/ 524882 h 35554"/>
                <a:gd name="T20" fmla="*/ 423164 w 61218"/>
                <a:gd name="T21" fmla="*/ 684681 h 35554"/>
                <a:gd name="T22" fmla="*/ 439013 w 61218"/>
                <a:gd name="T23" fmla="*/ 684103 h 35554"/>
                <a:gd name="T24" fmla="*/ 615797 w 61218"/>
                <a:gd name="T25" fmla="*/ 567037 h 35554"/>
                <a:gd name="T26" fmla="*/ 761615 w 61218"/>
                <a:gd name="T27" fmla="*/ 661071 h 35554"/>
                <a:gd name="T28" fmla="*/ 772669 w 61218"/>
                <a:gd name="T29" fmla="*/ 660686 h 35554"/>
                <a:gd name="T30" fmla="*/ 900269 w 61218"/>
                <a:gd name="T31" fmla="*/ 579901 h 35554"/>
                <a:gd name="T32" fmla="*/ 993475 w 61218"/>
                <a:gd name="T33" fmla="*/ 606746 h 35554"/>
                <a:gd name="T34" fmla="*/ 1006802 w 61218"/>
                <a:gd name="T35" fmla="*/ 606245 h 35554"/>
                <a:gd name="T36" fmla="*/ 1171877 w 61218"/>
                <a:gd name="T37" fmla="*/ 416597 h 35554"/>
                <a:gd name="T38" fmla="*/ 1007379 w 61218"/>
                <a:gd name="T39" fmla="*/ 252119 h 35554"/>
                <a:gd name="T40" fmla="*/ 1007976 w 61218"/>
                <a:gd name="T41" fmla="*/ 227527 h 35554"/>
                <a:gd name="T42" fmla="*/ 848524 w 61218"/>
                <a:gd name="T43" fmla="*/ 79668 h 35554"/>
                <a:gd name="T44" fmla="*/ 837644 w 61218"/>
                <a:gd name="T45" fmla="*/ 80015 h 35554"/>
                <a:gd name="T46" fmla="*/ 755684 w 61218"/>
                <a:gd name="T47" fmla="*/ 110461 h 35554"/>
                <a:gd name="T48" fmla="*/ 627429 w 61218"/>
                <a:gd name="T49" fmla="*/ 67112 h 35554"/>
                <a:gd name="T50" fmla="*/ 611118 w 61218"/>
                <a:gd name="T51" fmla="*/ 67729 h 35554"/>
                <a:gd name="T52" fmla="*/ 531507 w 61218"/>
                <a:gd name="T53" fmla="*/ 88796 h 35554"/>
                <a:gd name="T54" fmla="*/ 380721 w 61218"/>
                <a:gd name="T55" fmla="*/ 19 h 355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88039984-8A95-AB29-ACA9-D4247043EEBC}"/>
              </a:ext>
            </a:extLst>
          </p:cNvPr>
          <p:cNvSpPr>
            <a:spLocks/>
          </p:cNvSpPr>
          <p:nvPr/>
        </p:nvSpPr>
        <p:spPr bwMode="auto">
          <a:xfrm>
            <a:off x="-1191" y="6081714"/>
            <a:ext cx="9149954" cy="776287"/>
          </a:xfrm>
          <a:custGeom>
            <a:avLst/>
            <a:gdLst>
              <a:gd name="T0" fmla="*/ 43 w 285113"/>
              <a:gd name="T1" fmla="*/ 0 h 18633"/>
              <a:gd name="T2" fmla="*/ 43 w 285113"/>
              <a:gd name="T3" fmla="*/ 776287 h 18633"/>
              <a:gd name="T4" fmla="*/ 12199895 w 285113"/>
              <a:gd name="T5" fmla="*/ 776287 h 18633"/>
              <a:gd name="T6" fmla="*/ 12199895 w 285113"/>
              <a:gd name="T7" fmla="*/ 587600 h 18633"/>
              <a:gd name="T8" fmla="*/ 10803021 w 285113"/>
              <a:gd name="T9" fmla="*/ 485028 h 18633"/>
              <a:gd name="T10" fmla="*/ 43 w 285113"/>
              <a:gd name="T11" fmla="*/ 0 h 18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8" name="Google Shape;27;p4">
            <a:extLst>
              <a:ext uri="{FF2B5EF4-FFF2-40B4-BE49-F238E27FC236}">
                <a16:creationId xmlns:a16="http://schemas.microsoft.com/office/drawing/2014/main" id="{15B4E723-E159-48F8-0F32-7FA7732C6ED4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9954" cy="960437"/>
            <a:chOff x="6554556" y="4623505"/>
            <a:chExt cx="7127825" cy="720905"/>
          </a:xfrm>
        </p:grpSpPr>
        <p:sp>
          <p:nvSpPr>
            <p:cNvPr id="9" name="Google Shape;28;p4">
              <a:extLst>
                <a:ext uri="{FF2B5EF4-FFF2-40B4-BE49-F238E27FC236}">
                  <a16:creationId xmlns:a16="http://schemas.microsoft.com/office/drawing/2014/main" id="{2CCE1C4B-289A-D34E-3D09-1E9EC776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29;p4">
              <a:extLst>
                <a:ext uri="{FF2B5EF4-FFF2-40B4-BE49-F238E27FC236}">
                  <a16:creationId xmlns:a16="http://schemas.microsoft.com/office/drawing/2014/main" id="{621C0A1D-FD7E-D395-5F57-9351BF19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765167"/>
            <a:ext cx="7929300" cy="38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1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1"/>
              </a:spcBef>
              <a:spcAft>
                <a:spcPts val="1601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138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C2B9DB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5">
            <a:extLst>
              <a:ext uri="{FF2B5EF4-FFF2-40B4-BE49-F238E27FC236}">
                <a16:creationId xmlns:a16="http://schemas.microsoft.com/office/drawing/2014/main" id="{613FD908-36DC-8DE0-C84D-09ADAD4C97C7}"/>
              </a:ext>
            </a:extLst>
          </p:cNvPr>
          <p:cNvSpPr>
            <a:spLocks/>
          </p:cNvSpPr>
          <p:nvPr/>
        </p:nvSpPr>
        <p:spPr bwMode="auto">
          <a:xfrm>
            <a:off x="7343776" y="1085850"/>
            <a:ext cx="508397" cy="539750"/>
          </a:xfrm>
          <a:custGeom>
            <a:avLst/>
            <a:gdLst>
              <a:gd name="T0" fmla="*/ 253781 w 61461"/>
              <a:gd name="T1" fmla="*/ 0 h 49059"/>
              <a:gd name="T2" fmla="*/ 117670 w 61461"/>
              <a:gd name="T3" fmla="*/ 135446 h 49059"/>
              <a:gd name="T4" fmla="*/ 122038 w 61461"/>
              <a:gd name="T5" fmla="*/ 169223 h 49059"/>
              <a:gd name="T6" fmla="*/ 117670 w 61461"/>
              <a:gd name="T7" fmla="*/ 169223 h 49059"/>
              <a:gd name="T8" fmla="*/ 11 w 61461"/>
              <a:gd name="T9" fmla="*/ 286593 h 49059"/>
              <a:gd name="T10" fmla="*/ 99902 w 61461"/>
              <a:gd name="T11" fmla="*/ 402972 h 49059"/>
              <a:gd name="T12" fmla="*/ 99902 w 61461"/>
              <a:gd name="T13" fmla="*/ 404315 h 49059"/>
              <a:gd name="T14" fmla="*/ 235682 w 61461"/>
              <a:gd name="T15" fmla="*/ 539750 h 49059"/>
              <a:gd name="T16" fmla="*/ 346304 w 61461"/>
              <a:gd name="T17" fmla="*/ 482902 h 49059"/>
              <a:gd name="T18" fmla="*/ 427435 w 61461"/>
              <a:gd name="T19" fmla="*/ 522356 h 49059"/>
              <a:gd name="T20" fmla="*/ 530690 w 61461"/>
              <a:gd name="T21" fmla="*/ 425714 h 49059"/>
              <a:gd name="T22" fmla="*/ 574608 w 61461"/>
              <a:gd name="T23" fmla="*/ 435406 h 49059"/>
              <a:gd name="T24" fmla="*/ 677863 w 61461"/>
              <a:gd name="T25" fmla="*/ 332416 h 49059"/>
              <a:gd name="T26" fmla="*/ 591703 w 61461"/>
              <a:gd name="T27" fmla="*/ 231087 h 49059"/>
              <a:gd name="T28" fmla="*/ 596060 w 61461"/>
              <a:gd name="T29" fmla="*/ 196970 h 49059"/>
              <a:gd name="T30" fmla="*/ 460291 w 61461"/>
              <a:gd name="T31" fmla="*/ 61535 h 49059"/>
              <a:gd name="T32" fmla="*/ 380506 w 61461"/>
              <a:gd name="T33" fmla="*/ 87290 h 49059"/>
              <a:gd name="T34" fmla="*/ 253781 w 61461"/>
              <a:gd name="T35" fmla="*/ 0 h 49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Google Shape;36;p5">
            <a:extLst>
              <a:ext uri="{FF2B5EF4-FFF2-40B4-BE49-F238E27FC236}">
                <a16:creationId xmlns:a16="http://schemas.microsoft.com/office/drawing/2014/main" id="{9085E30E-E2A7-BD6D-D0BA-A82EF6616AD9}"/>
              </a:ext>
            </a:extLst>
          </p:cNvPr>
          <p:cNvSpPr>
            <a:spLocks/>
          </p:cNvSpPr>
          <p:nvPr/>
        </p:nvSpPr>
        <p:spPr bwMode="auto">
          <a:xfrm>
            <a:off x="7917657" y="484189"/>
            <a:ext cx="1551385" cy="1201737"/>
          </a:xfrm>
          <a:custGeom>
            <a:avLst/>
            <a:gdLst>
              <a:gd name="T0" fmla="*/ 668014 w 61218"/>
              <a:gd name="T1" fmla="*/ 34 h 35554"/>
              <a:gd name="T2" fmla="*/ 647065 w 61218"/>
              <a:gd name="T3" fmla="*/ 744 h 35554"/>
              <a:gd name="T4" fmla="*/ 368743 w 61218"/>
              <a:gd name="T5" fmla="*/ 322286 h 35554"/>
              <a:gd name="T6" fmla="*/ 369756 w 61218"/>
              <a:gd name="T7" fmla="*/ 332561 h 35554"/>
              <a:gd name="T8" fmla="*/ 316471 w 61218"/>
              <a:gd name="T9" fmla="*/ 327458 h 35554"/>
              <a:gd name="T10" fmla="*/ 290656 w 61218"/>
              <a:gd name="T11" fmla="*/ 328472 h 35554"/>
              <a:gd name="T12" fmla="*/ 12333 w 61218"/>
              <a:gd name="T13" fmla="*/ 649000 h 35554"/>
              <a:gd name="T14" fmla="*/ 312821 w 61218"/>
              <a:gd name="T15" fmla="*/ 929171 h 35554"/>
              <a:gd name="T16" fmla="*/ 333804 w 61218"/>
              <a:gd name="T17" fmla="*/ 928461 h 35554"/>
              <a:gd name="T18" fmla="*/ 379015 w 61218"/>
              <a:gd name="T19" fmla="*/ 921262 h 35554"/>
              <a:gd name="T20" fmla="*/ 742486 w 61218"/>
              <a:gd name="T21" fmla="*/ 1201737 h 35554"/>
              <a:gd name="T22" fmla="*/ 770295 w 61218"/>
              <a:gd name="T23" fmla="*/ 1200723 h 35554"/>
              <a:gd name="T24" fmla="*/ 1080480 w 61218"/>
              <a:gd name="T25" fmla="*/ 995251 h 35554"/>
              <a:gd name="T26" fmla="*/ 1336333 w 61218"/>
              <a:gd name="T27" fmla="*/ 1160298 h 35554"/>
              <a:gd name="T28" fmla="*/ 1355728 w 61218"/>
              <a:gd name="T29" fmla="*/ 1159622 h 35554"/>
              <a:gd name="T30" fmla="*/ 1579616 w 61218"/>
              <a:gd name="T31" fmla="*/ 1017829 h 35554"/>
              <a:gd name="T32" fmla="*/ 1743156 w 61218"/>
              <a:gd name="T33" fmla="*/ 1064947 h 35554"/>
              <a:gd name="T34" fmla="*/ 1766538 w 61218"/>
              <a:gd name="T35" fmla="*/ 1064068 h 35554"/>
              <a:gd name="T36" fmla="*/ 2056180 w 61218"/>
              <a:gd name="T37" fmla="*/ 731203 h 35554"/>
              <a:gd name="T38" fmla="*/ 1767552 w 61218"/>
              <a:gd name="T39" fmla="*/ 442514 h 35554"/>
              <a:gd name="T40" fmla="*/ 1768599 w 61218"/>
              <a:gd name="T41" fmla="*/ 399351 h 35554"/>
              <a:gd name="T42" fmla="*/ 1488824 w 61218"/>
              <a:gd name="T43" fmla="*/ 139832 h 35554"/>
              <a:gd name="T44" fmla="*/ 1469733 w 61218"/>
              <a:gd name="T45" fmla="*/ 140440 h 35554"/>
              <a:gd name="T46" fmla="*/ 1325926 w 61218"/>
              <a:gd name="T47" fmla="*/ 193879 h 35554"/>
              <a:gd name="T48" fmla="*/ 1100889 w 61218"/>
              <a:gd name="T49" fmla="*/ 117794 h 35554"/>
              <a:gd name="T50" fmla="*/ 1072269 w 61218"/>
              <a:gd name="T51" fmla="*/ 118876 h 35554"/>
              <a:gd name="T52" fmla="*/ 932585 w 61218"/>
              <a:gd name="T53" fmla="*/ 155853 h 35554"/>
              <a:gd name="T54" fmla="*/ 668014 w 61218"/>
              <a:gd name="T55" fmla="*/ 34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Google Shape;37;p5">
            <a:extLst>
              <a:ext uri="{FF2B5EF4-FFF2-40B4-BE49-F238E27FC236}">
                <a16:creationId xmlns:a16="http://schemas.microsoft.com/office/drawing/2014/main" id="{413EEC7C-8B6C-2194-2519-916EA5A944D3}"/>
              </a:ext>
            </a:extLst>
          </p:cNvPr>
          <p:cNvSpPr>
            <a:spLocks/>
          </p:cNvSpPr>
          <p:nvPr/>
        </p:nvSpPr>
        <p:spPr bwMode="auto">
          <a:xfrm>
            <a:off x="404813" y="884239"/>
            <a:ext cx="1112044" cy="860425"/>
          </a:xfrm>
          <a:custGeom>
            <a:avLst/>
            <a:gdLst>
              <a:gd name="T0" fmla="*/ 478837 w 61218"/>
              <a:gd name="T1" fmla="*/ 24 h 35554"/>
              <a:gd name="T2" fmla="*/ 463821 w 61218"/>
              <a:gd name="T3" fmla="*/ 532 h 35554"/>
              <a:gd name="T4" fmla="*/ 264317 w 61218"/>
              <a:gd name="T5" fmla="*/ 230752 h 35554"/>
              <a:gd name="T6" fmla="*/ 265044 w 61218"/>
              <a:gd name="T7" fmla="*/ 238109 h 35554"/>
              <a:gd name="T8" fmla="*/ 226848 w 61218"/>
              <a:gd name="T9" fmla="*/ 234455 h 35554"/>
              <a:gd name="T10" fmla="*/ 208344 w 61218"/>
              <a:gd name="T11" fmla="*/ 235181 h 35554"/>
              <a:gd name="T12" fmla="*/ 8840 w 61218"/>
              <a:gd name="T13" fmla="*/ 464674 h 35554"/>
              <a:gd name="T14" fmla="*/ 224233 w 61218"/>
              <a:gd name="T15" fmla="*/ 665272 h 35554"/>
              <a:gd name="T16" fmla="*/ 239273 w 61218"/>
              <a:gd name="T17" fmla="*/ 664764 h 35554"/>
              <a:gd name="T18" fmla="*/ 271680 w 61218"/>
              <a:gd name="T19" fmla="*/ 659609 h 35554"/>
              <a:gd name="T20" fmla="*/ 532219 w 61218"/>
              <a:gd name="T21" fmla="*/ 860425 h 35554"/>
              <a:gd name="T22" fmla="*/ 552153 w 61218"/>
              <a:gd name="T23" fmla="*/ 859699 h 35554"/>
              <a:gd name="T24" fmla="*/ 774496 w 61218"/>
              <a:gd name="T25" fmla="*/ 712584 h 35554"/>
              <a:gd name="T26" fmla="*/ 957893 w 61218"/>
              <a:gd name="T27" fmla="*/ 830755 h 35554"/>
              <a:gd name="T28" fmla="*/ 971795 w 61218"/>
              <a:gd name="T29" fmla="*/ 830271 h 35554"/>
              <a:gd name="T30" fmla="*/ 1132280 w 61218"/>
              <a:gd name="T31" fmla="*/ 728750 h 35554"/>
              <a:gd name="T32" fmla="*/ 1249507 w 61218"/>
              <a:gd name="T33" fmla="*/ 762486 h 35554"/>
              <a:gd name="T34" fmla="*/ 1266267 w 61218"/>
              <a:gd name="T35" fmla="*/ 761856 h 35554"/>
              <a:gd name="T36" fmla="*/ 1473885 w 61218"/>
              <a:gd name="T37" fmla="*/ 523530 h 35554"/>
              <a:gd name="T38" fmla="*/ 1266994 w 61218"/>
              <a:gd name="T39" fmla="*/ 316833 h 35554"/>
              <a:gd name="T40" fmla="*/ 1267745 w 61218"/>
              <a:gd name="T41" fmla="*/ 285929 h 35554"/>
              <a:gd name="T42" fmla="*/ 1067200 w 61218"/>
              <a:gd name="T43" fmla="*/ 100118 h 35554"/>
              <a:gd name="T44" fmla="*/ 1053515 w 61218"/>
              <a:gd name="T45" fmla="*/ 100553 h 35554"/>
              <a:gd name="T46" fmla="*/ 950433 w 61218"/>
              <a:gd name="T47" fmla="*/ 138814 h 35554"/>
              <a:gd name="T48" fmla="*/ 789125 w 61218"/>
              <a:gd name="T49" fmla="*/ 84339 h 35554"/>
              <a:gd name="T50" fmla="*/ 768610 w 61218"/>
              <a:gd name="T51" fmla="*/ 85113 h 35554"/>
              <a:gd name="T52" fmla="*/ 668483 w 61218"/>
              <a:gd name="T53" fmla="*/ 111589 h 35554"/>
              <a:gd name="T54" fmla="*/ 478837 w 61218"/>
              <a:gd name="T55" fmla="*/ 24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Google Shape;38;p5">
            <a:extLst>
              <a:ext uri="{FF2B5EF4-FFF2-40B4-BE49-F238E27FC236}">
                <a16:creationId xmlns:a16="http://schemas.microsoft.com/office/drawing/2014/main" id="{7DF290A5-C1FA-D237-4268-F5DF22D4B0DA}"/>
              </a:ext>
            </a:extLst>
          </p:cNvPr>
          <p:cNvSpPr>
            <a:spLocks/>
          </p:cNvSpPr>
          <p:nvPr/>
        </p:nvSpPr>
        <p:spPr bwMode="auto">
          <a:xfrm>
            <a:off x="1376363" y="484189"/>
            <a:ext cx="478631" cy="509587"/>
          </a:xfrm>
          <a:custGeom>
            <a:avLst/>
            <a:gdLst>
              <a:gd name="T0" fmla="*/ 238922 w 61461"/>
              <a:gd name="T1" fmla="*/ 0 h 49059"/>
              <a:gd name="T2" fmla="*/ 110781 w 61461"/>
              <a:gd name="T3" fmla="*/ 127877 h 49059"/>
              <a:gd name="T4" fmla="*/ 114892 w 61461"/>
              <a:gd name="T5" fmla="*/ 159766 h 49059"/>
              <a:gd name="T6" fmla="*/ 110781 w 61461"/>
              <a:gd name="T7" fmla="*/ 159766 h 49059"/>
              <a:gd name="T8" fmla="*/ 10 w 61461"/>
              <a:gd name="T9" fmla="*/ 270577 h 49059"/>
              <a:gd name="T10" fmla="*/ 94053 w 61461"/>
              <a:gd name="T11" fmla="*/ 380453 h 49059"/>
              <a:gd name="T12" fmla="*/ 94053 w 61461"/>
              <a:gd name="T13" fmla="*/ 381720 h 49059"/>
              <a:gd name="T14" fmla="*/ 221883 w 61461"/>
              <a:gd name="T15" fmla="*/ 509587 h 49059"/>
              <a:gd name="T16" fmla="*/ 326029 w 61461"/>
              <a:gd name="T17" fmla="*/ 455916 h 49059"/>
              <a:gd name="T18" fmla="*/ 402409 w 61461"/>
              <a:gd name="T19" fmla="*/ 493165 h 49059"/>
              <a:gd name="T20" fmla="*/ 499619 w 61461"/>
              <a:gd name="T21" fmla="*/ 401923 h 49059"/>
              <a:gd name="T22" fmla="*/ 540965 w 61461"/>
              <a:gd name="T23" fmla="*/ 411075 h 49059"/>
              <a:gd name="T24" fmla="*/ 638175 w 61461"/>
              <a:gd name="T25" fmla="*/ 313840 h 49059"/>
              <a:gd name="T26" fmla="*/ 557060 w 61461"/>
              <a:gd name="T27" fmla="*/ 218173 h 49059"/>
              <a:gd name="T28" fmla="*/ 561161 w 61461"/>
              <a:gd name="T29" fmla="*/ 185963 h 49059"/>
              <a:gd name="T30" fmla="*/ 433341 w 61461"/>
              <a:gd name="T31" fmla="*/ 58096 h 49059"/>
              <a:gd name="T32" fmla="*/ 358228 w 61461"/>
              <a:gd name="T33" fmla="*/ 82412 h 49059"/>
              <a:gd name="T34" fmla="*/ 238922 w 61461"/>
              <a:gd name="T35" fmla="*/ 0 h 49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Google Shape;39;p5">
            <a:extLst>
              <a:ext uri="{FF2B5EF4-FFF2-40B4-BE49-F238E27FC236}">
                <a16:creationId xmlns:a16="http://schemas.microsoft.com/office/drawing/2014/main" id="{F4354269-2618-3D32-449B-D938EBEFD225}"/>
              </a:ext>
            </a:extLst>
          </p:cNvPr>
          <p:cNvSpPr>
            <a:spLocks/>
          </p:cNvSpPr>
          <p:nvPr/>
        </p:nvSpPr>
        <p:spPr bwMode="auto">
          <a:xfrm rot="10800000">
            <a:off x="7700963" y="1935164"/>
            <a:ext cx="1027510" cy="796925"/>
          </a:xfrm>
          <a:custGeom>
            <a:avLst/>
            <a:gdLst>
              <a:gd name="T0" fmla="*/ 442438 w 61218"/>
              <a:gd name="T1" fmla="*/ 22 h 35554"/>
              <a:gd name="T2" fmla="*/ 428563 w 61218"/>
              <a:gd name="T3" fmla="*/ 493 h 35554"/>
              <a:gd name="T4" fmla="*/ 244225 w 61218"/>
              <a:gd name="T5" fmla="*/ 213722 h 35554"/>
              <a:gd name="T6" fmla="*/ 244896 w 61218"/>
              <a:gd name="T7" fmla="*/ 220536 h 35554"/>
              <a:gd name="T8" fmla="*/ 209604 w 61218"/>
              <a:gd name="T9" fmla="*/ 217152 h 35554"/>
              <a:gd name="T10" fmla="*/ 192506 w 61218"/>
              <a:gd name="T11" fmla="*/ 217824 h 35554"/>
              <a:gd name="T12" fmla="*/ 8168 w 61218"/>
              <a:gd name="T13" fmla="*/ 430381 h 35554"/>
              <a:gd name="T14" fmla="*/ 207187 w 61218"/>
              <a:gd name="T15" fmla="*/ 616175 h 35554"/>
              <a:gd name="T16" fmla="*/ 221085 w 61218"/>
              <a:gd name="T17" fmla="*/ 615704 h 35554"/>
              <a:gd name="T18" fmla="*/ 251028 w 61218"/>
              <a:gd name="T19" fmla="*/ 610930 h 35554"/>
              <a:gd name="T20" fmla="*/ 491762 w 61218"/>
              <a:gd name="T21" fmla="*/ 796925 h 35554"/>
              <a:gd name="T22" fmla="*/ 510180 w 61218"/>
              <a:gd name="T23" fmla="*/ 796253 h 35554"/>
              <a:gd name="T24" fmla="*/ 715621 w 61218"/>
              <a:gd name="T25" fmla="*/ 659995 h 35554"/>
              <a:gd name="T26" fmla="*/ 885077 w 61218"/>
              <a:gd name="T27" fmla="*/ 769445 h 35554"/>
              <a:gd name="T28" fmla="*/ 897923 w 61218"/>
              <a:gd name="T29" fmla="*/ 768997 h 35554"/>
              <a:gd name="T30" fmla="*/ 1046208 w 61218"/>
              <a:gd name="T31" fmla="*/ 674968 h 35554"/>
              <a:gd name="T32" fmla="*/ 1154523 w 61218"/>
              <a:gd name="T33" fmla="*/ 706214 h 35554"/>
              <a:gd name="T34" fmla="*/ 1170010 w 61218"/>
              <a:gd name="T35" fmla="*/ 705631 h 35554"/>
              <a:gd name="T36" fmla="*/ 1361845 w 61218"/>
              <a:gd name="T37" fmla="*/ 484893 h 35554"/>
              <a:gd name="T38" fmla="*/ 1170681 w 61218"/>
              <a:gd name="T39" fmla="*/ 293451 h 35554"/>
              <a:gd name="T40" fmla="*/ 1171375 w 61218"/>
              <a:gd name="T41" fmla="*/ 264827 h 35554"/>
              <a:gd name="T42" fmla="*/ 986075 w 61218"/>
              <a:gd name="T43" fmla="*/ 92729 h 35554"/>
              <a:gd name="T44" fmla="*/ 973430 w 61218"/>
              <a:gd name="T45" fmla="*/ 93132 h 35554"/>
              <a:gd name="T46" fmla="*/ 878184 w 61218"/>
              <a:gd name="T47" fmla="*/ 128570 h 35554"/>
              <a:gd name="T48" fmla="*/ 729138 w 61218"/>
              <a:gd name="T49" fmla="*/ 78115 h 35554"/>
              <a:gd name="T50" fmla="*/ 710183 w 61218"/>
              <a:gd name="T51" fmla="*/ 78832 h 35554"/>
              <a:gd name="T52" fmla="*/ 617667 w 61218"/>
              <a:gd name="T53" fmla="*/ 103353 h 35554"/>
              <a:gd name="T54" fmla="*/ 442438 w 61218"/>
              <a:gd name="T55" fmla="*/ 22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732388" y="3437533"/>
            <a:ext cx="3570300" cy="2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marR="50959" lvl="0" indent="-31765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1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1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1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1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1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1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1"/>
              </a:spcBef>
              <a:spcAft>
                <a:spcPts val="1601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5302688" y="3437533"/>
            <a:ext cx="3242100" cy="2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marR="50959" lvl="0" indent="-31765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1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1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1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1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1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1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1"/>
              </a:spcBef>
              <a:spcAft>
                <a:spcPts val="1601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544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>
            <a:extLst>
              <a:ext uri="{FF2B5EF4-FFF2-40B4-BE49-F238E27FC236}">
                <a16:creationId xmlns:a16="http://schemas.microsoft.com/office/drawing/2014/main" id="{C3413610-B2C9-D164-F9E6-6FE83A01ACE4}"/>
              </a:ext>
            </a:extLst>
          </p:cNvPr>
          <p:cNvSpPr/>
          <p:nvPr/>
        </p:nvSpPr>
        <p:spPr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076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7">
            <a:extLst>
              <a:ext uri="{FF2B5EF4-FFF2-40B4-BE49-F238E27FC236}">
                <a16:creationId xmlns:a16="http://schemas.microsoft.com/office/drawing/2014/main" id="{EE74D6BE-DCE9-50A6-C220-B10A223A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46;p7">
            <a:extLst>
              <a:ext uri="{FF2B5EF4-FFF2-40B4-BE49-F238E27FC236}">
                <a16:creationId xmlns:a16="http://schemas.microsoft.com/office/drawing/2014/main" id="{FDF462D0-F610-DA09-0AEB-E3F4B7C826F6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47;p7">
              <a:extLst>
                <a:ext uri="{FF2B5EF4-FFF2-40B4-BE49-F238E27FC236}">
                  <a16:creationId xmlns:a16="http://schemas.microsoft.com/office/drawing/2014/main" id="{C2233FC4-1A33-EE29-1BB4-F8B69ACCB6EB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48;p7">
              <a:extLst>
                <a:ext uri="{FF2B5EF4-FFF2-40B4-BE49-F238E27FC236}">
                  <a16:creationId xmlns:a16="http://schemas.microsoft.com/office/drawing/2014/main" id="{8C983E43-804A-2B18-FC8E-3861B58F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2498333"/>
            <a:ext cx="6246300" cy="2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3147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578467"/>
            <a:ext cx="6367800" cy="34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884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9">
            <a:extLst>
              <a:ext uri="{FF2B5EF4-FFF2-40B4-BE49-F238E27FC236}">
                <a16:creationId xmlns:a16="http://schemas.microsoft.com/office/drawing/2014/main" id="{68499391-2B4F-351D-25A0-882A5344E739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644233"/>
            <a:ext cx="32778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3737433"/>
            <a:ext cx="32778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5575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759">
              <a:spcBef>
                <a:spcPts val="16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759">
              <a:spcBef>
                <a:spcPts val="16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759">
              <a:spcBef>
                <a:spcPts val="16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759">
              <a:spcBef>
                <a:spcPts val="16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759">
              <a:spcBef>
                <a:spcPts val="16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759">
              <a:spcBef>
                <a:spcPts val="16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759">
              <a:spcBef>
                <a:spcPts val="16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759">
              <a:spcBef>
                <a:spcPts val="1601"/>
              </a:spcBef>
              <a:spcAft>
                <a:spcPts val="16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146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5372719"/>
            <a:ext cx="65352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288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1">
            <a:extLst>
              <a:ext uri="{FF2B5EF4-FFF2-40B4-BE49-F238E27FC236}">
                <a16:creationId xmlns:a16="http://schemas.microsoft.com/office/drawing/2014/main" id="{B081DB37-0D93-8A05-E41D-D76B5CE1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63;p11">
            <a:extLst>
              <a:ext uri="{FF2B5EF4-FFF2-40B4-BE49-F238E27FC236}">
                <a16:creationId xmlns:a16="http://schemas.microsoft.com/office/drawing/2014/main" id="{A5D0DE79-C544-54A2-7CEB-A84135C22869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64;p11">
              <a:extLst>
                <a:ext uri="{FF2B5EF4-FFF2-40B4-BE49-F238E27FC236}">
                  <a16:creationId xmlns:a16="http://schemas.microsoft.com/office/drawing/2014/main" id="{9A3D090D-72F3-615A-0437-5C39C375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65;p11">
              <a:extLst>
                <a:ext uri="{FF2B5EF4-FFF2-40B4-BE49-F238E27FC236}">
                  <a16:creationId xmlns:a16="http://schemas.microsoft.com/office/drawing/2014/main" id="{D5D04ED5-E557-301A-641D-7414850D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2428775" y="2611800"/>
            <a:ext cx="42864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132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254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356B-B2BE-4D18-A180-5C7B3362E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tx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744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080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61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rgbClr val="C2B9D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842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C2B9DB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2225233"/>
            <a:ext cx="17283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99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2225233"/>
            <a:ext cx="17283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99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2225233"/>
            <a:ext cx="17283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99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2225233"/>
            <a:ext cx="17283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99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5344400"/>
            <a:ext cx="5956800" cy="7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56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9">
            <a:extLst>
              <a:ext uri="{FF2B5EF4-FFF2-40B4-BE49-F238E27FC236}">
                <a16:creationId xmlns:a16="http://schemas.microsoft.com/office/drawing/2014/main" id="{0AF0AE7B-A539-B0EC-FE4F-A5F25D6F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82;p19">
            <a:extLst>
              <a:ext uri="{FF2B5EF4-FFF2-40B4-BE49-F238E27FC236}">
                <a16:creationId xmlns:a16="http://schemas.microsoft.com/office/drawing/2014/main" id="{EE0D62A4-B4C8-2EDE-F0BB-565CC5B73D74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83;p19">
              <a:extLst>
                <a:ext uri="{FF2B5EF4-FFF2-40B4-BE49-F238E27FC236}">
                  <a16:creationId xmlns:a16="http://schemas.microsoft.com/office/drawing/2014/main" id="{04BFCF4A-C1D9-A151-66C3-BB58966F3DDA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84;p19">
              <a:extLst>
                <a:ext uri="{FF2B5EF4-FFF2-40B4-BE49-F238E27FC236}">
                  <a16:creationId xmlns:a16="http://schemas.microsoft.com/office/drawing/2014/main" id="{40EA326C-902C-986C-CD1C-808FBBF9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611025" y="3114333"/>
            <a:ext cx="2609400" cy="160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99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524367"/>
            <a:ext cx="14184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509933"/>
            <a:ext cx="14184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739550" y="4495500"/>
            <a:ext cx="14184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247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0">
            <a:extLst>
              <a:ext uri="{FF2B5EF4-FFF2-40B4-BE49-F238E27FC236}">
                <a16:creationId xmlns:a16="http://schemas.microsoft.com/office/drawing/2014/main" id="{E5578A85-B147-D713-781F-9403D4DF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93;p20">
            <a:extLst>
              <a:ext uri="{FF2B5EF4-FFF2-40B4-BE49-F238E27FC236}">
                <a16:creationId xmlns:a16="http://schemas.microsoft.com/office/drawing/2014/main" id="{143CF32C-7DE9-36A3-4548-C7B4791CACE1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94;p20">
              <a:extLst>
                <a:ext uri="{FF2B5EF4-FFF2-40B4-BE49-F238E27FC236}">
                  <a16:creationId xmlns:a16="http://schemas.microsoft.com/office/drawing/2014/main" id="{4E1FB624-BF43-F730-B8FC-50261F319600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95;p20">
              <a:extLst>
                <a:ext uri="{FF2B5EF4-FFF2-40B4-BE49-F238E27FC236}">
                  <a16:creationId xmlns:a16="http://schemas.microsoft.com/office/drawing/2014/main" id="{8B6D8E71-91B0-06C2-3FD9-D7784AA75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535198" y="2801733"/>
            <a:ext cx="4598100" cy="234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75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1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1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1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1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1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1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1"/>
              </a:spcBef>
              <a:spcAft>
                <a:spcPts val="1601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178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1">
            <a:extLst>
              <a:ext uri="{FF2B5EF4-FFF2-40B4-BE49-F238E27FC236}">
                <a16:creationId xmlns:a16="http://schemas.microsoft.com/office/drawing/2014/main" id="{8BFE5400-E7F4-C8DD-EFF5-B5818262C4B8}"/>
              </a:ext>
            </a:extLst>
          </p:cNvPr>
          <p:cNvSpPr/>
          <p:nvPr/>
        </p:nvSpPr>
        <p:spPr>
          <a:xfrm>
            <a:off x="-7144" y="850901"/>
            <a:ext cx="9158288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98;p21">
            <a:extLst>
              <a:ext uri="{FF2B5EF4-FFF2-40B4-BE49-F238E27FC236}">
                <a16:creationId xmlns:a16="http://schemas.microsoft.com/office/drawing/2014/main" id="{89CCF8AB-9DFE-0054-69BC-19759F44420C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99;p21">
              <a:extLst>
                <a:ext uri="{FF2B5EF4-FFF2-40B4-BE49-F238E27FC236}">
                  <a16:creationId xmlns:a16="http://schemas.microsoft.com/office/drawing/2014/main" id="{220445C2-445F-500D-9D0E-89D56339FEC2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00;p21">
              <a:extLst>
                <a:ext uri="{FF2B5EF4-FFF2-40B4-BE49-F238E27FC236}">
                  <a16:creationId xmlns:a16="http://schemas.microsoft.com/office/drawing/2014/main" id="{9D812EA2-2268-DF90-C060-7C74D118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957600"/>
            <a:ext cx="21648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1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853833"/>
            <a:ext cx="59703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278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22">
            <a:extLst>
              <a:ext uri="{FF2B5EF4-FFF2-40B4-BE49-F238E27FC236}">
                <a16:creationId xmlns:a16="http://schemas.microsoft.com/office/drawing/2014/main" id="{7BF1E177-1CA3-C034-5B5F-CEB46F6C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3429001"/>
            <a:ext cx="9159479" cy="2468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05;p22">
            <a:extLst>
              <a:ext uri="{FF2B5EF4-FFF2-40B4-BE49-F238E27FC236}">
                <a16:creationId xmlns:a16="http://schemas.microsoft.com/office/drawing/2014/main" id="{4FB7CB0B-3A94-0D8B-2B63-BBF60FC665DB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9954" cy="960437"/>
            <a:chOff x="6554556" y="4623505"/>
            <a:chExt cx="7127825" cy="720905"/>
          </a:xfrm>
        </p:grpSpPr>
        <p:sp>
          <p:nvSpPr>
            <p:cNvPr id="4" name="Google Shape;106;p22">
              <a:extLst>
                <a:ext uri="{FF2B5EF4-FFF2-40B4-BE49-F238E27FC236}">
                  <a16:creationId xmlns:a16="http://schemas.microsoft.com/office/drawing/2014/main" id="{2C805C9E-A11F-4F2A-7D3C-77B9C9961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07;p22">
              <a:extLst>
                <a:ext uri="{FF2B5EF4-FFF2-40B4-BE49-F238E27FC236}">
                  <a16:creationId xmlns:a16="http://schemas.microsoft.com/office/drawing/2014/main" id="{4F77F9AD-B525-3EA7-C5E2-0A503E04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20900" y="739901"/>
            <a:ext cx="38511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720900" y="1727108"/>
            <a:ext cx="3851100" cy="7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139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23">
            <a:extLst>
              <a:ext uri="{FF2B5EF4-FFF2-40B4-BE49-F238E27FC236}">
                <a16:creationId xmlns:a16="http://schemas.microsoft.com/office/drawing/2014/main" id="{F19A018C-A938-0397-E05B-41A208E9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13;p23">
            <a:extLst>
              <a:ext uri="{FF2B5EF4-FFF2-40B4-BE49-F238E27FC236}">
                <a16:creationId xmlns:a16="http://schemas.microsoft.com/office/drawing/2014/main" id="{8195D01F-FF31-D984-734F-3229E3FBE40C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14;p23">
              <a:extLst>
                <a:ext uri="{FF2B5EF4-FFF2-40B4-BE49-F238E27FC236}">
                  <a16:creationId xmlns:a16="http://schemas.microsoft.com/office/drawing/2014/main" id="{F59E53B1-ECD3-C23B-0614-56C6D58A6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15;p23">
              <a:extLst>
                <a:ext uri="{FF2B5EF4-FFF2-40B4-BE49-F238E27FC236}">
                  <a16:creationId xmlns:a16="http://schemas.microsoft.com/office/drawing/2014/main" id="{46F1ABA0-2EC0-7A6A-83FE-6FC4E657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2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E81-37D5-47E4-875C-4C6D50C9B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24">
            <a:extLst>
              <a:ext uri="{FF2B5EF4-FFF2-40B4-BE49-F238E27FC236}">
                <a16:creationId xmlns:a16="http://schemas.microsoft.com/office/drawing/2014/main" id="{FD6C0074-263E-8155-9746-641A2D2CA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19;p24">
            <a:extLst>
              <a:ext uri="{FF2B5EF4-FFF2-40B4-BE49-F238E27FC236}">
                <a16:creationId xmlns:a16="http://schemas.microsoft.com/office/drawing/2014/main" id="{2093D751-747A-34E4-2C9E-FB82E247C29B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20;p24">
              <a:extLst>
                <a:ext uri="{FF2B5EF4-FFF2-40B4-BE49-F238E27FC236}">
                  <a16:creationId xmlns:a16="http://schemas.microsoft.com/office/drawing/2014/main" id="{923A5C3B-1406-BAFE-67BE-D7088D14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21;p24">
              <a:extLst>
                <a:ext uri="{FF2B5EF4-FFF2-40B4-BE49-F238E27FC236}">
                  <a16:creationId xmlns:a16="http://schemas.microsoft.com/office/drawing/2014/main" id="{B9A06654-6723-750E-C4CF-D108EC7C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963615"/>
            <a:ext cx="5963400" cy="9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148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25">
            <a:extLst>
              <a:ext uri="{FF2B5EF4-FFF2-40B4-BE49-F238E27FC236}">
                <a16:creationId xmlns:a16="http://schemas.microsoft.com/office/drawing/2014/main" id="{142E38E9-C95E-1331-D444-EA6807334C99}"/>
              </a:ext>
            </a:extLst>
          </p:cNvPr>
          <p:cNvSpPr/>
          <p:nvPr/>
        </p:nvSpPr>
        <p:spPr>
          <a:xfrm>
            <a:off x="-7144" y="850901"/>
            <a:ext cx="9158288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25;p25">
            <a:extLst>
              <a:ext uri="{FF2B5EF4-FFF2-40B4-BE49-F238E27FC236}">
                <a16:creationId xmlns:a16="http://schemas.microsoft.com/office/drawing/2014/main" id="{BCE9D0A7-1853-FE15-1CB5-BC7C927181EB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26;p25">
              <a:extLst>
                <a:ext uri="{FF2B5EF4-FFF2-40B4-BE49-F238E27FC236}">
                  <a16:creationId xmlns:a16="http://schemas.microsoft.com/office/drawing/2014/main" id="{EB861711-398F-158C-BFFB-B2915255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27;p25">
              <a:extLst>
                <a:ext uri="{FF2B5EF4-FFF2-40B4-BE49-F238E27FC236}">
                  <a16:creationId xmlns:a16="http://schemas.microsoft.com/office/drawing/2014/main" id="{E8C88DC8-FB14-CAE7-8045-99AF225BA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957600"/>
            <a:ext cx="21648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1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1586850" y="853833"/>
            <a:ext cx="59703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5845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p27">
            <a:extLst>
              <a:ext uri="{FF2B5EF4-FFF2-40B4-BE49-F238E27FC236}">
                <a16:creationId xmlns:a16="http://schemas.microsoft.com/office/drawing/2014/main" id="{3F0058F1-C613-0CA0-78F7-B49366015BE1}"/>
              </a:ext>
            </a:extLst>
          </p:cNvPr>
          <p:cNvSpPr/>
          <p:nvPr/>
        </p:nvSpPr>
        <p:spPr>
          <a:xfrm>
            <a:off x="-7144" y="850901"/>
            <a:ext cx="9158288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39;p27">
            <a:extLst>
              <a:ext uri="{FF2B5EF4-FFF2-40B4-BE49-F238E27FC236}">
                <a16:creationId xmlns:a16="http://schemas.microsoft.com/office/drawing/2014/main" id="{55271DB0-E69F-B7A8-FB92-371BB090C017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40;p27">
              <a:extLst>
                <a:ext uri="{FF2B5EF4-FFF2-40B4-BE49-F238E27FC236}">
                  <a16:creationId xmlns:a16="http://schemas.microsoft.com/office/drawing/2014/main" id="{2E014AA4-B54D-4A40-9397-74DC1252A514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41;p27">
              <a:extLst>
                <a:ext uri="{FF2B5EF4-FFF2-40B4-BE49-F238E27FC236}">
                  <a16:creationId xmlns:a16="http://schemas.microsoft.com/office/drawing/2014/main" id="{C0206F24-DBB9-B493-EF8B-C559C7AD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957600"/>
            <a:ext cx="21648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1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1586850" y="853833"/>
            <a:ext cx="59703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2494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8">
            <a:extLst>
              <a:ext uri="{FF2B5EF4-FFF2-40B4-BE49-F238E27FC236}">
                <a16:creationId xmlns:a16="http://schemas.microsoft.com/office/drawing/2014/main" id="{044CCCED-D208-8CE1-D995-1C4FBBE2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47;p28">
            <a:extLst>
              <a:ext uri="{FF2B5EF4-FFF2-40B4-BE49-F238E27FC236}">
                <a16:creationId xmlns:a16="http://schemas.microsoft.com/office/drawing/2014/main" id="{EBC254D9-6C2E-6C2A-114C-2238D1084BE7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48;p28">
              <a:extLst>
                <a:ext uri="{FF2B5EF4-FFF2-40B4-BE49-F238E27FC236}">
                  <a16:creationId xmlns:a16="http://schemas.microsoft.com/office/drawing/2014/main" id="{E7A9DC46-A974-C2DD-C663-274844E115D4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49;p28">
              <a:extLst>
                <a:ext uri="{FF2B5EF4-FFF2-40B4-BE49-F238E27FC236}">
                  <a16:creationId xmlns:a16="http://schemas.microsoft.com/office/drawing/2014/main" id="{E06C1700-DE8E-2D84-089A-5687408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038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29">
            <a:extLst>
              <a:ext uri="{FF2B5EF4-FFF2-40B4-BE49-F238E27FC236}">
                <a16:creationId xmlns:a16="http://schemas.microsoft.com/office/drawing/2014/main" id="{BF632B24-5EDF-7178-1A15-F29A65BEA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54;p29">
            <a:extLst>
              <a:ext uri="{FF2B5EF4-FFF2-40B4-BE49-F238E27FC236}">
                <a16:creationId xmlns:a16="http://schemas.microsoft.com/office/drawing/2014/main" id="{18AD581C-928B-7A1E-D61A-6972E3C330B1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55;p29">
              <a:extLst>
                <a:ext uri="{FF2B5EF4-FFF2-40B4-BE49-F238E27FC236}">
                  <a16:creationId xmlns:a16="http://schemas.microsoft.com/office/drawing/2014/main" id="{F4EE888C-8A81-5E84-990E-89A2287CEDE9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56;p29">
              <a:extLst>
                <a:ext uri="{FF2B5EF4-FFF2-40B4-BE49-F238E27FC236}">
                  <a16:creationId xmlns:a16="http://schemas.microsoft.com/office/drawing/2014/main" id="{1C17F95C-53BD-7F23-DE9C-2DFAC28D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1590350" y="2498333"/>
            <a:ext cx="5963400" cy="2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784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30">
            <a:extLst>
              <a:ext uri="{FF2B5EF4-FFF2-40B4-BE49-F238E27FC236}">
                <a16:creationId xmlns:a16="http://schemas.microsoft.com/office/drawing/2014/main" id="{01520C66-8FF1-1F2C-4B5E-0F265C8A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61;p30">
            <a:extLst>
              <a:ext uri="{FF2B5EF4-FFF2-40B4-BE49-F238E27FC236}">
                <a16:creationId xmlns:a16="http://schemas.microsoft.com/office/drawing/2014/main" id="{A69332EF-7CF3-8290-B177-4513949F8DCA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62;p30">
              <a:extLst>
                <a:ext uri="{FF2B5EF4-FFF2-40B4-BE49-F238E27FC236}">
                  <a16:creationId xmlns:a16="http://schemas.microsoft.com/office/drawing/2014/main" id="{631FCF45-3FBA-4792-ECD4-BD974908979B}"/>
                </a:ext>
              </a:extLst>
            </p:cNvPr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63;p30">
              <a:extLst>
                <a:ext uri="{FF2B5EF4-FFF2-40B4-BE49-F238E27FC236}">
                  <a16:creationId xmlns:a16="http://schemas.microsoft.com/office/drawing/2014/main" id="{AC9FEBD5-2D79-471D-D504-B901B8851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590350" y="2498333"/>
            <a:ext cx="5963400" cy="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4598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31">
            <a:extLst>
              <a:ext uri="{FF2B5EF4-FFF2-40B4-BE49-F238E27FC236}">
                <a16:creationId xmlns:a16="http://schemas.microsoft.com/office/drawing/2014/main" id="{036A87D4-D4ED-C5E4-6A67-4756756DA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3429001"/>
            <a:ext cx="9159479" cy="2468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66;p31">
            <a:extLst>
              <a:ext uri="{FF2B5EF4-FFF2-40B4-BE49-F238E27FC236}">
                <a16:creationId xmlns:a16="http://schemas.microsoft.com/office/drawing/2014/main" id="{D0832858-5B1C-D8A7-B842-F933E0118B59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9954" cy="960437"/>
            <a:chOff x="6554556" y="4623505"/>
            <a:chExt cx="7127825" cy="720905"/>
          </a:xfrm>
        </p:grpSpPr>
        <p:sp>
          <p:nvSpPr>
            <p:cNvPr id="4" name="Google Shape;167;p31">
              <a:extLst>
                <a:ext uri="{FF2B5EF4-FFF2-40B4-BE49-F238E27FC236}">
                  <a16:creationId xmlns:a16="http://schemas.microsoft.com/office/drawing/2014/main" id="{D022CC7F-5727-63AB-01CF-B4256D80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68;p31">
              <a:extLst>
                <a:ext uri="{FF2B5EF4-FFF2-40B4-BE49-F238E27FC236}">
                  <a16:creationId xmlns:a16="http://schemas.microsoft.com/office/drawing/2014/main" id="{80402EAA-248E-8FBF-9814-BE9A36F6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739901"/>
            <a:ext cx="38511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747375"/>
            <a:ext cx="3851100" cy="7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3494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32">
            <a:extLst>
              <a:ext uri="{FF2B5EF4-FFF2-40B4-BE49-F238E27FC236}">
                <a16:creationId xmlns:a16="http://schemas.microsoft.com/office/drawing/2014/main" id="{7F3DC5D8-8D04-49E1-995F-32953DFA3673}"/>
              </a:ext>
            </a:extLst>
          </p:cNvPr>
          <p:cNvSpPr/>
          <p:nvPr/>
        </p:nvSpPr>
        <p:spPr>
          <a:xfrm>
            <a:off x="-7144" y="850901"/>
            <a:ext cx="9158288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oogle Shape;173;p32">
            <a:extLst>
              <a:ext uri="{FF2B5EF4-FFF2-40B4-BE49-F238E27FC236}">
                <a16:creationId xmlns:a16="http://schemas.microsoft.com/office/drawing/2014/main" id="{BB58B65D-9889-CFAC-1264-2CA7F69FA64D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4" name="Google Shape;174;p32">
              <a:extLst>
                <a:ext uri="{FF2B5EF4-FFF2-40B4-BE49-F238E27FC236}">
                  <a16:creationId xmlns:a16="http://schemas.microsoft.com/office/drawing/2014/main" id="{E10AA0E4-7974-6A0B-0FC8-93BDAA22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" name="Google Shape;175;p32">
              <a:extLst>
                <a:ext uri="{FF2B5EF4-FFF2-40B4-BE49-F238E27FC236}">
                  <a16:creationId xmlns:a16="http://schemas.microsoft.com/office/drawing/2014/main" id="{14529777-2D79-C5EC-0BE0-305E55C1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957600"/>
            <a:ext cx="21648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1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1586850" y="853833"/>
            <a:ext cx="59703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2764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9;p33">
            <a:extLst>
              <a:ext uri="{FF2B5EF4-FFF2-40B4-BE49-F238E27FC236}">
                <a16:creationId xmlns:a16="http://schemas.microsoft.com/office/drawing/2014/main" id="{5B4AE857-7818-0240-24E5-4A433E4BB814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3" name="Google Shape;180;p33">
              <a:extLst>
                <a:ext uri="{FF2B5EF4-FFF2-40B4-BE49-F238E27FC236}">
                  <a16:creationId xmlns:a16="http://schemas.microsoft.com/office/drawing/2014/main" id="{8CF442DA-93A1-186A-9865-FDA04935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181;p33">
              <a:extLst>
                <a:ext uri="{FF2B5EF4-FFF2-40B4-BE49-F238E27FC236}">
                  <a16:creationId xmlns:a16="http://schemas.microsoft.com/office/drawing/2014/main" id="{FE99F9FA-2463-9893-3D1C-16082AF4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Google Shape;182;p33">
            <a:extLst>
              <a:ext uri="{FF2B5EF4-FFF2-40B4-BE49-F238E27FC236}">
                <a16:creationId xmlns:a16="http://schemas.microsoft.com/office/drawing/2014/main" id="{DA7E8EED-8EE4-734B-0E89-B6399EED5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1590350" y="2498333"/>
            <a:ext cx="5963400" cy="2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1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425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;p34">
            <a:extLst>
              <a:ext uri="{FF2B5EF4-FFF2-40B4-BE49-F238E27FC236}">
                <a16:creationId xmlns:a16="http://schemas.microsoft.com/office/drawing/2014/main" id="{36B1B7CD-B0D0-9CD0-09F9-F67E27AD3096}"/>
              </a:ext>
            </a:extLst>
          </p:cNvPr>
          <p:cNvGrpSpPr>
            <a:grpSpLocks/>
          </p:cNvGrpSpPr>
          <p:nvPr/>
        </p:nvGrpSpPr>
        <p:grpSpPr bwMode="auto">
          <a:xfrm>
            <a:off x="-1191" y="5897564"/>
            <a:ext cx="9144001" cy="960437"/>
            <a:chOff x="6554556" y="4623505"/>
            <a:chExt cx="7127825" cy="720905"/>
          </a:xfrm>
        </p:grpSpPr>
        <p:sp>
          <p:nvSpPr>
            <p:cNvPr id="3" name="Google Shape;187;p34">
              <a:extLst>
                <a:ext uri="{FF2B5EF4-FFF2-40B4-BE49-F238E27FC236}">
                  <a16:creationId xmlns:a16="http://schemas.microsoft.com/office/drawing/2014/main" id="{1536D4D7-4344-600F-49D1-37D2D6AE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Google Shape;188;p34">
              <a:extLst>
                <a:ext uri="{FF2B5EF4-FFF2-40B4-BE49-F238E27FC236}">
                  <a16:creationId xmlns:a16="http://schemas.microsoft.com/office/drawing/2014/main" id="{4B3F955E-D603-E400-B6F2-CA0C1B91F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Google Shape;189;p34">
            <a:extLst>
              <a:ext uri="{FF2B5EF4-FFF2-40B4-BE49-F238E27FC236}">
                <a16:creationId xmlns:a16="http://schemas.microsoft.com/office/drawing/2014/main" id="{2DA1776C-36C0-CA06-A1F2-9F4613B0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1" y="488951"/>
            <a:ext cx="9146382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720900" y="813012"/>
            <a:ext cx="77136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1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7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2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4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48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066642A-7B02-4DCE-BCA1-130DFE517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6">
            <a:extLst>
              <a:ext uri="{FF2B5EF4-FFF2-40B4-BE49-F238E27FC236}">
                <a16:creationId xmlns:a16="http://schemas.microsoft.com/office/drawing/2014/main" id="{110D8D54-4D9C-7542-0430-1FD67B9C6B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0" y="2971800"/>
            <a:ext cx="2667000" cy="1962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字魂59号-创粗黑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字魂59号-创粗黑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字魂59号-创粗黑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字魂59号-创粗黑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69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EBD63C-82FF-4D13-909C-49491290E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950FE4-B584-4E2C-8929-CE13EE672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0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675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2207A7-C71A-4229-9440-FBE5EE3C9656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675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C5416A-ADAC-4F10-8158-2C0ACC638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910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7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</p:sldLayoutIdLst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77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Calibri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813">
          <a:solidFill>
            <a:schemeClr val="tx2"/>
          </a:solidFill>
          <a:latin typeface="Calibri" panose="020F0502020204030204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813">
          <a:solidFill>
            <a:schemeClr val="tx2"/>
          </a:solidFill>
          <a:latin typeface="Calibri" panose="020F0502020204030204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813">
          <a:solidFill>
            <a:schemeClr val="tx2"/>
          </a:solidFill>
          <a:latin typeface="Calibri" panose="020F0502020204030204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813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153591" indent="-153591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9569" indent="-138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8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67941" indent="-117872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821531" indent="-117872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" indent="-118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indent="-10287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34440" indent="-102870" algn="l" rtl="0" eaLnBrk="1" latinLnBrk="0" hangingPunct="1">
        <a:spcBef>
          <a:spcPct val="20000"/>
        </a:spcBef>
        <a:buClr>
          <a:schemeClr val="tx2"/>
        </a:buClr>
        <a:buChar char="•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388745" indent="-10287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78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881BABC-8809-4C36-A2EA-3EC2B8DA1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A60D6B-3C6F-425C-B556-3FDE64CD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561B8A-1E01-4A9B-BC2A-5F4E862B5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76EDA-4CD7-4133-AC0F-2E548FB35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726AA5-E9AB-438B-BBB3-67AFBB4EB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596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>
            <a:extLst>
              <a:ext uri="{FF2B5EF4-FFF2-40B4-BE49-F238E27FC236}">
                <a16:creationId xmlns:a16="http://schemas.microsoft.com/office/drawing/2014/main" id="{E497885C-159B-EEDC-FE85-70141516163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11944" y="593725"/>
            <a:ext cx="85201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099" name="Google Shape;7;p1">
            <a:extLst>
              <a:ext uri="{FF2B5EF4-FFF2-40B4-BE49-F238E27FC236}">
                <a16:creationId xmlns:a16="http://schemas.microsoft.com/office/drawing/2014/main" id="{4026D7AF-5B2D-3FDD-B100-BE3A6232B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11944" y="1536700"/>
            <a:ext cx="8520113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50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  <p:sldLayoutId id="2147483923" r:id="rId34"/>
    <p:sldLayoutId id="214748392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9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tx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7943701-6A31-473F-B9D5-8DE729111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717934C-B8A2-4288-931E-0AB27CA98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09C6C1E7-6BC0-46AB-8DA6-2909F9B887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3A83941-D8D2-4D77-BAE9-EA11867296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A50971D-5358-43BB-A6C3-CC8B622029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A87CA9-D404-4BFC-9BE9-C5640FB0A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72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4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6.png"/><Relationship Id="rId5" Type="http://schemas.openxmlformats.org/officeDocument/2006/relationships/tags" Target="../tags/tag83.xml"/><Relationship Id="rId10" Type="http://schemas.openxmlformats.org/officeDocument/2006/relationships/image" Target="../media/image15.png"/><Relationship Id="rId4" Type="http://schemas.openxmlformats.org/officeDocument/2006/relationships/tags" Target="../tags/tag82.xml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.gi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7.gi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7.gif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slideLayout" Target="../slideLayouts/slideLayout25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7.gif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" Target="slide16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7.gif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Layout" Target="../slideLayouts/slideLayout11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113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8.gif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7.gif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5E2E037-2ACA-89FC-3FB7-BF50F83C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47371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XIN CHÀO </a:t>
            </a:r>
            <a:r>
              <a:rPr lang="en-US" sz="660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 EM</a:t>
            </a:r>
            <a:endParaRPr lang="vi-VN" sz="66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979084a5ntsqaag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979084a5ntsqaag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flipH="1">
            <a:off x="8686800" y="-15875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1146488qx1l0oxwx2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4" descr="1146488qx1l0oxwx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6635356-99B2-4592-B65C-2FCB9BFF38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43" y="-304800"/>
            <a:ext cx="91043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en-US" sz="20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alt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9FD437B-FC52-1D72-492C-5F5EB2B3C4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267" y="1375610"/>
            <a:ext cx="3928245" cy="551096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4BB4FA7-CEFF-E871-FD36-9A1343F732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7" y="1515623"/>
            <a:ext cx="6858000" cy="57063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609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74754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2800" y="1447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altLang="en-US">
              <a:solidFill>
                <a:srgbClr val="0000CC"/>
              </a:solidFill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2400" y="292258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1 : Từ đầu … nhớ thầm.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3886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2 : Bầm ơi có rét …bấy nhiêu.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562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4 : Phần còn lại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7053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057400"/>
            <a:ext cx="6248400" cy="6858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50000">
                <a:schemeClr val="tx2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66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724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3 : Bầm ơi  sớm sớm… sáu mươi.</a:t>
            </a:r>
          </a:p>
        </p:txBody>
      </p:sp>
      <p:pic>
        <p:nvPicPr>
          <p:cNvPr id="74761" name="Picture 5" descr="979084a5ntsqaag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flipV="1">
            <a:off x="8801100" y="2087958"/>
            <a:ext cx="685800" cy="478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5" descr="979084a5ntsqaag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H="1" flipV="1">
            <a:off x="-133865" y="-1"/>
            <a:ext cx="609600" cy="41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3" grpId="0" animBg="1"/>
      <p:bldP spid="870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3124200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</a:p>
        </p:txBody>
      </p:sp>
      <p:sp>
        <p:nvSpPr>
          <p:cNvPr id="106511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6225" y="2651125"/>
            <a:ext cx="114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khe</a:t>
            </a:r>
          </a:p>
          <a:p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209800"/>
            <a:ext cx="68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</a:p>
          <a:p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25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3657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đánh giặc</a:t>
            </a:r>
            <a:endParaRPr lang="vi-VN" altLang="en-US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26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4267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tiền tuyến</a:t>
            </a:r>
            <a:endParaRPr lang="vi-VN" altLang="en-US" sz="2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4" name="Picture 5" descr="979084a5ntsqaag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5" descr="979084a5ntsqaag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2133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Từ: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6511" grpId="0"/>
      <p:bldP spid="2" grpId="0"/>
      <p:bldP spid="3" grpId="0"/>
      <p:bldP spid="106525" grpId="0"/>
      <p:bldP spid="10652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488" y="2667000"/>
            <a:ext cx="7391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 non bầm cấy mấy đon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Ruột gan bầm lại thương con mấy lần.</a:t>
            </a:r>
          </a:p>
          <a:p>
            <a:pPr lvl="1"/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68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6804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133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nghỉ câu: thơ lục bát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488" y="2667000"/>
            <a:ext cx="7391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 dirty="0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78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 đúng:</a:t>
            </a:r>
          </a:p>
        </p:txBody>
      </p:sp>
      <p:sp>
        <p:nvSpPr>
          <p:cNvPr id="77827" name="Line 2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657600" y="28194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948113" y="32766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Line 2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477000" y="2846388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250113" y="32004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7832" name="Picture 5" descr="979084a5ntsqaag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5" descr="979084a5ntsqaag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2133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nghỉ câu: thơ lục bát</a:t>
            </a:r>
          </a:p>
        </p:txBody>
      </p:sp>
      <p:sp>
        <p:nvSpPr>
          <p:cNvPr id="77835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7313613" y="3200400"/>
            <a:ext cx="76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từ: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47786" y="2709553"/>
            <a:ext cx="29194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8852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534400" y="-152403"/>
            <a:ext cx="6096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0" y="258763"/>
            <a:ext cx="762000" cy="67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/>
      <p:bldP spid="1065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altLang="en-US" sz="2800" b="1" i="1">
              <a:latin typeface="Times New Roman" pitchFamily="18" charset="0"/>
            </a:endParaRPr>
          </a:p>
        </p:txBody>
      </p:sp>
      <p:sp>
        <p:nvSpPr>
          <p:cNvPr id="8089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289964"/>
            <a:ext cx="9144000" cy="5286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2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NATO10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338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9874" name="AutoShape 3">
            <a:hlinkClick r:id="rId6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338887"/>
            <a:ext cx="922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Khe</a:t>
            </a:r>
            <a:r>
              <a:rPr lang="en-US" altLang="en-US" sz="2800" b="1" i="1" dirty="0">
                <a:solidFill>
                  <a:srgbClr val="16161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altLang="en-US" sz="28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 nghĩa từ: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2895600"/>
            <a:ext cx="291941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8852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534400" y="-152403"/>
            <a:ext cx="6096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0" y="258763"/>
            <a:ext cx="762000" cy="67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60837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/>
      <p:bldP spid="1065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6400800"/>
            <a:ext cx="897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pic>
        <p:nvPicPr>
          <p:cNvPr id="81923" name="imgb" descr="mu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2100"/>
            <a:ext cx="4800600" cy="4279900"/>
          </a:xfrm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KHỞI ĐỘNG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IMG_35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5" y="13855"/>
            <a:ext cx="9144000" cy="6858000"/>
          </a:xfrm>
          <a:prstGeom prst="rect">
            <a:avLst/>
          </a:prstGeom>
          <a:noFill/>
          <a:ln w="28575">
            <a:solidFill>
              <a:srgbClr val="B60C65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248400"/>
            <a:ext cx="9144000" cy="9143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B60C65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0F5404-C360-C510-6D79-8713C9675F86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1887343"/>
            <a:ext cx="1806178" cy="1846659"/>
            <a:chOff x="29484" y="52457"/>
            <a:chExt cx="2156752" cy="2317795"/>
          </a:xfrm>
        </p:grpSpPr>
        <p:pic>
          <p:nvPicPr>
            <p:cNvPr id="76804" name="图片 1">
              <a:extLst>
                <a:ext uri="{FF2B5EF4-FFF2-40B4-BE49-F238E27FC236}">
                  <a16:creationId xmlns:a16="http://schemas.microsoft.com/office/drawing/2014/main" id="{537AD401-3E23-A31C-2E11-15CDC085A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4" y="52457"/>
              <a:ext cx="1699551" cy="231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5" name="TextBox 256">
              <a:extLst>
                <a:ext uri="{FF2B5EF4-FFF2-40B4-BE49-F238E27FC236}">
                  <a16:creationId xmlns:a16="http://schemas.microsoft.com/office/drawing/2014/main" id="{59E64BB2-972E-8DDD-64DB-AA787FE55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54" y="1459051"/>
              <a:ext cx="1823182" cy="46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eaLnBrk="0" hangingPunct="0">
                <a:defRPr/>
              </a:pP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SGK/130</a:t>
              </a:r>
              <a:endPara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D5A3A0D-9C78-09F0-C86A-75B233DA4EE7}"/>
              </a:ext>
            </a:extLst>
          </p:cNvPr>
          <p:cNvSpPr/>
          <p:nvPr/>
        </p:nvSpPr>
        <p:spPr>
          <a:xfrm>
            <a:off x="1065386" y="3793413"/>
            <a:ext cx="5886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hangingPunct="0">
              <a:defRPr/>
            </a:pPr>
            <a:r>
              <a:rPr lang="en-US" sz="3600" b="1" dirty="0">
                <a:ln w="13462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700000" algn="bl" rotWithShape="0">
                    <a:srgbClr val="B3AAD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12952759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9" descr="HINH 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9017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133600" y="1905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endParaRPr lang="en-US" sz="3600" b="1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2400" y="281781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altLang="en-US"/>
          </a:p>
        </p:txBody>
      </p:sp>
      <p:sp>
        <p:nvSpPr>
          <p:cNvPr id="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4714" y="1752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48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267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7EF5966-6A75-4963-A865-10D29CBD8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279" y="646906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468" y="1371600"/>
            <a:ext cx="9144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2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038600" y="2286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17963" y="3984625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9624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0" y="2667000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395" y="14005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4" grpId="0" animBg="1"/>
      <p:bldP spid="173065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8CBCF8-E55C-4ED4-98FB-337F2F90F85D}"/>
              </a:ext>
            </a:extLst>
          </p:cNvPr>
          <p:cNvCxnSpPr/>
          <p:nvPr/>
        </p:nvCxnSpPr>
        <p:spPr>
          <a:xfrm rot="5400000">
            <a:off x="3163094" y="3923506"/>
            <a:ext cx="40386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3">
            <a:extLst>
              <a:ext uri="{FF2B5EF4-FFF2-40B4-BE49-F238E27FC236}">
                <a16:creationId xmlns:a16="http://schemas.microsoft.com/office/drawing/2014/main" id="{03A5573C-22D5-4957-9B03-1F552B43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879" y="323137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9" name="TextBox 10">
            <a:extLst>
              <a:ext uri="{FF2B5EF4-FFF2-40B4-BE49-F238E27FC236}">
                <a16:creationId xmlns:a16="http://schemas.microsoft.com/office/drawing/2014/main" id="{84E5D081-46D1-46ED-8393-E7A9F402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799089"/>
            <a:ext cx="3124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6630" name="Rectangle 11">
            <a:extLst>
              <a:ext uri="{FF2B5EF4-FFF2-40B4-BE49-F238E27FC236}">
                <a16:creationId xmlns:a16="http://schemas.microsoft.com/office/drawing/2014/main" id="{EFF18726-C8C9-4446-89D6-0FC53DDD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743" y="1416844"/>
            <a:ext cx="1214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26631" name="TextBox 12">
            <a:extLst>
              <a:ext uri="{FF2B5EF4-FFF2-40B4-BE49-F238E27FC236}">
                <a16:creationId xmlns:a16="http://schemas.microsoft.com/office/drawing/2014/main" id="{C129E36B-D6E8-4663-92C7-E6953445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8956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nỗi </a:t>
            </a:r>
          </a:p>
        </p:txBody>
      </p:sp>
      <p:sp>
        <p:nvSpPr>
          <p:cNvPr id="26632" name="Rectangle 2">
            <a:extLst>
              <a:ext uri="{FF2B5EF4-FFF2-40B4-BE49-F238E27FC236}">
                <a16:creationId xmlns:a16="http://schemas.microsoft.com/office/drawing/2014/main" id="{FA9A17CE-53FC-4BEF-B02F-11541C68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Luyện đọc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charset="0"/>
              </a:rPr>
              <a:t>:</a:t>
            </a:r>
          </a:p>
        </p:txBody>
      </p:sp>
      <p:sp>
        <p:nvSpPr>
          <p:cNvPr id="26633" name="TextBox 12">
            <a:extLst>
              <a:ext uri="{FF2B5EF4-FFF2-40B4-BE49-F238E27FC236}">
                <a16:creationId xmlns:a16="http://schemas.microsoft.com/office/drawing/2014/main" id="{08996414-D73A-49DB-99A4-AD84ED65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705100"/>
            <a:ext cx="73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4" name="TextBox 12">
            <a:extLst>
              <a:ext uri="{FF2B5EF4-FFF2-40B4-BE49-F238E27FC236}">
                <a16:creationId xmlns:a16="http://schemas.microsoft.com/office/drawing/2014/main" id="{BA2C84D4-94CE-40B3-A661-346FA4F3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55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3" name="TextBox 12">
            <a:extLst>
              <a:ext uri="{FF2B5EF4-FFF2-40B4-BE49-F238E27FC236}">
                <a16:creationId xmlns:a16="http://schemas.microsoft.com/office/drawing/2014/main" id="{F5A37FF1-70D5-4C67-B4D8-6E88A73C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909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 giặc</a:t>
            </a:r>
          </a:p>
        </p:txBody>
      </p:sp>
      <p:sp>
        <p:nvSpPr>
          <p:cNvPr id="26644" name="TextBox 12">
            <a:extLst>
              <a:ext uri="{FF2B5EF4-FFF2-40B4-BE49-F238E27FC236}">
                <a16:creationId xmlns:a16="http://schemas.microsoft.com/office/drawing/2014/main" id="{527DE224-87F5-42CE-B287-5D00CDDF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343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 tuyến</a:t>
            </a:r>
          </a:p>
        </p:txBody>
      </p:sp>
      <p:sp>
        <p:nvSpPr>
          <p:cNvPr id="26645" name="Rectangle 2">
            <a:extLst>
              <a:ext uri="{FF2B5EF4-FFF2-40B4-BE49-F238E27FC236}">
                <a16:creationId xmlns:a16="http://schemas.microsoft.com/office/drawing/2014/main" id="{2A7BF7EE-33DB-4221-B802-9B629202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050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Tìm hiểu bài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208BB861-D587-4D10-B7E9-3AE3FBF8271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590550" y="5105420"/>
            <a:ext cx="72771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EA4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non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0FFD5296-5AF1-49BF-BA9F-421766DB9DC4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087809" y="5241925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9D0BB819-7F64-4A5F-862B-4ADF558522F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533900" y="5241925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BB2BC163-197B-469E-842E-A4C99C6C849F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86087" y="559788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890924E2-AEC7-40D5-A53C-1393CFF555F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21288" y="563087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AA36FE2C-824F-41AA-8DFA-39038B22C22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260481" y="563087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8049"/>
      </p:ext>
    </p:extLst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59075"/>
            <a:ext cx="8229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Con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04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794" y="762000"/>
            <a:ext cx="904720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0066FF"/>
                </a:solidFill>
                <a:latin typeface="Arial" charset="0"/>
              </a:rPr>
              <a:t>		</a:t>
            </a:r>
          </a:p>
        </p:txBody>
      </p:sp>
      <p:sp>
        <p:nvSpPr>
          <p:cNvPr id="17716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5375361"/>
            <a:ext cx="152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4495800"/>
            <a:ext cx="152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6D5FBBF-BC2F-4CB0-B8D0-0F4ED9B5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9713"/>
            <a:ext cx="8420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60" grpId="0" animBg="1"/>
      <p:bldP spid="1771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Qua lời tâm tình của người chiến sĩ, em nghĩ gì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về người mẹ của anh?</a:t>
            </a:r>
          </a:p>
        </p:txBody>
      </p:sp>
      <p:sp>
        <p:nvSpPr>
          <p:cNvPr id="6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905000"/>
            <a:ext cx="944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 Người mẹ của anh chiến sĩ là một phụ nữ Việt Nam </a:t>
            </a:r>
          </a:p>
          <a:p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điển hình: chịu thương, chịu khó, hiền hậu, đầy tình    thương yêu con…</a:t>
            </a:r>
          </a:p>
        </p:txBody>
      </p:sp>
      <p:sp>
        <p:nvSpPr>
          <p:cNvPr id="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100" y="4597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Anh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5100" y="3429000"/>
            <a:ext cx="8597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Qua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8CBCF8-E55C-4ED4-98FB-337F2F90F85D}"/>
              </a:ext>
            </a:extLst>
          </p:cNvPr>
          <p:cNvCxnSpPr/>
          <p:nvPr/>
        </p:nvCxnSpPr>
        <p:spPr>
          <a:xfrm rot="5400000">
            <a:off x="3163094" y="3923506"/>
            <a:ext cx="40386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3">
            <a:extLst>
              <a:ext uri="{FF2B5EF4-FFF2-40B4-BE49-F238E27FC236}">
                <a16:creationId xmlns:a16="http://schemas.microsoft.com/office/drawing/2014/main" id="{03A5573C-22D5-4957-9B03-1F552B43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760" y="511496"/>
            <a:ext cx="1075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9" name="TextBox 10">
            <a:extLst>
              <a:ext uri="{FF2B5EF4-FFF2-40B4-BE49-F238E27FC236}">
                <a16:creationId xmlns:a16="http://schemas.microsoft.com/office/drawing/2014/main" id="{84E5D081-46D1-46ED-8393-E7A9F402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838200"/>
            <a:ext cx="3124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Bầm ơi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6630" name="Rectangle 11">
            <a:extLst>
              <a:ext uri="{FF2B5EF4-FFF2-40B4-BE49-F238E27FC236}">
                <a16:creationId xmlns:a16="http://schemas.microsoft.com/office/drawing/2014/main" id="{EFF18726-C8C9-4446-89D6-0FC53DDD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447800"/>
            <a:ext cx="1214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Tố Hữu 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TextBox 12">
            <a:extLst>
              <a:ext uri="{FF2B5EF4-FFF2-40B4-BE49-F238E27FC236}">
                <a16:creationId xmlns:a16="http://schemas.microsoft.com/office/drawing/2014/main" id="{C129E36B-D6E8-4663-92C7-E6953445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8956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nỗi </a:t>
            </a:r>
          </a:p>
        </p:txBody>
      </p:sp>
      <p:sp>
        <p:nvSpPr>
          <p:cNvPr id="26632" name="Rectangle 2">
            <a:extLst>
              <a:ext uri="{FF2B5EF4-FFF2-40B4-BE49-F238E27FC236}">
                <a16:creationId xmlns:a16="http://schemas.microsoft.com/office/drawing/2014/main" id="{FA9A17CE-53FC-4BEF-B02F-11541C68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đọc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6633" name="TextBox 12">
            <a:extLst>
              <a:ext uri="{FF2B5EF4-FFF2-40B4-BE49-F238E27FC236}">
                <a16:creationId xmlns:a16="http://schemas.microsoft.com/office/drawing/2014/main" id="{08996414-D73A-49DB-99A4-AD84ED65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705100"/>
            <a:ext cx="73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4" name="TextBox 12">
            <a:extLst>
              <a:ext uri="{FF2B5EF4-FFF2-40B4-BE49-F238E27FC236}">
                <a16:creationId xmlns:a16="http://schemas.microsoft.com/office/drawing/2014/main" id="{BA2C84D4-94CE-40B3-A661-346FA4F3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555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3" name="TextBox 12">
            <a:extLst>
              <a:ext uri="{FF2B5EF4-FFF2-40B4-BE49-F238E27FC236}">
                <a16:creationId xmlns:a16="http://schemas.microsoft.com/office/drawing/2014/main" id="{F5A37FF1-70D5-4C67-B4D8-6E88A73C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909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 giặc</a:t>
            </a:r>
          </a:p>
        </p:txBody>
      </p:sp>
      <p:sp>
        <p:nvSpPr>
          <p:cNvPr id="26644" name="TextBox 12">
            <a:extLst>
              <a:ext uri="{FF2B5EF4-FFF2-40B4-BE49-F238E27FC236}">
                <a16:creationId xmlns:a16="http://schemas.microsoft.com/office/drawing/2014/main" id="{527DE224-87F5-42CE-B287-5D00CDDF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343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 tuyến</a:t>
            </a:r>
          </a:p>
        </p:txBody>
      </p:sp>
      <p:sp>
        <p:nvSpPr>
          <p:cNvPr id="26645" name="Rectangle 2">
            <a:extLst>
              <a:ext uri="{FF2B5EF4-FFF2-40B4-BE49-F238E27FC236}">
                <a16:creationId xmlns:a16="http://schemas.microsoft.com/office/drawing/2014/main" id="{2A7BF7EE-33DB-4221-B802-9B629202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050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</a:t>
            </a:r>
          </a:p>
        </p:txBody>
      </p:sp>
      <p:sp>
        <p:nvSpPr>
          <p:cNvPr id="26647" name="Text Box 24">
            <a:extLst>
              <a:ext uri="{FF2B5EF4-FFF2-40B4-BE49-F238E27FC236}">
                <a16:creationId xmlns:a16="http://schemas.microsoft.com/office/drawing/2014/main" id="{928EBB5A-AC01-4088-BEA7-413A33F7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14600"/>
            <a:ext cx="213360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phùn</a:t>
            </a:r>
            <a:endParaRPr kumimoji="0" lang="vi-V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9" name="Text Box 26">
            <a:extLst>
              <a:ext uri="{FF2B5EF4-FFF2-40B4-BE49-F238E27FC236}">
                <a16:creationId xmlns:a16="http://schemas.microsoft.com/office/drawing/2014/main" id="{B0780B25-F960-4497-9203-0AC33E21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213360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Tiền tuyến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208BB861-D587-4D10-B7E9-3AE3FBF8271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590550" y="5105420"/>
            <a:ext cx="72771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altLang="en-US" sz="2400" b="1" dirty="0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0FFD5296-5AF1-49BF-BA9F-421766DB9DC4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087809" y="5241925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9D0BB819-7F64-4A5F-862B-4ADF558522F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533900" y="5241925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BB2BC163-197B-469E-842E-A4C99C6C849F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86087" y="559788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890924E2-AEC7-40D5-A53C-1393CFF555F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221288" y="563087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AA36FE2C-824F-41AA-8DFA-39038B22C22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260481" y="563087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38200" y="3962400"/>
            <a:ext cx="6553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9090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9812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89092" name="Picture 6"/>
          <p:cNvPicPr>
            <a:picLocks noChangeAspect="1"/>
          </p:cNvPicPr>
          <p:nvPr/>
        </p:nvPicPr>
        <p:blipFill>
          <a:blip r:embed="rId6"/>
          <a:srcRect t="11885"/>
          <a:stretch>
            <a:fillRect/>
          </a:stretch>
        </p:blipFill>
        <p:spPr bwMode="auto">
          <a:xfrm>
            <a:off x="77788" y="2701925"/>
            <a:ext cx="90662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8838" y="3414703"/>
            <a:ext cx="7504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3C7797D-EB1D-4A22-BFBE-936651F89C78}"/>
              </a:ext>
            </a:extLst>
          </p:cNvPr>
          <p:cNvSpPr txBox="1">
            <a:spLocks/>
          </p:cNvSpPr>
          <p:nvPr/>
        </p:nvSpPr>
        <p:spPr>
          <a:xfrm>
            <a:off x="515540" y="1378744"/>
            <a:ext cx="8417719" cy="1259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cô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trong bài “Công việc đầu tiên”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447799" y="2819400"/>
            <a:ext cx="6553200" cy="2436125"/>
          </a:xfrm>
          <a:prstGeom prst="cloudCallout">
            <a:avLst>
              <a:gd name="adj1" fmla="val -51194"/>
              <a:gd name="adj2" fmla="val 7773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5895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>
            <a:extLst>
              <a:ext uri="{FF2B5EF4-FFF2-40B4-BE49-F238E27FC236}">
                <a16:creationId xmlns:a16="http://schemas.microsoft.com/office/drawing/2014/main" id="{5B3BCA25-F20E-38BA-8448-59A03D46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457450"/>
            <a:ext cx="58293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字魂59号-创粗黑"/>
              </a:rPr>
              <a:t>     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字魂59号-创粗黑"/>
              </a:rPr>
              <a:t>LUYỆN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字魂59号-创粗黑"/>
              </a:rPr>
              <a:t>ĐỌC LẠI</a:t>
            </a:r>
            <a:endParaRPr lang="en-US" altLang="en-US" sz="5400" b="1" u="sng" dirty="0">
              <a:solidFill>
                <a:srgbClr val="FF0000"/>
              </a:solidFill>
              <a:latin typeface="Times New Roman" panose="02020603050405020304" pitchFamily="18" charset="0"/>
              <a:cs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4459696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ChangeArrowheads="1"/>
          </p:cNvSpPr>
          <p:nvPr/>
        </p:nvSpPr>
        <p:spPr bwMode="auto">
          <a:xfrm>
            <a:off x="1943100" y="3314700"/>
            <a:ext cx="6343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endParaRPr lang="vi-VN" altLang="en-US" sz="2400" i="1">
              <a:solidFill>
                <a:srgbClr val="FFFFFF"/>
              </a:solidFill>
              <a:latin typeface=".VnTime" panose="020B7200000000000000" pitchFamily="34" charset="0"/>
              <a:cs typeface="+mn-cs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943100" y="2057400"/>
            <a:ext cx="56578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800" eaLnBrk="0" hangingPunct="0">
              <a:spcBef>
                <a:spcPct val="50000"/>
              </a:spcBef>
              <a:buClrTx/>
              <a:buSz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Tìm giọng đọc diễn cảm bài thơ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!</a:t>
            </a:r>
          </a:p>
        </p:txBody>
      </p:sp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2743200" y="1028700"/>
            <a:ext cx="4057650" cy="800100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50000">
                <a:schemeClr val="tx1"/>
              </a:gs>
              <a:gs pos="100000">
                <a:srgbClr val="00FFC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800" eaLnBrk="0" hangingPunct="0">
              <a:buClr>
                <a:srgbClr val="FFCC00"/>
              </a:buClr>
              <a:defRPr/>
            </a:pP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21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altLang="en-US" sz="2100" b="1" i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B3665-4AE6-4308-B7A4-5C999F2A3259}"/>
              </a:ext>
            </a:extLst>
          </p:cNvPr>
          <p:cNvSpPr/>
          <p:nvPr/>
        </p:nvSpPr>
        <p:spPr>
          <a:xfrm>
            <a:off x="228600" y="2759388"/>
            <a:ext cx="8839200" cy="259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5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542925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615044" y="1045722"/>
            <a:ext cx="5772150" cy="53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Ai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về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thăm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ta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Chiều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nay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đứa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xa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nhớ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…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rét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không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Heo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heo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gió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núi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lâm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thâm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mưa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phùn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ra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ruộng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run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lội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dưới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bùn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non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non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đon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Ruột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gan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thương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lần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.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Mưa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phùn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ướt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tứ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thân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Mưa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bao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nhiêu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hạt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thương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nhiêu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!</a:t>
            </a:r>
          </a:p>
          <a:p>
            <a:pPr algn="ctr" defTabSz="685800">
              <a:spcBef>
                <a:spcPct val="50000"/>
              </a:spcBef>
              <a:buNone/>
            </a:pPr>
            <a:endParaRPr lang="en-US" altLang="en-US" sz="165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6972300" y="3251597"/>
            <a:ext cx="400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1143000" y="3486150"/>
            <a:ext cx="8572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4972050" y="3594497"/>
            <a:ext cx="1085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4400550" y="3314700"/>
            <a:ext cx="971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08" name="Text Box 13"/>
          <p:cNvSpPr txBox="1">
            <a:spLocks noChangeArrowheads="1"/>
          </p:cNvSpPr>
          <p:nvPr/>
        </p:nvSpPr>
        <p:spPr bwMode="auto">
          <a:xfrm>
            <a:off x="1143000" y="4051697"/>
            <a:ext cx="914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09" name="Text Box 14"/>
          <p:cNvSpPr txBox="1">
            <a:spLocks noChangeArrowheads="1"/>
          </p:cNvSpPr>
          <p:nvPr/>
        </p:nvSpPr>
        <p:spPr bwMode="auto">
          <a:xfrm>
            <a:off x="1143000" y="3994547"/>
            <a:ext cx="914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10" name="Text Box 15"/>
          <p:cNvSpPr txBox="1">
            <a:spLocks noChangeArrowheads="1"/>
          </p:cNvSpPr>
          <p:nvPr/>
        </p:nvSpPr>
        <p:spPr bwMode="auto">
          <a:xfrm>
            <a:off x="2400300" y="3994547"/>
            <a:ext cx="914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11" name="Text Box 17"/>
          <p:cNvSpPr txBox="1">
            <a:spLocks noChangeArrowheads="1"/>
          </p:cNvSpPr>
          <p:nvPr/>
        </p:nvSpPr>
        <p:spPr bwMode="auto">
          <a:xfrm>
            <a:off x="3714750" y="4051697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12" name="Text Box 19"/>
          <p:cNvSpPr txBox="1">
            <a:spLocks noChangeArrowheads="1"/>
          </p:cNvSpPr>
          <p:nvPr/>
        </p:nvSpPr>
        <p:spPr bwMode="auto">
          <a:xfrm>
            <a:off x="4629150" y="3994547"/>
            <a:ext cx="514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813" name="Text Box 30"/>
          <p:cNvSpPr txBox="1">
            <a:spLocks noChangeArrowheads="1"/>
          </p:cNvSpPr>
          <p:nvPr/>
        </p:nvSpPr>
        <p:spPr bwMode="auto">
          <a:xfrm>
            <a:off x="3672444" y="486129"/>
            <a:ext cx="1657350" cy="5078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hangingPunct="0">
              <a:spcBef>
                <a:spcPct val="50000"/>
              </a:spcBef>
              <a:buNone/>
            </a:pP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  <a:cs typeface="+mn-cs"/>
              </a:rPr>
              <a:t>ơi</a:t>
            </a:r>
            <a:endParaRPr lang="vi-VN" altLang="en-US" sz="2700" b="1" dirty="0">
              <a:solidFill>
                <a:srgbClr val="FF33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542925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93577" y="980162"/>
            <a:ext cx="6642495" cy="53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en-US" altLang="en-US" sz="1650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Ai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về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thăm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ta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Chiều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nay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đứa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xa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nhớ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…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rét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không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Heo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heo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gió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núi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lâm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thâm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mưa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phùn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ra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ruộng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run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lội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dưới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bùn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non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non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cấy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đon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Ruột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gan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thương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lần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.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Mưa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phùn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ướt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tứ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thân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  <a:p>
            <a:pPr algn="ctr" defTabSz="685800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Mưa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bao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nhiêu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hạt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thương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bấy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nhiêu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!</a:t>
            </a:r>
          </a:p>
          <a:p>
            <a:pPr algn="ctr" defTabSz="685800">
              <a:spcBef>
                <a:spcPct val="50000"/>
              </a:spcBef>
              <a:buNone/>
            </a:pPr>
            <a:endParaRPr lang="en-US" altLang="en-US" sz="165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 flipV="1">
            <a:off x="5336381" y="1799352"/>
            <a:ext cx="971549" cy="16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6972300" y="3251597"/>
            <a:ext cx="400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5760646" y="3615524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1143000" y="3486150"/>
            <a:ext cx="8572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5155866" y="3558712"/>
            <a:ext cx="1085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3" name="Line 10"/>
          <p:cNvSpPr>
            <a:spLocks noChangeShapeType="1"/>
          </p:cNvSpPr>
          <p:nvPr/>
        </p:nvSpPr>
        <p:spPr bwMode="auto">
          <a:xfrm flipV="1">
            <a:off x="2461675" y="3164278"/>
            <a:ext cx="800100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4400550" y="3314700"/>
            <a:ext cx="971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>
            <a:off x="3800475" y="2743200"/>
            <a:ext cx="571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36" name="Text Box 13"/>
          <p:cNvSpPr txBox="1">
            <a:spLocks noChangeArrowheads="1"/>
          </p:cNvSpPr>
          <p:nvPr/>
        </p:nvSpPr>
        <p:spPr bwMode="auto">
          <a:xfrm>
            <a:off x="1143000" y="4051697"/>
            <a:ext cx="914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7" name="Text Box 14"/>
          <p:cNvSpPr txBox="1">
            <a:spLocks noChangeArrowheads="1"/>
          </p:cNvSpPr>
          <p:nvPr/>
        </p:nvSpPr>
        <p:spPr bwMode="auto">
          <a:xfrm>
            <a:off x="1143000" y="3994547"/>
            <a:ext cx="914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8" name="Text Box 15"/>
          <p:cNvSpPr txBox="1">
            <a:spLocks noChangeArrowheads="1"/>
          </p:cNvSpPr>
          <p:nvPr/>
        </p:nvSpPr>
        <p:spPr bwMode="auto">
          <a:xfrm>
            <a:off x="2400300" y="3994547"/>
            <a:ext cx="914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39" name="Line 16"/>
          <p:cNvSpPr>
            <a:spLocks noChangeShapeType="1"/>
          </p:cNvSpPr>
          <p:nvPr/>
        </p:nvSpPr>
        <p:spPr bwMode="auto">
          <a:xfrm>
            <a:off x="4207668" y="3164278"/>
            <a:ext cx="10467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0" name="Text Box 17"/>
          <p:cNvSpPr txBox="1">
            <a:spLocks noChangeArrowheads="1"/>
          </p:cNvSpPr>
          <p:nvPr/>
        </p:nvSpPr>
        <p:spPr bwMode="auto">
          <a:xfrm>
            <a:off x="3714750" y="4051697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41" name="Line 18"/>
          <p:cNvSpPr>
            <a:spLocks noChangeShapeType="1"/>
          </p:cNvSpPr>
          <p:nvPr/>
        </p:nvSpPr>
        <p:spPr bwMode="auto">
          <a:xfrm>
            <a:off x="4943475" y="4067685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2" name="Text Box 19"/>
          <p:cNvSpPr txBox="1">
            <a:spLocks noChangeArrowheads="1"/>
          </p:cNvSpPr>
          <p:nvPr/>
        </p:nvSpPr>
        <p:spPr bwMode="auto">
          <a:xfrm>
            <a:off x="4629150" y="3994547"/>
            <a:ext cx="514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7843" name="Line 20"/>
          <p:cNvSpPr>
            <a:spLocks noChangeShapeType="1"/>
          </p:cNvSpPr>
          <p:nvPr/>
        </p:nvSpPr>
        <p:spPr bwMode="auto">
          <a:xfrm flipH="1">
            <a:off x="5874946" y="1110737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4" name="Line 21"/>
          <p:cNvSpPr>
            <a:spLocks noChangeShapeType="1"/>
          </p:cNvSpPr>
          <p:nvPr/>
        </p:nvSpPr>
        <p:spPr bwMode="auto">
          <a:xfrm flipH="1">
            <a:off x="5793581" y="1101459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5" name="Line 22"/>
          <p:cNvSpPr>
            <a:spLocks noChangeShapeType="1"/>
          </p:cNvSpPr>
          <p:nvPr/>
        </p:nvSpPr>
        <p:spPr bwMode="auto">
          <a:xfrm flipH="1">
            <a:off x="5197310" y="1564220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6" name="Line 23"/>
          <p:cNvSpPr>
            <a:spLocks noChangeShapeType="1"/>
          </p:cNvSpPr>
          <p:nvPr/>
        </p:nvSpPr>
        <p:spPr bwMode="auto">
          <a:xfrm flipH="1">
            <a:off x="5086350" y="3381425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7" name="Line 24"/>
          <p:cNvSpPr>
            <a:spLocks noChangeShapeType="1"/>
          </p:cNvSpPr>
          <p:nvPr/>
        </p:nvSpPr>
        <p:spPr bwMode="auto">
          <a:xfrm flipH="1">
            <a:off x="3629272" y="2481997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8" name="Line 25"/>
          <p:cNvSpPr>
            <a:spLocks noChangeShapeType="1"/>
          </p:cNvSpPr>
          <p:nvPr/>
        </p:nvSpPr>
        <p:spPr bwMode="auto">
          <a:xfrm flipH="1">
            <a:off x="3805918" y="3380564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49" name="Line 26"/>
          <p:cNvSpPr>
            <a:spLocks noChangeShapeType="1"/>
          </p:cNvSpPr>
          <p:nvPr/>
        </p:nvSpPr>
        <p:spPr bwMode="auto">
          <a:xfrm flipH="1">
            <a:off x="4950619" y="1137665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0" name="Line 27"/>
          <p:cNvSpPr>
            <a:spLocks noChangeShapeType="1"/>
          </p:cNvSpPr>
          <p:nvPr/>
        </p:nvSpPr>
        <p:spPr bwMode="auto">
          <a:xfrm flipH="1">
            <a:off x="3889540" y="4293301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1" name="Line 28"/>
          <p:cNvSpPr>
            <a:spLocks noChangeShapeType="1"/>
          </p:cNvSpPr>
          <p:nvPr/>
        </p:nvSpPr>
        <p:spPr bwMode="auto">
          <a:xfrm flipH="1">
            <a:off x="4972050" y="4315019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2" name="Line 29"/>
          <p:cNvSpPr>
            <a:spLocks noChangeShapeType="1"/>
          </p:cNvSpPr>
          <p:nvPr/>
        </p:nvSpPr>
        <p:spPr bwMode="auto">
          <a:xfrm flipH="1">
            <a:off x="3517763" y="1549004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3" name="Text Box 30"/>
          <p:cNvSpPr txBox="1">
            <a:spLocks noChangeArrowheads="1"/>
          </p:cNvSpPr>
          <p:nvPr/>
        </p:nvSpPr>
        <p:spPr bwMode="auto">
          <a:xfrm>
            <a:off x="3609975" y="336368"/>
            <a:ext cx="1657350" cy="5078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hangingPunct="0">
              <a:spcBef>
                <a:spcPct val="50000"/>
              </a:spcBef>
              <a:buNone/>
            </a:pP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  <a:cs typeface="+mn-cs"/>
              </a:rPr>
              <a:t>Bầm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  <a:cs typeface="+mn-cs"/>
              </a:rPr>
              <a:t>ơi</a:t>
            </a:r>
            <a:endParaRPr lang="vi-VN" altLang="en-US" sz="2700" b="1" dirty="0">
              <a:solidFill>
                <a:srgbClr val="FF33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7854" name="Line 31"/>
          <p:cNvSpPr>
            <a:spLocks noChangeShapeType="1"/>
          </p:cNvSpPr>
          <p:nvPr/>
        </p:nvSpPr>
        <p:spPr bwMode="auto">
          <a:xfrm flipH="1">
            <a:off x="4265468" y="5224030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5" name="Line 32"/>
          <p:cNvSpPr>
            <a:spLocks noChangeShapeType="1"/>
          </p:cNvSpPr>
          <p:nvPr/>
        </p:nvSpPr>
        <p:spPr bwMode="auto">
          <a:xfrm flipH="1">
            <a:off x="3829050" y="1110737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6" name="Line 33"/>
          <p:cNvSpPr>
            <a:spLocks noChangeShapeType="1"/>
          </p:cNvSpPr>
          <p:nvPr/>
        </p:nvSpPr>
        <p:spPr bwMode="auto">
          <a:xfrm flipH="1">
            <a:off x="4314825" y="4765737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7" name="Line 34"/>
          <p:cNvSpPr>
            <a:spLocks noChangeShapeType="1"/>
          </p:cNvSpPr>
          <p:nvPr/>
        </p:nvSpPr>
        <p:spPr bwMode="auto">
          <a:xfrm flipH="1">
            <a:off x="5140160" y="5224030"/>
            <a:ext cx="5715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8" name="Line 35"/>
          <p:cNvSpPr>
            <a:spLocks noChangeShapeType="1"/>
          </p:cNvSpPr>
          <p:nvPr/>
        </p:nvSpPr>
        <p:spPr bwMode="auto">
          <a:xfrm flipV="1">
            <a:off x="3119252" y="4094492"/>
            <a:ext cx="1288442" cy="524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59" name="Line 36"/>
          <p:cNvSpPr>
            <a:spLocks noChangeShapeType="1"/>
          </p:cNvSpPr>
          <p:nvPr/>
        </p:nvSpPr>
        <p:spPr bwMode="auto">
          <a:xfrm>
            <a:off x="4400550" y="5429250"/>
            <a:ext cx="571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60" name="Line 37"/>
          <p:cNvSpPr>
            <a:spLocks noChangeShapeType="1"/>
          </p:cNvSpPr>
          <p:nvPr/>
        </p:nvSpPr>
        <p:spPr bwMode="auto">
          <a:xfrm flipV="1">
            <a:off x="4407693" y="5019442"/>
            <a:ext cx="2205311" cy="97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7861" name="Line 38"/>
          <p:cNvSpPr>
            <a:spLocks noChangeShapeType="1"/>
          </p:cNvSpPr>
          <p:nvPr/>
        </p:nvSpPr>
        <p:spPr bwMode="auto">
          <a:xfrm flipV="1">
            <a:off x="4379119" y="5910414"/>
            <a:ext cx="2360688" cy="331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/>
            <a:endParaRPr lang="en-US" sz="1350">
              <a:solidFill>
                <a:prstClr val="black"/>
              </a:solidFill>
              <a:cs typeface="+mn-cs"/>
            </a:endParaRPr>
          </a:p>
        </p:txBody>
      </p:sp>
      <p:pic>
        <p:nvPicPr>
          <p:cNvPr id="39" name="Picture 12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20808">
            <a:off x="7166373" y="4893469"/>
            <a:ext cx="753665" cy="1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4" name="Picture 9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9" y="972741"/>
            <a:ext cx="847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5" name="Picture 9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972741"/>
            <a:ext cx="847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0C591D5C-3256-3B86-D7A7-F21C6876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1402888" y="857250"/>
            <a:ext cx="6883401" cy="196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7AF71-BF34-E4BB-CA39-CEFF61220C61}"/>
              </a:ext>
            </a:extLst>
          </p:cNvPr>
          <p:cNvSpPr txBox="1"/>
          <p:nvPr/>
        </p:nvSpPr>
        <p:spPr>
          <a:xfrm>
            <a:off x="2606213" y="1657998"/>
            <a:ext cx="4689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3600" b="1" kern="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600" b="1" kern="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lang="en-US" sz="3600" b="1" kern="0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  <a:sym typeface="Arial"/>
              </a:rPr>
              <a:t>lòng</a:t>
            </a:r>
            <a:endParaRPr lang="vi-VN" sz="3600" b="1" kern="0" dirty="0">
              <a:solidFill>
                <a:srgbClr val="FF0000"/>
              </a:solidFill>
              <a:latin typeface="Candara" panose="020E0502030303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5">
            <a:extLst>
              <a:ext uri="{FF2B5EF4-FFF2-40B4-BE49-F238E27FC236}">
                <a16:creationId xmlns:a16="http://schemas.microsoft.com/office/drawing/2014/main" id="{EFF66382-D98A-97AE-DE44-4D2F69454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34942" y="2258163"/>
            <a:ext cx="1935891" cy="33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5A4B29A6-4A4F-49DD-AB88-2C033156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76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về 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DB4B5CF-72AF-43A7-876C-95542EB5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1217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Chiều nay</a:t>
            </a:r>
          </a:p>
        </p:txBody>
      </p:sp>
      <p:sp>
        <p:nvSpPr>
          <p:cNvPr id="142340" name="Text Box 4">
            <a:extLst>
              <a:ext uri="{FF2B5EF4-FFF2-40B4-BE49-F238E27FC236}">
                <a16:creationId xmlns:a16="http://schemas.microsoft.com/office/drawing/2014/main" id="{03E49648-8C87-4347-9C2F-D24980B8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927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ơi</a:t>
            </a: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D193825A-1AE6-42F6-82F4-4CD873758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2E325F7E-6FA2-43D4-9203-3F089266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25" y="1614976"/>
            <a:ext cx="18653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Heo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heo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gió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núi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F5724230-D5B9-477F-8838-67DD035A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866900"/>
            <a:ext cx="20716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ra ruộng cấy 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E4CF78B6-CB02-456A-82A8-FCFFD73F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98" y="2146300"/>
            <a:ext cx="21145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Chân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lội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dưới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bùn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764D723A-7E24-49D6-8079-89E4E4F6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79700"/>
            <a:ext cx="939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Mạ non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3147D7B8-E12E-468A-AE81-47622A6A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946400"/>
            <a:ext cx="19859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Ruột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gan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CC1859DB-EE81-4740-A36C-B612DE49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00400"/>
            <a:ext cx="12874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Mưa phùn 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D7EBA730-E2D3-4E6D-ADA1-080A0B68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41700"/>
            <a:ext cx="2165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Mưa bao nhiêu hạt,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C7CA219B-7CEC-449A-8F64-330874BC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708400"/>
            <a:ext cx="10477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ơi ,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6484274C-C76D-44F9-AA4C-B0F0DCDE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962400"/>
            <a:ext cx="15255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 con,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99A69968-0A25-4D8E-9DEE-99057BE96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32300"/>
            <a:ext cx="20462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 núi ngàn khe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967CB787-872E-427F-B7E6-D21291D4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4660900"/>
            <a:ext cx="177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tái tê lòng bầm </a:t>
            </a: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3C0C46DF-56EE-402F-808B-1624F262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2151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đời bầm sáu mươi.</a:t>
            </a:r>
          </a:p>
        </p:txBody>
      </p: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BFEA54ED-7B41-4BD4-A4B6-78A7EEB6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940300"/>
            <a:ext cx="915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4773" name="Text Box 21">
            <a:extLst>
              <a:ext uri="{FF2B5EF4-FFF2-40B4-BE49-F238E27FC236}">
                <a16:creationId xmlns:a16="http://schemas.microsoft.com/office/drawing/2014/main" id="{F097E8CD-BAC4-4DA6-8094-490751A3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18192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thăm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quê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</a:t>
            </a: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6" name="Text Box 22">
            <a:extLst>
              <a:ext uri="{FF2B5EF4-FFF2-40B4-BE49-F238E27FC236}">
                <a16:creationId xmlns:a16="http://schemas.microsoft.com/office/drawing/2014/main" id="{417A28E9-0457-4341-AE78-97376A273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74700"/>
            <a:ext cx="2705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đứa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nhớ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thầm</a:t>
            </a: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75" name="Text Box 23">
            <a:extLst>
              <a:ext uri="{FF2B5EF4-FFF2-40B4-BE49-F238E27FC236}">
                <a16:creationId xmlns:a16="http://schemas.microsoft.com/office/drawing/2014/main" id="{6F9FE4D1-90CA-4CF9-8170-10F5F78F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95400"/>
            <a:ext cx="2117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rét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4776" name="Text Box 24">
            <a:extLst>
              <a:ext uri="{FF2B5EF4-FFF2-40B4-BE49-F238E27FC236}">
                <a16:creationId xmlns:a16="http://schemas.microsoft.com/office/drawing/2014/main" id="{C975F6DF-72E0-46DC-A18C-352322EF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2679700"/>
            <a:ext cx="2000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cấy mấy đon</a:t>
            </a:r>
          </a:p>
        </p:txBody>
      </p:sp>
      <p:sp>
        <p:nvSpPr>
          <p:cNvPr id="39959" name="Text Box 25">
            <a:extLst>
              <a:ext uri="{FF2B5EF4-FFF2-40B4-BE49-F238E27FC236}">
                <a16:creationId xmlns:a16="http://schemas.microsoft.com/office/drawing/2014/main" id="{C7EF0D8A-EAE7-472D-BE6F-1C020BC4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2933700"/>
            <a:ext cx="23320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</a:t>
            </a: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78" name="Text Box 26">
            <a:extLst>
              <a:ext uri="{FF2B5EF4-FFF2-40B4-BE49-F238E27FC236}">
                <a16:creationId xmlns:a16="http://schemas.microsoft.com/office/drawing/2014/main" id="{BCD5B1CD-25B3-4ADF-96C2-9BE35A57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187700"/>
            <a:ext cx="17414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ướt áo tứ thân</a:t>
            </a:r>
          </a:p>
        </p:txBody>
      </p:sp>
      <p:sp>
        <p:nvSpPr>
          <p:cNvPr id="39961" name="Text Box 27">
            <a:extLst>
              <a:ext uri="{FF2B5EF4-FFF2-40B4-BE49-F238E27FC236}">
                <a16:creationId xmlns:a16="http://schemas.microsoft.com/office/drawing/2014/main" id="{DA0582A4-9F86-4E55-A468-2677BB11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29000"/>
            <a:ext cx="26066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 bầm bấy nhiêu!</a:t>
            </a:r>
          </a:p>
        </p:txBody>
      </p:sp>
      <p:sp>
        <p:nvSpPr>
          <p:cNvPr id="74780" name="Text Box 28">
            <a:extLst>
              <a:ext uri="{FF2B5EF4-FFF2-40B4-BE49-F238E27FC236}">
                <a16:creationId xmlns:a16="http://schemas.microsoft.com/office/drawing/2014/main" id="{F9C6999F-AA25-4DF2-B16D-22770AC1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3721100"/>
            <a:ext cx="2489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sớm sớm chiều chiều </a:t>
            </a:r>
          </a:p>
        </p:txBody>
      </p:sp>
      <p:sp>
        <p:nvSpPr>
          <p:cNvPr id="74781" name="Text Box 29">
            <a:extLst>
              <a:ext uri="{FF2B5EF4-FFF2-40B4-BE49-F238E27FC236}">
                <a16:creationId xmlns:a16="http://schemas.microsoft.com/office/drawing/2014/main" id="{AC2CC181-707B-45D0-94F0-913B025F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4445000"/>
            <a:ext cx="915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đi </a:t>
            </a:r>
          </a:p>
        </p:txBody>
      </p:sp>
      <p:sp>
        <p:nvSpPr>
          <p:cNvPr id="74782" name="Text Box 30">
            <a:extLst>
              <a:ext uri="{FF2B5EF4-FFF2-40B4-BE49-F238E27FC236}">
                <a16:creationId xmlns:a16="http://schemas.microsoft.com/office/drawing/2014/main" id="{7DC8D7D8-806B-4990-9AAE-3435304C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940300"/>
            <a:ext cx="23209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đánh giặc mười năm</a:t>
            </a:r>
          </a:p>
        </p:txBody>
      </p:sp>
      <p:sp>
        <p:nvSpPr>
          <p:cNvPr id="39965" name="Text Box 30">
            <a:extLst>
              <a:ext uri="{FF2B5EF4-FFF2-40B4-BE49-F238E27FC236}">
                <a16:creationId xmlns:a16="http://schemas.microsoft.com/office/drawing/2014/main" id="{62FFC78D-2189-4A48-A697-666B8705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1638177"/>
            <a:ext cx="3048000" cy="350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lâm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thâm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mưa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phùn</a:t>
            </a: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C215595F-4D65-4997-B7E3-2BE43EDD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1879600"/>
            <a:ext cx="3124200" cy="350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run</a:t>
            </a:r>
          </a:p>
        </p:txBody>
      </p:sp>
      <p:sp>
        <p:nvSpPr>
          <p:cNvPr id="39967" name="Text Box 32">
            <a:extLst>
              <a:ext uri="{FF2B5EF4-FFF2-40B4-BE49-F238E27FC236}">
                <a16:creationId xmlns:a16="http://schemas.microsoft.com/office/drawing/2014/main" id="{2AFC0A2B-D12F-410F-80EB-94D021D0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660900"/>
            <a:ext cx="3200400" cy="350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 bằng muôn nỗi</a:t>
            </a: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9968" name="Text Box 33">
            <a:extLst>
              <a:ext uri="{FF2B5EF4-FFF2-40B4-BE49-F238E27FC236}">
                <a16:creationId xmlns:a16="http://schemas.microsoft.com/office/drawing/2014/main" id="{614B31B2-C98B-4D74-88A9-15B0B778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3581400" cy="350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 bằng khó nhọc </a:t>
            </a:r>
          </a:p>
        </p:txBody>
      </p:sp>
      <p:sp>
        <p:nvSpPr>
          <p:cNvPr id="39969" name="Text Box 8">
            <a:extLst>
              <a:ext uri="{FF2B5EF4-FFF2-40B4-BE49-F238E27FC236}">
                <a16:creationId xmlns:a16="http://schemas.microsoft.com/office/drawing/2014/main" id="{03085D1E-86C4-461F-A2D0-0DE5416E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2" y="2158389"/>
            <a:ext cx="1747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cấy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mạ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non</a:t>
            </a:r>
          </a:p>
        </p:txBody>
      </p:sp>
      <p:sp>
        <p:nvSpPr>
          <p:cNvPr id="39970" name="Text Box 14">
            <a:extLst>
              <a:ext uri="{FF2B5EF4-FFF2-40B4-BE49-F238E27FC236}">
                <a16:creationId xmlns:a16="http://schemas.microsoft.com/office/drawing/2014/main" id="{48A6C54C-3734-4D66-A7D4-CF592114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975100"/>
            <a:ext cx="31369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chớ lo nhiều bầm nghe!</a:t>
            </a:r>
          </a:p>
        </p:txBody>
      </p:sp>
      <p:sp>
        <p:nvSpPr>
          <p:cNvPr id="142372" name="Text Box 36">
            <a:extLst>
              <a:ext uri="{FF2B5EF4-FFF2-40B4-BE49-F238E27FC236}">
                <a16:creationId xmlns:a16="http://schemas.microsoft.com/office/drawing/2014/main" id="{AF1F009D-012A-4094-B09F-F87A0A5DE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3581400" cy="350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ra </a:t>
            </a:r>
          </a:p>
        </p:txBody>
      </p:sp>
      <p:sp>
        <p:nvSpPr>
          <p:cNvPr id="39972" name="Text Box 37">
            <a:extLst>
              <a:ext uri="{FF2B5EF4-FFF2-40B4-BE49-F238E27FC236}">
                <a16:creationId xmlns:a16="http://schemas.microsoft.com/office/drawing/2014/main" id="{AAA061AA-614E-4014-B648-FAB468AB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6075363"/>
            <a:ext cx="3581400" cy="350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 bầm ,yêu nước 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EB0FC53C-2C52-4146-A664-54F941D93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5791200"/>
            <a:ext cx="1879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tiền tuyến xa xôi</a:t>
            </a:r>
          </a:p>
        </p:txBody>
      </p:sp>
      <p:sp>
        <p:nvSpPr>
          <p:cNvPr id="39974" name="Text Box 17">
            <a:extLst>
              <a:ext uri="{FF2B5EF4-FFF2-40B4-BE49-F238E27FC236}">
                <a16:creationId xmlns:a16="http://schemas.microsoft.com/office/drawing/2014/main" id="{400ECD35-2A7B-464A-8847-EAD15F055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75363"/>
            <a:ext cx="1747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 đôi mẹ hiền.</a:t>
            </a:r>
          </a:p>
        </p:txBody>
      </p:sp>
      <p:sp>
        <p:nvSpPr>
          <p:cNvPr id="39975" name="Text Box 4">
            <a:extLst>
              <a:ext uri="{FF2B5EF4-FFF2-40B4-BE49-F238E27FC236}">
                <a16:creationId xmlns:a16="http://schemas.microsoft.com/office/drawing/2014/main" id="{159E5263-5331-452F-9A51-0E7FC426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198" y="10319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ơi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9976" name="Picture 45">
            <a:extLst>
              <a:ext uri="{FF2B5EF4-FFF2-40B4-BE49-F238E27FC236}">
                <a16:creationId xmlns:a16="http://schemas.microsoft.com/office/drawing/2014/main" id="{FDF252F1-30D9-44A4-B6AB-ACBDF5D9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460500"/>
            <a:ext cx="27416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42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  <p:bldP spid="142343" grpId="0"/>
      <p:bldP spid="142345" grpId="0"/>
      <p:bldP spid="142347" grpId="0"/>
      <p:bldP spid="142349" grpId="0"/>
      <p:bldP spid="142351" grpId="0"/>
      <p:bldP spid="142354" grpId="0"/>
      <p:bldP spid="74773" grpId="0"/>
      <p:bldP spid="74775" grpId="0"/>
      <p:bldP spid="74776" grpId="0"/>
      <p:bldP spid="74778" grpId="0"/>
      <p:bldP spid="74780" grpId="0"/>
      <p:bldP spid="74781" grpId="0"/>
      <p:bldP spid="74782" grpId="0"/>
      <p:bldP spid="142367" grpId="0"/>
      <p:bldP spid="142372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55026790-45BD-48FA-9DA3-F4014BFE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"/>
            <a:ext cx="76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về 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C02557C3-95C9-4CD1-8C20-B69B0770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38200"/>
            <a:ext cx="1217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Chiều nay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6662FD96-2DD9-4EF4-8996-FFA5C6E5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43000"/>
            <a:ext cx="987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ơi 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A9D51E17-B41F-415B-BD65-17D2934E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7702" name="Text Box 6">
            <a:extLst>
              <a:ext uri="{FF2B5EF4-FFF2-40B4-BE49-F238E27FC236}">
                <a16:creationId xmlns:a16="http://schemas.microsoft.com/office/drawing/2014/main" id="{F6F03BE3-DF4C-4518-AE9A-26E9CD10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1447800"/>
            <a:ext cx="1036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Heo heo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0BA060FC-6C5D-4B30-9A3F-09D43A08A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038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ra  </a:t>
            </a:r>
          </a:p>
        </p:txBody>
      </p:sp>
      <p:sp>
        <p:nvSpPr>
          <p:cNvPr id="157704" name="Text Box 8">
            <a:extLst>
              <a:ext uri="{FF2B5EF4-FFF2-40B4-BE49-F238E27FC236}">
                <a16:creationId xmlns:a16="http://schemas.microsoft.com/office/drawing/2014/main" id="{EFF03792-2AA8-41D4-BABB-D57A9165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8445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Chân  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597AE9AD-AA61-47D5-9A97-DA7DB1FB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67000"/>
            <a:ext cx="939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Mạ non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06" name="Text Box 10">
            <a:extLst>
              <a:ext uri="{FF2B5EF4-FFF2-40B4-BE49-F238E27FC236}">
                <a16:creationId xmlns:a16="http://schemas.microsoft.com/office/drawing/2014/main" id="{7C784A57-FE6D-49BC-847B-0D3A59F2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7350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Ruột 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65AEF9B2-7990-40C6-AD6B-036AFEC2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238500"/>
            <a:ext cx="12874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Mưa phùn 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873064B6-6722-4D71-AC1D-411C26CE6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0520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Mưa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A837D2FF-16B8-4C41-9595-37506F18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4114800"/>
            <a:ext cx="927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Bầm ơi</a:t>
            </a:r>
          </a:p>
        </p:txBody>
      </p:sp>
      <p:sp>
        <p:nvSpPr>
          <p:cNvPr id="157710" name="Text Box 14">
            <a:extLst>
              <a:ext uri="{FF2B5EF4-FFF2-40B4-BE49-F238E27FC236}">
                <a16:creationId xmlns:a16="http://schemas.microsoft.com/office/drawing/2014/main" id="{D57191D0-7753-43A7-B4CC-22A05DF5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4419600"/>
            <a:ext cx="10810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 </a:t>
            </a:r>
          </a:p>
        </p:txBody>
      </p:sp>
      <p:sp>
        <p:nvSpPr>
          <p:cNvPr id="157711" name="Text Box 16">
            <a:extLst>
              <a:ext uri="{FF2B5EF4-FFF2-40B4-BE49-F238E27FC236}">
                <a16:creationId xmlns:a16="http://schemas.microsoft.com/office/drawing/2014/main" id="{3612D89F-DDFE-4946-9B46-C1C02707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5029200"/>
            <a:ext cx="8683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  </a:t>
            </a:r>
          </a:p>
        </p:txBody>
      </p:sp>
      <p:sp>
        <p:nvSpPr>
          <p:cNvPr id="157712" name="Text Box 17">
            <a:extLst>
              <a:ext uri="{FF2B5EF4-FFF2-40B4-BE49-F238E27FC236}">
                <a16:creationId xmlns:a16="http://schemas.microsoft.com/office/drawing/2014/main" id="{560A9A69-756D-49D6-9CE9-9A5DA699F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638800"/>
            <a:ext cx="1384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 bằng </a:t>
            </a:r>
          </a:p>
        </p:txBody>
      </p:sp>
      <p:sp>
        <p:nvSpPr>
          <p:cNvPr id="38929" name="Text Box 18">
            <a:extLst>
              <a:ext uri="{FF2B5EF4-FFF2-40B4-BE49-F238E27FC236}">
                <a16:creationId xmlns:a16="http://schemas.microsoft.com/office/drawing/2014/main" id="{9FC33B3F-0C57-4C46-BFC8-6D3A3E34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6635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</a:t>
            </a:r>
          </a:p>
        </p:txBody>
      </p:sp>
      <p:sp>
        <p:nvSpPr>
          <p:cNvPr id="38930" name="Text Box 29">
            <a:extLst>
              <a:ext uri="{FF2B5EF4-FFF2-40B4-BE49-F238E27FC236}">
                <a16:creationId xmlns:a16="http://schemas.microsoft.com/office/drawing/2014/main" id="{657E7149-739C-40E9-9196-8E0191170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724400"/>
            <a:ext cx="8556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đi</a:t>
            </a:r>
          </a:p>
        </p:txBody>
      </p:sp>
      <p:sp>
        <p:nvSpPr>
          <p:cNvPr id="38931" name="WordArt 19">
            <a:extLst>
              <a:ext uri="{FF2B5EF4-FFF2-40B4-BE49-F238E27FC236}">
                <a16:creationId xmlns:a16="http://schemas.microsoft.com/office/drawing/2014/main" id="{1B2E7E15-4CCB-46C7-841E-46F63023B6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-123825"/>
            <a:ext cx="1295400" cy="5508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Bầm ơi</a:t>
            </a:r>
            <a:endParaRPr kumimoji="0" lang="en-US" sz="2000" b="0" i="0" u="none" strike="noStrike" kern="10" cap="none" spc="0" normalizeH="0" baseline="0" noProof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32" name="Text Box 17">
            <a:extLst>
              <a:ext uri="{FF2B5EF4-FFF2-40B4-BE49-F238E27FC236}">
                <a16:creationId xmlns:a16="http://schemas.microsoft.com/office/drawing/2014/main" id="{5D31C3D0-400A-494D-B694-574D52D4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6019800"/>
            <a:ext cx="9286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ra </a:t>
            </a:r>
          </a:p>
        </p:txBody>
      </p:sp>
      <p:sp>
        <p:nvSpPr>
          <p:cNvPr id="157717" name="Text Box 17">
            <a:extLst>
              <a:ext uri="{FF2B5EF4-FFF2-40B4-BE49-F238E27FC236}">
                <a16:creationId xmlns:a16="http://schemas.microsoft.com/office/drawing/2014/main" id="{984034E8-EDF5-49A3-9667-EFC791BC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324600"/>
            <a:ext cx="641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 </a:t>
            </a:r>
          </a:p>
        </p:txBody>
      </p:sp>
      <p:pic>
        <p:nvPicPr>
          <p:cNvPr id="38934" name="Picture 29" descr="J0099177">
            <a:extLst>
              <a:ext uri="{FF2B5EF4-FFF2-40B4-BE49-F238E27FC236}">
                <a16:creationId xmlns:a16="http://schemas.microsoft.com/office/drawing/2014/main" id="{D95BA798-1D56-427B-8A91-00830A62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4046" y="3132015"/>
            <a:ext cx="67802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30" descr="J0099177">
            <a:extLst>
              <a:ext uri="{FF2B5EF4-FFF2-40B4-BE49-F238E27FC236}">
                <a16:creationId xmlns:a16="http://schemas.microsoft.com/office/drawing/2014/main" id="{ABEF932F-188B-4055-BA1D-BF2016BC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0152" y="3178175"/>
            <a:ext cx="67802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2" grpId="0"/>
      <p:bldP spid="157704" grpId="0"/>
      <p:bldP spid="157706" grpId="0"/>
      <p:bldP spid="72716" grpId="0"/>
      <p:bldP spid="157710" grpId="0"/>
      <p:bldP spid="157711" grpId="0"/>
      <p:bldP spid="157712" grpId="0"/>
      <p:bldP spid="1577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>
            <a:extLst>
              <a:ext uri="{FF2B5EF4-FFF2-40B4-BE49-F238E27FC236}">
                <a16:creationId xmlns:a16="http://schemas.microsoft.com/office/drawing/2014/main" id="{54BCD389-3EA3-41D1-871A-68C7C5A2E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46CB057-FDD5-4A44-A52C-3615EB879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124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D26F8153-FE57-4021-A76E-AFBCFE39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43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B94712E5-A48A-45C6-9F3F-1FD54790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1924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3F02CFA7-E1CB-4507-B349-A1FA8CBF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21B8A711-CAE7-493B-8CCB-6F634297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49663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56885CDD-244E-47D1-9D3E-09F2BE69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7B851097-9DA9-41EA-B75A-E6BE7CFC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592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51A2676E-6B61-4261-A47E-82472072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830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569720C8-3066-4BCE-8FF6-E8B8C9C0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830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96C372DF-84F2-437A-8D97-465826CE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5926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CD395BD1-51EC-4CC1-92A2-11FB48E84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830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70A20641-16DF-4B37-B15F-B00C80B2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"/>
            <a:ext cx="1828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Bầm ơi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DA5860CA-10C1-4847-807C-1F5B2135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9144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0784" name="Text Box 16">
            <a:extLst>
              <a:ext uri="{FF2B5EF4-FFF2-40B4-BE49-F238E27FC236}">
                <a16:creationId xmlns:a16="http://schemas.microsoft.com/office/drawing/2014/main" id="{1E8F54D9-CF10-4A8F-BB13-29EBA9A17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219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Ai về</a:t>
            </a: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0785" name="Text Box 17">
            <a:extLst>
              <a:ext uri="{FF2B5EF4-FFF2-40B4-BE49-F238E27FC236}">
                <a16:creationId xmlns:a16="http://schemas.microsoft.com/office/drawing/2014/main" id="{D85849C8-CF33-46C6-B3F5-5F2827FE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2895600"/>
            <a:ext cx="1600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Mạ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non</a:t>
            </a:r>
          </a:p>
        </p:txBody>
      </p:sp>
      <p:sp>
        <p:nvSpPr>
          <p:cNvPr id="160786" name="Text Box 18">
            <a:extLst>
              <a:ext uri="{FF2B5EF4-FFF2-40B4-BE49-F238E27FC236}">
                <a16:creationId xmlns:a16="http://schemas.microsoft.com/office/drawing/2014/main" id="{C45A792E-835C-42EB-A456-054D762C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962400"/>
            <a:ext cx="1828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Bầm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ơi</a:t>
            </a:r>
          </a:p>
        </p:txBody>
      </p:sp>
      <p:sp>
        <p:nvSpPr>
          <p:cNvPr id="160787" name="Text Box 19">
            <a:extLst>
              <a:ext uri="{FF2B5EF4-FFF2-40B4-BE49-F238E27FC236}">
                <a16:creationId xmlns:a16="http://schemas.microsoft.com/office/drawing/2014/main" id="{2B4AB044-0A2C-4DA1-98DD-AB056D208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5029200"/>
            <a:ext cx="1600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 ra</a:t>
            </a: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0788" name="Text Box 20">
            <a:extLst>
              <a:ext uri="{FF2B5EF4-FFF2-40B4-BE49-F238E27FC236}">
                <a16:creationId xmlns:a16="http://schemas.microsoft.com/office/drawing/2014/main" id="{4C089272-D3B7-43F9-9C2C-6525B34A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1981200"/>
            <a:ext cx="1676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Bầm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ơi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062B1353-9E29-4456-BB13-F9CDC18AE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33400"/>
            <a:ext cx="15240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(Tố Hữu</a:t>
            </a: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43030" name="Picture 23" descr="J0099168">
            <a:extLst>
              <a:ext uri="{FF2B5EF4-FFF2-40B4-BE49-F238E27FC236}">
                <a16:creationId xmlns:a16="http://schemas.microsoft.com/office/drawing/2014/main" id="{63A88369-49D2-4B50-8A00-37FB4E1D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819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4" grpId="0"/>
      <p:bldP spid="160785" grpId="0"/>
      <p:bldP spid="160786" grpId="0"/>
      <p:bldP spid="160787" grpId="0"/>
      <p:bldP spid="1607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3582591" y="1235869"/>
            <a:ext cx="1819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lang="en-US" altLang="en-US" sz="2700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39429" y="1807369"/>
            <a:ext cx="6588919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 eaLnBrk="0" hangingPunct="0">
              <a:spcBef>
                <a:spcPct val="50000"/>
              </a:spcBef>
              <a:buClrTx/>
              <a:buSzTx/>
              <a:buNone/>
            </a:pPr>
            <a:r>
              <a:rPr lang="en-US" altLang="en-US" sz="3000">
                <a:solidFill>
                  <a:srgbClr val="0066FF"/>
                </a:solidFill>
                <a:latin typeface="Times New Roman" panose="02020603050405020304" pitchFamily="18" charset="0"/>
                <a:cs typeface="+mn-cs"/>
              </a:rPr>
              <a:t>Qua bài “ Bầm ơi ” các em sẽ làm gì để thể hiện tình cảm của em với mẹ?</a:t>
            </a:r>
            <a:endParaRPr lang="en-US" altLang="en-US" sz="2400">
              <a:solidFill>
                <a:srgbClr val="0066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97769" y="3311129"/>
            <a:ext cx="6588919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 eaLnBrk="0" hangingPunct="0">
              <a:spcBef>
                <a:spcPct val="50000"/>
              </a:spcBef>
              <a:buClrTx/>
              <a:buSzTx/>
              <a:buNone/>
            </a:pPr>
            <a:r>
              <a:rPr lang="en-US" altLang="en-US" sz="3000">
                <a:solidFill>
                  <a:srgbClr val="0066FF"/>
                </a:solidFill>
                <a:latin typeface="Times New Roman" panose="02020603050405020304" pitchFamily="18" charset="0"/>
                <a:cs typeface="+mn-cs"/>
              </a:rPr>
              <a:t>Em hãy kể tên một số Bà mẹ Việt Nam Anh hùng mà em biết?</a:t>
            </a:r>
            <a:endParaRPr lang="en-US" altLang="en-US" sz="2400">
              <a:solidFill>
                <a:srgbClr val="0066FF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5" grpId="0" autoUpdateAnimBg="0"/>
      <p:bldP spid="1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428750" y="1085850"/>
            <a:ext cx="6572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 mẹ Việt Nam Anh hùng</a:t>
            </a:r>
            <a:endParaRPr lang="en-US" altLang="en-US" sz="2700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666" name="Picture 2" descr="xV6cg6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47" y="1702594"/>
            <a:ext cx="2252663" cy="33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57300" y="5148263"/>
            <a:ext cx="657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 eaLnBrk="0" fontAlgn="ctr" hangingPunct="0"/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Nguyễn Thị Thứ (1904 – 2010)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657600" y="1885950"/>
            <a:ext cx="485775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defTabSz="685800" eaLnBrk="0" hangingPunct="0">
              <a:defRPr/>
            </a:pPr>
            <a:r>
              <a:rPr lang="vi-VN" sz="2100" b="1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b="1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Nguyễn</a:t>
            </a:r>
            <a:r>
              <a:rPr lang="vi-VN" sz="2100" b="1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Thị</a:t>
            </a:r>
            <a:r>
              <a:rPr lang="vi-VN" sz="2100" b="1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Thứ</a:t>
            </a:r>
            <a:r>
              <a:rPr lang="vi-VN" sz="2100" b="1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sinh ra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tại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Thanh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Quýt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Điện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Thắng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Trung,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Điện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Bàn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Quảng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Nam,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chồng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, 9 con trai, 1 con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rể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2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cháu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ngoại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là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liệt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sĩ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là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người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nhiều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cháu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hi sinh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nhất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trong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cả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hai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cuộc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chiến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tranh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chống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thực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dân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Pháp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đế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quốc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Mỹ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kéo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dài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gần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30 năm (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từ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năm 1948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đến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ngày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30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tháng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4 năm 1975).</a:t>
            </a:r>
            <a:endParaRPr lang="vi-VN" sz="2100" dirty="0">
              <a:solidFill>
                <a:prstClr val="black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1" grpId="0" autoUpdateAnimBg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828925" y="2286000"/>
            <a:ext cx="4200525" cy="1600200"/>
          </a:xfrm>
          <a:prstGeom prst="cloudCallout">
            <a:avLst>
              <a:gd name="adj1" fmla="val -51194"/>
              <a:gd name="adj2" fmla="val 7773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tiên”</a:t>
            </a:r>
            <a:r>
              <a:rPr lang="en-US" altLang="en-US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6443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2"/>
          <p:cNvSpPr txBox="1">
            <a:spLocks noChangeArrowheads="1"/>
          </p:cNvSpPr>
          <p:nvPr/>
        </p:nvSpPr>
        <p:spPr bwMode="auto">
          <a:xfrm>
            <a:off x="1428750" y="1085850"/>
            <a:ext cx="6572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 mẹ Việt Nam Anh hùng</a:t>
            </a:r>
            <a:endParaRPr lang="en-US" altLang="en-US" sz="2700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7" name="Picture 2" descr="https://toplist.vn/images/800px/ba-me-vi-dai-nhat-vn-11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47" y="1681163"/>
            <a:ext cx="22336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576637" y="1639491"/>
            <a:ext cx="5167313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defTabSz="685800" eaLnBrk="0" hangingPunct="0">
              <a:buNone/>
              <a:defRPr/>
            </a:pP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Trần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Thị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Mít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 sinh ra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tại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Hải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Phú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Hải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Lăng,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Quảng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Trị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chồng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7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người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ruột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</a:t>
            </a:r>
            <a:r>
              <a:rPr lang="en-US" sz="2100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1 con dâu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1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cháu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nội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liệt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sĩ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.</a:t>
            </a:r>
            <a:r>
              <a:rPr lang="en-US" sz="2100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Trong hai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cuộc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kháng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chiến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chống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thực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dân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Pháp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đế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quốc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Mỹ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 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Mít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 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đã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hiến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dâng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những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người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thân yêu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nhất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trong gia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đình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nước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mắt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tưởng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chừng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đã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cạn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sau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mỗi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lần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nhận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được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giấy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báo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tử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của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họ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.</a:t>
            </a:r>
            <a:r>
              <a:rPr lang="vi-VN" sz="2100" dirty="0">
                <a:solidFill>
                  <a:srgbClr val="333333"/>
                </a:solidFill>
                <a:latin typeface="Helvetica Neue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được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Nhà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nước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trao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tặng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danh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hiệu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cao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quý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Bà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Việt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Nam anh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hùng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căn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nhà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tình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nghĩa</a:t>
            </a:r>
            <a:r>
              <a:rPr lang="vi-VN" sz="2100" dirty="0">
                <a:solidFill>
                  <a:srgbClr val="333333"/>
                </a:solidFill>
                <a:latin typeface="Times New Roman" panose="02020603050405020304" pitchFamily="18" charset="0"/>
                <a:cs typeface="+mn-cs"/>
              </a:rPr>
              <a:t>. </a:t>
            </a:r>
            <a:endParaRPr lang="vi-VN" sz="2100" dirty="0">
              <a:solidFill>
                <a:prstClr val="black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1412081" y="5030392"/>
            <a:ext cx="2977754" cy="348734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800"/>
            <a:endParaRPr lang="uk-UA" altLang="en-US" sz="1350">
              <a:solidFill>
                <a:srgbClr val="000000"/>
              </a:solidFill>
              <a:latin typeface="VN-NTime" pitchFamily="2" charset="0"/>
              <a:cs typeface="Arial" panose="020B0604020202020204" pitchFamily="34" charset="0"/>
            </a:endParaRPr>
          </a:p>
        </p:txBody>
      </p:sp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428750" y="1085850"/>
            <a:ext cx="6572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 mẹ Việt Nam Anh hùng</a:t>
            </a:r>
            <a:endParaRPr lang="en-US" altLang="en-US" sz="2700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89447" y="5119687"/>
            <a:ext cx="6572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 eaLnBrk="0" fontAlgn="ctr" hangingPunct="0">
              <a:buNone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Phạm Thị Ngự ( 1912 – 2002 )</a:t>
            </a:r>
          </a:p>
        </p:txBody>
      </p:sp>
      <p:pic>
        <p:nvPicPr>
          <p:cNvPr id="62466" name="Picture 2" descr="Mẹ Phạm Thị Ng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2" y="1771650"/>
            <a:ext cx="2131219" cy="3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657600" y="1885950"/>
            <a:ext cx="5143500" cy="23544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defTabSz="685800" eaLnBrk="0" hangingPunct="0">
              <a:defRPr/>
            </a:pP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Phạm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Thị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Ngự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 sinh ra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tại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Hàm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Hiệp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Hàm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Thuận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Bình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Thuận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8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người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ruột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1 con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rể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liệt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sĩ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. 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Ngự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 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người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phụ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nữ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duy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nhất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ở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tỉnh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Bình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Thuận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được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Đảng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Nhà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nước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phong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tặng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hai danh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hiệu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cao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quý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: Anh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hùng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lực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lượng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vũ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trang nhân dân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Bà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mẹ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Việt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 Nam anh </a:t>
            </a:r>
            <a:r>
              <a:rPr lang="vi-VN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hùng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4000500" y="1085850"/>
            <a:ext cx="1819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lang="en-US" altLang="en-US" sz="2700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85900" y="2114551"/>
            <a:ext cx="6380560" cy="14773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 eaLnBrk="0" hangingPunct="0">
              <a:spcBef>
                <a:spcPct val="50000"/>
              </a:spcBef>
              <a:buClrTx/>
              <a:buSzTx/>
              <a:buNone/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Em cần làm gì để thể hiện sự biết ơn, đền đáp sự hi sinh của các  chiến sĩ và Bà mẹ Việt Nam Anh hùng ?</a:t>
            </a: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2"/>
          <p:cNvSpPr txBox="1">
            <a:spLocks noChangeArrowheads="1"/>
          </p:cNvSpPr>
          <p:nvPr/>
        </p:nvSpPr>
        <p:spPr bwMode="auto">
          <a:xfrm>
            <a:off x="1143000" y="914400"/>
            <a:ext cx="6343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Sz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việc làm tỏ lòng biết ơn với sự hi sinh của các chiến sĩ và Bà mẹ Việt Nam Anh hùng</a:t>
            </a:r>
            <a:endParaRPr lang="en-US" altLang="en-US" sz="2100" b="1" i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67" name="Picture 7" descr="http://www.viettri.gov.vn/UserFiles0/image/2016/NAM%202020/THANG%207/ANH%20TONG%20HOP/IMG_8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6919"/>
            <a:ext cx="6515100" cy="38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组合 1"/>
          <p:cNvGrpSpPr>
            <a:grpSpLocks/>
          </p:cNvGrpSpPr>
          <p:nvPr/>
        </p:nvGrpSpPr>
        <p:grpSpPr bwMode="auto">
          <a:xfrm>
            <a:off x="36910" y="1500188"/>
            <a:ext cx="8791575" cy="3857625"/>
            <a:chOff x="152517" y="0"/>
            <a:chExt cx="8790796" cy="5143500"/>
          </a:xfrm>
        </p:grpSpPr>
        <p:pic>
          <p:nvPicPr>
            <p:cNvPr id="62475" name="图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17" y="1"/>
              <a:ext cx="8320353" cy="162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6" name="图片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1306" y="0"/>
              <a:ext cx="163200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3"/>
          <p:cNvGrpSpPr>
            <a:grpSpLocks/>
          </p:cNvGrpSpPr>
          <p:nvPr/>
        </p:nvGrpSpPr>
        <p:grpSpPr bwMode="auto">
          <a:xfrm>
            <a:off x="263129" y="2719388"/>
            <a:ext cx="7002066" cy="3014663"/>
            <a:chOff x="1837852" y="0"/>
            <a:chExt cx="5468296" cy="3715098"/>
          </a:xfrm>
        </p:grpSpPr>
        <p:sp>
          <p:nvSpPr>
            <p:cNvPr id="9" name="圆角矩形 4"/>
            <p:cNvSpPr/>
            <p:nvPr/>
          </p:nvSpPr>
          <p:spPr>
            <a:xfrm>
              <a:off x="1837852" y="1264777"/>
              <a:ext cx="5468296" cy="2450321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zh-CN" altLang="en-US" kern="0" dirty="0">
                <a:solidFill>
                  <a:srgbClr val="000000"/>
                </a:solidFill>
                <a:latin typeface="Candara" panose="020E0502030303020204" pitchFamily="34" charset="0"/>
                <a:ea typeface="宋体" panose="02010600030101010101" pitchFamily="2" charset="-122"/>
                <a:cs typeface="Barlow Condensed" panose="00000506000000000000" charset="0"/>
                <a:sym typeface="Arial"/>
              </a:endParaRPr>
            </a:p>
          </p:txBody>
        </p:sp>
        <p:cxnSp>
          <p:nvCxnSpPr>
            <p:cNvPr id="10" name="直接连接符 5"/>
            <p:cNvCxnSpPr/>
            <p:nvPr/>
          </p:nvCxnSpPr>
          <p:spPr>
            <a:xfrm flipV="1">
              <a:off x="3200974" y="0"/>
              <a:ext cx="0" cy="1264777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直接连接符 6"/>
            <p:cNvCxnSpPr/>
            <p:nvPr/>
          </p:nvCxnSpPr>
          <p:spPr>
            <a:xfrm flipV="1">
              <a:off x="5943026" y="0"/>
              <a:ext cx="0" cy="1264777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椭圆 7"/>
            <p:cNvSpPr/>
            <p:nvPr/>
          </p:nvSpPr>
          <p:spPr>
            <a:xfrm>
              <a:off x="3123799" y="1198750"/>
              <a:ext cx="152491" cy="15406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zh-CN" altLang="en-US" kern="0" dirty="0">
                <a:solidFill>
                  <a:srgbClr val="000000"/>
                </a:solidFill>
                <a:latin typeface="Candara" panose="020E0502030303020204" pitchFamily="34" charset="0"/>
                <a:ea typeface="宋体" panose="02010600030101010101" pitchFamily="2" charset="-122"/>
                <a:cs typeface="Barlow Condensed" panose="00000506000000000000" charset="0"/>
                <a:sym typeface="Arial"/>
              </a:endParaRPr>
            </a:p>
          </p:txBody>
        </p:sp>
        <p:sp>
          <p:nvSpPr>
            <p:cNvPr id="13" name="椭圆 8"/>
            <p:cNvSpPr/>
            <p:nvPr/>
          </p:nvSpPr>
          <p:spPr>
            <a:xfrm>
              <a:off x="5867710" y="1206086"/>
              <a:ext cx="152491" cy="15259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zh-CN" altLang="en-US" kern="0" dirty="0">
                <a:solidFill>
                  <a:srgbClr val="000000"/>
                </a:solidFill>
                <a:latin typeface="Candara" panose="020E0502030303020204" pitchFamily="34" charset="0"/>
                <a:ea typeface="宋体" panose="02010600030101010101" pitchFamily="2" charset="-122"/>
                <a:cs typeface="Barlow Condensed" panose="00000506000000000000" charset="0"/>
                <a:sym typeface="Arial"/>
              </a:endParaRPr>
            </a:p>
          </p:txBody>
        </p:sp>
      </p:grpSp>
      <p:pic>
        <p:nvPicPr>
          <p:cNvPr id="6246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003698"/>
            <a:ext cx="3269457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862" y="4012463"/>
            <a:ext cx="6099363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500" b="1" kern="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 pitchFamily="34" charset="0"/>
                <a:cs typeface="Arial"/>
                <a:sym typeface="Arial"/>
              </a:rPr>
              <a:t>CẢM ƠN QUÝ THẦY CÔ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500" b="1" kern="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anose="020E0502030303020204" pitchFamily="34" charset="0"/>
                <a:cs typeface="Arial"/>
                <a:sym typeface="Arial"/>
              </a:rPr>
              <a:t>VÀ CÁC 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trannh day hoc 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5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8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8961" y="808037"/>
            <a:ext cx="457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20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alt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3" descr="979084a5ntsqaag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flipH="1">
            <a:off x="8767762" y="76200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1146488qx1l0oxwx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1146488qx1l0oxwx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AutoShape 7" descr="Soạn tiếng việt 5 - Tập 2 - Giải bài tập SGK môn tiếng việt lớp 5 - Tập 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AutoShape 10" descr="Phân biệt vở kẻ ngang và vở ô ly - Những điều cha mẹ cần biết | Hải Tiến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AutoShape 11" descr="Phân biệt vở kẻ ngang và vở ô ly - Những điều cha mẹ cần biết | Hải Tiến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0"/>
            </p:custDataLst>
          </p:nvPr>
        </p:nvSpPr>
        <p:spPr>
          <a:xfrm>
            <a:off x="78131" y="2514600"/>
            <a:ext cx="89154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130 - 131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2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5313" y="2853225"/>
            <a:ext cx="3406703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KHÁM PHÁ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1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0" y="5300663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3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32672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58867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71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9" descr="HINH N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38100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4478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1. Luyện đọc </a:t>
            </a:r>
            <a:endParaRPr lang="en-US" sz="3600" b="1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19055PHOTO" val="/9j/4AAQSkZJRgABAQAAAQABAAD/2wBDAAMCAgMCAgMDAwMEAwMEBQgFBQQEBQoHBwYIDAoMDAsKCwsNDhIQDQ4RDgsLEBYQERMUFRUVDA8XGBYUGBIUFRT/2wBDAQMEBAUEBQkFBQkUDQsNFBQUFBQUFBQUFBQUFBQUFBQUFBQUFBQUFBQUFBQUFBQUFBQUFBQUFBQUFBQUFBQUFBT/wAARCAR0A0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6KKK/az+d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vHrRuoAdRTd1G00AOooplAD6KKKACiiigAooooAKKKKACiiigAooooAKKKKACiiigAooooAKKKKACiiigAooooAKKKKACiiigAooooAKKKKACiiigAooooAKKKKACiiigAooooAKKKKACiiigAooooAKKKKACiiigAooooAKKKKACiiigAooooAKKKKACiiigAooooAKKKKACiiigAooooAKKKKACiiigAooooAKKKKACiiigAooooAKKKKACiiigAooooAKKKKACim7ucfxVMbOVYVl+Qof7p+7QBHRUF5eQaem+5njt1/vSHbUaalbXFi15BMs9uEZ98R3KVFI15ZFuql7qFvpsPm3EgRa8a8VfHg6a9xc25iiijhPlxP8zSNu+WvDvF/xq8Q+LJVe4ujBEg+SKD5dtebWx9Oij2cNlNau1zaI+nNW+Nmh6Tfy277pfLHzeX8zbq5fUvj5aQwPJBG1xLK/yI77UQf7Sjmvli88SX99w87fM247v4qpf2hcf893XbXg1c1qv4T6mjklCPxn0mPjxrDXMX2c2iwId7qwZUK+m41Lc/tDarNGyRXuj2D7/wDWy/Px/u18wy3Rk4klkbHVWPy03zmXhH8vd7VyPMcR3O9ZThY7wPoW8/aI1e12lPEdjcOh522m7f8A4Vmv+0p4ka5WRNXt1QHlFtPlK/8AfVeEyMir+7lDN3VhtqP7RLGrYPWo+v1/5zX+zcJ/Ij6Ws/2mtRYJ5txYrsOSrj5pPat63/a20pZohd6M3lHq1tcKzL/wE18m/bpWDb9v93oKdDeeWmwOi/76bq2p5pWh1OeeT4Sp9mx9r6T+0t4K1STZI+oWH+1Lb7l/Suss/id4S1BUMHiGxbzPub32N/3y1fAMd48Yysi/70Z21dttclhdf3h/3vvNXbDOJr4kebU4foy+CTR+iNpfW2oR+ZbXEVxF/wA9InDLVj7tfBOiePtR03fFaahPao/ynypCuf8AgNeueBv2itR0eySz1GyTVLdfl81T5Uq/8C6V6VLNaVR2loeNiMiq01enqfTdFeeeEfjd4Y8TPFbG9ksLx/lSK++Vmb/e6V6D2yPutXrQnCorwZ89Uw9Si7TjYdRRRWhgFFFFABRRRQAUUUUAFFFFABRRRQAUUUUAFFFFABRRRQAUUUUAFFFFABRRRQAUUUUAFFFFABRRRQAUUUUAFFFFABRRRQAUUUUAFFFFABRRRQAUUUUAFFFFABRRRQAUUUUAFFFFABRRRQAUUUUAFFFFABRRRQAUUUUAFFFFABRRRQAUUUUAFFFFABRRRQAUUUUAFFFFABRRRQAUUUUAFFFFABRRVG/1S30+GWSVwuxNxpGkU5e7EtPIka5chV/2q8++IvxCg0dfs1vfxwbf9c6n5h/srXmXxR+LE+oXERsrgxWsJ+RVP3zXiGua4b6RpZ53d3cttY/eNeLicwjDSB9NgcmnVtOpse3a/wDtMGPTrq3sE23GxUjnb1/iavLZ/jx4thud9tqciJn7rd68+mmCnFQltx5rwauY1Xsz6elk2HhurnqC/tAeI7rSp9O1RItRgmIYu/3xU2lfGS70WCe00uRrO1m/5ZN8yrn71eWJ8vSn+W8iqDmuf6/W7nesroWsomtrWrPeX7SSyHcDwtZMi8sRJuU1oPamGSJ0O9ZU5/2arNp5aNnIO0e1edPEOT949SnhuRaFKRiseSfm7LVYs27mr00fGPu1VeNF/wBpqj2gOkRFuaTdQy+lIy1PMJwHrIP/ALKnbhu61Ft205evJ25o5ibE235fuM1MlhGM4obKnAfdQsnytnO7t/dp8zLaItg96fFIYzwok/3qRWFL94Zp85HKWYZo1OXQxf7KnctathrAtR+7nZf9n+GsFW8zj+KkHytzVpiO90vVoJE2X8AlT7wliP8A7LXpHhT4geJ/DdlE+gakdUsAf+QfqD71UeiN1FfP8Nw8Lh0cow6ba2rDxJLbzRS/PbzZ/wBfAen/AAGuylialF3gzCthqGIXLUjc+s/BX7Smj61efYPEFufDl677YfNO6J/+Bdq9iSQSIroQ6N0ZTuVq+DX1qPWrNhPDHO5O3zP4Sv8Au11/gb4keIvh6i/2Vef2ppp/1mkXz/c/65P2r6HDZrfSqfIY7IPt0PuPsWivP/AHxr8M/EAxWsF3/Z2sEfPp158j7u+1uhrvypVua+hhOE1eDPjKtGdF8k42YtFFFaGAUUUUAFFFFABRRRQAUUUUAFFFFABRRRQAUUUUAFFFFABRRRQAUUUUAFFFFABRRRQAUUUUAFFFFABRRRQAUUUUAFFFFABRRRQAUUUUAFFFFABRRRQAUUUUAFFFFABRRRQAUUUUAFFFFABRRRQAUUUUAFFFFABRRRQAUUUUAFFFFABRRRQAUUUUAFFFFABRRRQAUUUUAFFFVNRvotLsZbmdwsUQ3GkXFc3ukssyRnBIVq+f/jT8UoPtn2DT5A8SEibb/GayPiP8XpLq/uPsF2ySunlRonYV4fqd1K1029zK79WX5mzXzOPzFRTpwPtcryh3jUqCapqkl9M+HO1flC/wqKxCxZ+u6rl5ay24/flYM9Ez8xqmfl4AC18pOq5H3kKahHliNeML1+9THz2oo2lR121g2aqJPDHI33AWapU8xn2YP/AqghUqRsds1t2EcmGLlW3f89BWUp2OqECxo+nuzMRn5v4f71bl/o9wtkgKBk7cf+hVZ0ezuGX5IwyDDivR7aGPVLOK0SwKOw3yM1ebVq2Z6VKipI8M1LT/ALPuQJuc/wAVYcts+7Oz5mr2bVfDLx3MuyKJZWLKFbtXNax4Jns4luJNsSP096qniCJ4Y82dTGelRPnOa3LrTQrMZAVX+961l3Nr5ZbH3etdqqXOCpSKtFO2/LxSvCV6jazfNtrW5yOnYRGo+7TVyrVPxt/vVVwUNCBvvdKbyrc1YS4kVNgIWmGR8Yc7qLhyDB1oGe1N3Bjz8rU49au5k4jt3elEnzf7NM/hzupdtUmTblLdpfSWcitG+1h1/umt7TdWE0v7whkP/LP/AOJrlxIV4P3afHIV5Fa3Hc7q/wD3kX2gQbtn+rkX76V6v8KP2hrvR7qDTPE9+95pZCpHdzjMsP8AvN3H+9Xh+ia8bU7JX2p/eb/2atXWtFSREubdUdZBu2R/db/drsw2LqUHdM4sXgaWLhaSPvazvrbUrZLm0njuLeUbkliO5StT18JfDj4sax8MdQElk73mls22bT3dtn1X0NfY3gf4haJ8QdMW80e7Eqqi+ZA/yyxN/dZa+0wuNp14+Z+a4/K6uDlpqu509FFFegeIFFFFABRRRQAUUUUAFFFFABRRRQAUUUUAFFFFABRRRQAUUUUAFFFFABRRRQAUUUUAFFFFABRRRQAUUUUAFFFFABRRRQAUUUUAFFFFABRRRQAUUUUAFFFFABRRRQAUUUUAFFFFABRRRQAUUUUAFFFFABRRRQAUUUUAFFFFABRRRQAUUUUAFFFFABRRRQAUUVDPMlvC8jnaqruLUFL3iPUtSttJs5bu7lWKGIbizGvnb4wfE6XxBcfYrKQxW6Ftkan5nqP4ufEaPWNTliglL2cJ2hVPysa8fvLySTfMX2uz7d3otfL5hmNr06Z97k+TLStV+4gmWfEsSRjzR8007fdiWsxdUex82KyI3smx7lhub/gNSXlxJdboIiYLf7zt6mst2RX8uLO3/wBCr5KU+Zn3kIRj7pFL1y5Lu3XndUTttCgU55BHu3Y3VAkb3DKBlqy5kbWAybX6/wDfVSxMWbPHy/3qsppLyPlz90fxVNFDFDtGN3qtZtlKIfbpJgowP7o2itOxXzBg/KoPNVrSMQyLINrD+61XnumuEYJGEbP8Nc8mdEEdDpN1HbwqPMk67a9e8K6895fQCKMNsQKOPvKK8X0eOVn+cV3Xh/ULy1miI+Vl+5tryq562HWp6B4r8OiR7rVJLct5nzny/wCD5a8t1W3e8R3cy+Vs3Ir17Npt9d6pb/ZHH7iYfvJG9v7tTa/4HVtLYxIJcfMK89VOSR63sVNHylf2sluzxO5ZM7grdqxpLctu9v4q948f/DeVbdJUty3+0gryO802SEyoUKqOm6vWo4hSPGr4WaOSdfJfI+ZqifMhyfm/2q1Lm3+aqTrt3fwrmvRhI8iVPlKvfinP+7P96h15601vm/hrZM5rcoK3zU9/4TTPLK80bz7UIGgZe9NRivBqQfN3prRlWzVXIcew7b6Um2nI3FOaPcvA+b+7VXDkGLjd0oXK8fw0q43VI6jblPxppmdgjyvX7prf0jWDYspkHn2/3Sjf+y1hpG67f4k/2f4ant/lfONy1pzCtY6O88jULR5Ihtwf9Yv8P+y1UtB17U/COqxahpF49ndp/Eh6j0b1FRo32f8AfxufIfg/7v8AtVTuWRSybBszuDZ6V0U6soPmiZVaUKsXGaPsP4K/Hiy+IippGp4svEKj5F/5ZXIHp7/7Net1+cVncXOn3EV5aSvb3EL745UO1gR6V9c/BH4+2vjpLfRdckS08Q42xyP8qXWP/Z6+wwOYKr7lTc/OM0ymVGTqUfh/I9nopCpU/wC1S17p8qFFFFABRRRQAUUUUAFFFFABRRRQAUUUUAFFFFABRRRQAUUUUAFFFFABRRRQAUUUUAFFFFABRRRQAUUUUAFFFFABRRRQAUUUUAFFFFABRRRQAUUUUAFFFFABRRRQAUUUUAFFFFABRRRQAUUUUAFFFFABRRRQAUUUUAFFFFABRRRQAUUUUAFFFFAEVzcC1tpZSNyoN1eB/F/4xJeQ/wBmaRK0SD/XTr39q7f45+Nk8K+DnjtrtItRvJBDGvfb/Ea+VGhudYuZZN+61hPzu33Xavn8xxjpr2cD7HJcsVZ+0nsiO5ml1B1wP3Q67v4VqWbS55LZbu7Bgs/+Wa/xS/7vt/tVsabCPLUSRhYBh3Vvun/eqhr1xLq1y8ZOwDov8O3+6tfETm5SP0+nTjGJyt9cPqEyow2InypEv3aZ9h8t2t/KklnI4WOtG30+X7Q0h+REO0M1bthdLbwypbxjefvzsKy55FqJjS6PbaeinUIfK45TPzVVfUre3j2W1vt/2mpLuGfVLlgHad1PLNV+HQY7UZl/h6q1YNmqRjtNcXm3A+98tSC1kZtmPmWtlWjXcsSDb/eq7aaHLcIrg/MT/FUc5oqdzn7PS5JH/wBmuisvCs8kCymN1RjXUaXosVuNsse5j/DXZ2Wmy3SJEI9sGOFUfNXPUlY7qVG5ymh+HUhKKg356r/dr0HSrGyteHs/NZBwzVY0v4e3Elyk8s5t4vvBlFekaD4VsIY8vOrsPmLN2rya00e1h6NviMbSbU3Rtxb2flIAcs3/ALLXdQaTP8iSSROmN3lqO9Sw6T5MnmRlCqnjb92tT+y7iY8fKre1eXJnqwpmJquj2l5YeU6BXWPZtX5v96vCfiT8NYrc2c0FttWUsr/7tfScOh+T5uD94bvmNUPEXhmPVNM2GIMyfMjfxbqqFVxKlRUtGfCXiTwTc6TIzvGWiz97+Fa4+600ruzmvs3WfhuJILiKeLzVkG7b/Ejf7NeO6z8LbjZLLbweaiFgfl6V69HFraR4mJwF/hPAJrcxt3+WoCu3mu78Q+D59PfmMr/dX+9XJTWbwlgRXrwqKSPnquHnB6lNfT71DQmpVXy3+7V2CNJgwGFfNaXOflMo/K1SlfMTIq1f2PknKHerdGX+GoraQLuBG7d8pp3uHJYqou1ql+bdxT5ofLdSP4qXb6fNVXIasIIxJwCFahY/LZQerU+2j859h+9U6KfmjlG5ez+lbGXKMltZLNUmiP7p/lPPQ/7VNFwrN0CM3Xb92tTTLN7yRbUAOrfwt/FVXV9HfTW3/egc7f8AcPo1WS4lrTJhbuwPzxSLteNh8uP8au6jov2dGlj+eJfl8p/vYrBtJvJZcfN/s/wtXX6fcR6laxnzRE6H+L7ye/0pqRnY5CSN7VMgk27H8qEme3nikhcpLGVeN1+8D6ius1XS47GZvLInyNs0aj5T7rXO6xpL6SySiQT2U3zJL/d/2a6ac7Pmic9SlzR5ZH2P8CvjDD8RtEWwv3EXiOyQLOjf8vCdpF/9mr1Wvzi0XWr/AMP6pa6np1w9re2rrLFKp7/3T6ivuT4TfFSx+KnhxbyLbb6lCAl5Z/3H/vL7NX2mX472y5J7n5rm2WPDT9rD4X+B3NFFFe0fMBRRRQAUUUUAFFFFABRRRQAUUUUAFFFFABRRRQAUUUUAFFFFABRRRQAUUUUAFFFFABRRRQAUUUUAFFFFABRRRQAUUUUAFFFFABRRRQAUUUUAFFFFABRRRQAUUUUAFFFFABRRRQAUUUUAFFFFABRRRQAUUUUAFFFFABRRRQAUUUUAFcv8Q/Gln4H8N3F5O4a4cbIIs/MzVr63rEGg6bLe3B2pEK+N/in4+l8XeK7qfzC1uj+Ukf8ACvvXnYzFKhT8z28swTxdW3QyfE+uXfiDU4jJI91cS9FkP3M1PbWokS3spCYkT5pHU/K9ZemzJHerIYzKqD/gVXIpBeXcVvEju3dc/dr8+q1pSlzSP13C0IUoKMUbxW3jg+2By8S/ukVj96slrG51SJ7u2QQQZ2+Y9akEdtNEnml1twdhRf8Alq/+FQeIbq5kj8gFYoB8ogj7f71cTZ6CRl6vHHDHBp1vjz3G6afdUkyhkt9MtD8z/faqosZ7pUCAsx6tW/FZ2+hhhkT3Dpu3+lZyZcFcYfD/APYti0pI379m7+8ayHt5L58OD1rSmWVoVg8wurHdtb+9V+xtXjRBs/e53ba5nI6lSINM8NiEtJL/AN812Oj+HZLrbsTbEo4p+k6WZlWS4+VfuivSfDHh+XUlSOKM7Y/4sVzTq8p6NLD3MHSPBMl1cxvFGNy9GevTfD3gM2qxSTkM391e9dRofhlIVXyIgWxtdpemfauys9H+VXlw2BXl1MQ5Hs0sOkYVn4VgvEXzB5SL8u1a1rfwnp0O4eUFUVt8KqhBtXtxS+X3zXDOoehTpGaNHtFjZPKHNWobUKmB/u1cEIxUqW9c3MdijYo/Y0bkD5sVINNDLnFakdv/AMCqwLUY60A0cXf+GxJJnZ93pXKXfg2NpmABRSeePlr1+Sx3dazbrTVww/izu3VaZDR8zfEr4R3F5byyW8COyjcVj+9/wGvmTxN4RezmnBQqyHaVx92v0ruNNS4TbINzY+9Xi3xd+D8WsW11c2kCJeom8Mo2q6/xbq9CjiXA83E4RVkfA99pptTu5ZD0aobZhC+c4r07xJ4XlsZZbSWIr33Yrz3UtLktXbj5a9+nUU4nyVbDukzXhs4tSRkjkBWYfw9nrk5rWS1uHikG10baVb+9W9o0Ymm+z7zEzj5GU7ean8Q2b3UCXq/NLv8AKm4+63q1ap8rOVq6OfNv50bH+JfmpLNdzqMfNmrdlG8j8Y3oOVb+KhLXbc8fK2dy1sYEj6fJbt55T5R8p5q1NYo0Kz7N0R+Ux+n+1W5pWn/aIfPTCy/ckianDR5LW48oHdbyFfwrVMXKY1tpNxGm9E2Pn5Gz96uk0+Z7q2+zalbxzov3/wC81bFxoYt7ZAJN6Ebht/5ZmoL+1t7yziktH2XUKfOq9z/eqrk2OG8QeG/7Nb7RbDdZufk/2D/dqpbTPG7MjFWA5rskhlurRg8YZCPnVz97/dWuVv7E6fMsiHoeVamZNGlbatHcW3lXI25PyPGfuN61n3Vw8bywTv5sTdV/hK+q1dm0sXlgl7bjahO0rn7prDnjkVhG/wB6L9K0TIaZWv7V9NmUE7oJPmjf+8K3vh7461D4c+KINY075io2SxN92RP4hWezC8tfId/3TH/vg/3lrHZZLWVopPmdDt+WuylUcHzx3POxFCFWDhNXR+jfhrxBaeKtBstVspBLb3MYcMp6f3lrVr49/Zt+KzeD9eXRNTudmi377E8z7sE38J9g1fYVffYPEqvTv1PyjH4SeFqtP4egUUUV2nlBRRRQAUUUUAFFFFABRRRQAUUUUAFFFFABRRRQAUUUUAFFFFABRRRQAUUUUAFFFFABRRRQAUUUUAFFFFABRRRQAUUUUAFFFFABRRRQAUUUUAFFFFABRRRQAUUUUAFFFFABRRRQAUUUUAFFFFABRRRQAUUUUAFFFFABRRVa9vI9PsZ7mUhYoUZ3b/ZFIa1PH/2ivFx0mwtbCM/vJcsVz1FfKfnG6ueThd/3a6/4pePpPGniq81FfkgjDQwrn/x6uI03+OV327Bu218JmVb2lV2P1fJsJ7Cim92at5cBf3Sfff8Au/w1JYXG1/s9v/rZXCvt+8tY/wBqO7zM/OelXtKvvsMLvHjzpPl3fxV8+9WfXQWh3dm1pDbqkDg7D91vvKf71YDzG4v5ZXkLMx5/3qtaTppt7Od7go87fM7K/wBz+7UW6KHbwrInzHb96spGiRdguk0uFbguHaT5dtSWanUJmkJ+ZutZlnDJqV47n5UzwtdPYWIWFQF/ek4FckmdtOA2zsXuLxAibsnaa6+w0fny0TfL/eb+GpdE0OW1dcjc7fNuXtXonhXwnLfTb3i2Jn73rXn1avKevRoc25R8N+DZbqVDI5+b5SmK9o8P+G3tYVRwEVeu2pdH0WOxgQBNrf3sfNXTRWqKAiDqd26vMqVbns06RPaW8FunyDdj5RVhWLU1Ixt5q1DH7fNXDKR6NOmMSPaOlSxxlqsRR7uKsi3HpUG6RWSEtVlI/u/xVN5e3/ZqQRn0qhjUj+XAwtWo46Ej2ipUXc3eqRA5YQwqCazDbjirscJ9f1p0kPvTJMF7H5Pvhaxr+zOcFBLEcqVWuw8nsc1UurMYYj+dJhY+Uvi98PRcK8tvAdyt8jf3f9mvm/WfDIZ545AUZPlKtxX6CeKvDaatY3A8vc2N3y181/EvwOY4kvUG7Y+x1x831r0MNW5JcrPJxeGVRXR8p3NjLYyMmNsqHcK6y5tRdaPFqEA/dXIEN0n9yYfdb/gVaWueH/7QR/LwtxGdye49Kq+E7iys71oNSMiadckRXGz/AJZn+/8A8Bb5q95T5kfKyp+zfKzj5rE2siyIh67XX0qe4083ES3MYdtn31X72K7LxV4ZuNDv7izuQrzx7W81PuzIfuOv+8Kx9Mk+w3PfyJ02PHmtqcuZHJUp8jHWckvlRSkFU+6W/iPtXVJp9ncWCbB5zf61HX5tv+y1VvD1mWeW3kiGx/lST3qf+zbnS1lATyomJ37PmxW+xhYbaXxUvA5Con8P96optP8A9JfULOAN5Q3XESnt6hazb66SRHE8pZz8qOo27qxn1ifTZ1/eFGI/1qn7w/u0xGjc3k+k3Li4txLazfPDIp6f7VVr6zg16Ni7xrKqfJ5f8TVA10mpQrAjlZfvQN6P/d+jVgDUpIZkPMTI/wA8eNrI9VcTRb0WQrPLaSuIm/gaT7r/AEp2paP5kKzwENu+UrnndTXs1152ljyr79zrn7rf3lq4Lj7PtivPllUf6+P7jr23e9aXM2jlIGMcnyev3WqxrFmlxbpcQSbmUbdv8S/7NW9Us0hvN4c7JP4sfxVXtbx40lhlI29H91/hatUznkjItbjy1V/z/vLX2p+z18TH8ceG30y9cNqmmoF35+aaP+FvqtfFNzGbOdgB8rfNXY/Cvx9J8PvGFhrAy0EZ2XCKfvwnqP8A2avawGJ9jVXZnzWbYJYii7brY+/6KgtLqDULOC7tpBLb3Eayxuv3ShX5anr7o/LZe7oFFFFMzCiiigAooooAKKKKACiiigAooooAKKKKACiiigAooooAKKKKACiiigAooooAKKKKACiiigAooooAKKKKACiiigAooooAKKKKACiiigAooooAKKKKACiiigAooooAKKKKACiiigAooooAKKKKACiiigAooooAK8t/aK8WHwz8PLiKPPn35+zoynp/er1ILuavjj9or4hr4w8W/wBn22fsOku6Fs/K8n8TVxYusqFJyPYyzCvE4mK6HkU8nCRg7v7/ANae+IbVI8fP94t/s1DGvnSZP3VptzI8jt+Vfm9afM+Y/Y6FNRFRtz5J+X+6tdB4asRqWpRb498EX7142PYVz1momLA13/haOLT/AAne3r/628kFvArDqg+8V9Oa5DsRc1i6g+xpPEFRnfaiL94D/arIsLee8uNipuVRudvSpTbyTWk924/dD5Qrev8As1q6PZhdOUg7ZGfbN/eWsZM6IR5i9pFqI0+0bAU+7tb5c10ejWclxOv8LZ9P4aq6do/2pVKRlIEfam75d/vXo/hPwyGkVAHZpem3+H/erza1VRPcw1G50fgrwuki+ZIh2t/DXqWjaSIwoQbF/vfw1W0DRza2iQxgcdWrr7O1EKKEj+9Xi1KnMe/SpWHW9v8AJtA2qvVvWtCGP0oSHy48D5c1aiUdBXI2ehCA6GP5auRx/LUSYWrcSnrUGyRJHGFPTc1TBSo6UxeKlVvSqQB5fy5wacmF77fwpVzTlX6/71ADucADO6pUX0piR/N/9epkz/tr/urViZOv3MZ21Iu7pv8Alpix7v4ytT+WOo/nQZjPL+RgQPzqm8e3dghlq+PlXqP92opYdw4zkmgDn5rfa7DG7cn8QrznxD4XjvodStJIiySfMm3+H+7Xqs8P7zisDUrU+YzIm5dnNL4ZEtcx8aeLfB50O8nPlFlJ2vx8yNXl/irQTa3jz+WWg+XfsH3lNfaHxJ8FwXn+nm33o4VZ1X+Mfwv9RXgms+C5N9xpck6+Vn91cy/LkfwmvcwtZP4jwMXhb+9E5iyvk8ZeCbeCVB/a2iJtjk/iubP+57lO1cVeaPtT7RGny52lf/Zqmj+0aHqvmnK7TtdVrpIrWPUkeUP/AKwbh/D/AMBr1ErO8TwXr7sjC02QRuiGQc9N33c10E0d7Zp5BQC1m+bcx+61ZEWlvazPbyfK7fMisOvvVu71aWOyW3uAXQfcdfm2GuhM4mrMw/FWixTRLJbTlHjG6RXH3q88vLrzrZ4JAfNQ8NXZ6pqxhLyAmVW4LMfl+lcXrvlXErPGPKf73l1adjN6lCDVJbVGjL/MDuFWNTvP7Q/0+MBXP+vj/rWJN/FmpLO4MfG/arfKaEyC3FfPavvifb81b1nqSXjY/h2f6tq5a5j8l2/u9qfp+ofZZEyTtU/w1ZB2D2Mdu0Vnd5WzmRmjfHzIcfKKwfJSGCKU56+VJWnb3hvHVJMuvDIuf5VCjR+dPbSj90w2jdVJiauZGowhd8EgO8dG/wDiazYm2lhn5a3tRjC2sW5hPglN392sF/lbNdMGcdSB9W/so/EZ9S02fwlezh3s086x3fe8v+JP+AtX0NX5z+DPEl54P8Q6drNkSs9lMJdq/wAaZ5RvqtfoZo+tWniLSbLVdPcPZXsImjb2P8P/AAGvucrxPtqfJLdH5dnmD+r1faRWkvzLlFFFe0fMBRRRQAUUUUAFFFFABRRRQAUUUUAFFFFABRRRQAUUUUAFFFFABRRRQAUUUUAFFFFABRRRQAUUUUAFFFFABRRRQAUUUUAFFFFABRRRQAUUUUAFFFFABRRRQAUUUUAFFFFABRRRQAUUUUAFFFFABRRRQAUUUUAcn8UfGUfgPwLqmqk/v1j8qBf4jIeFr4GvbiSaWR3kJdzvkdu5P3jX0D+1v4yS+1jS/DttNvSzRprhFPSU9M/8Br51ZvMlwa+QzbEc0vZrofo2QYX2dL2kt2SplY8movvM3NS3LeWqp7VDGwXcP4q+RnufeQXKi9plqZm2IPnf5BXcpv1S8sNKiG2CzRYUVf7x+8a5/QLM2cD3cg7fu1z/ABfw12nw4hj/ALVWV5UVx85kf+9WLOiKG+KLX7HcWGmRpsSFt5/2jXT2vh0WtrYRyON9/lvl/gqh4h02S61+6uQ5uILVEPmfwkk16Fo2jxrDbyoRK8iD5f7lcVadkerhafOy/D4fljSKBIvkAGNter+HfDMenpBvwzNt3tisnR9LjuL6zjGWWMbireteoWWmplPk+Vf7tfPVqvMfV0aXKh2nWqblwm1B/wCPVtQxjdnAVaigjRU2DHFXIo/WuJs9CKHBdxzj6VKint8tSovH+zUqL6VJsghjO7NWkxUaKKm/9moLHhqevy8ioAv3anDDvVAP3Fm61Ii7eKgVv1qdMdyVY9OKAJnXhQjmpEV9uQRz703aN3Llv9nFTrNH8ojPbcdv3RVkD1XavP3qcPl7im7XuBnzFf04pyxv82SP+A0GQ8ZYZyaa+FXHO6nZ+n507htucLQBRkj+8R8rr0rPuYx85wef4cVryxj5sna1UJlLHHvytBRjX2mxXFjLHKm5HjKba8T8beCTGIg4DshMXlr/ABCvfmVGmw4+VurVga3otvfW0sFwgZfu+Z/Ev+0tXCfKzCVPmR8UeM/CotUa7+TyJflfcOn+1XM6dblYpYiTLs+Ybew9a+nvF3gt1t5dPvLcv5xZUuYv4vf614T4k8M3/hOeW8j+4wMUySDajr6exr3cPiU9GfO4vCN+9A54X1pef6PcebBdD5Uk+7+ftWBrEctvI4SRlZuqt9w/7VbF3cW+oWLAj96qfJ/eFcnqN48MkUVwDLAo+8p+WvViz5+Uf5jLbVpNPeeKVIpYpOvyf+PLWHqUImfdHJvU9Gq7fXCQzM8Yd4ieN392sqSQQsxA2xP0VvmovczsjPuLUMGcfM38a1mMu010u0RybwFWUDdt/hkX/Gs7UdNRo/tNt/qn/h/uf7NCYnC5Q3GQdelQMvlnpT0by3xSS+v3q1TOdo0NO1CSFUIPzwnclbepTBriKckMsgDfKK5BZNvT71X7W8LR+WX3L2q1uZnRT26XFnP5R24G7b/ermHXy3YHv0rpdHvBJtt5EG1/l3ZrJ8Q6ebG5x95T0at02RPYzUYx9B933r6v/ZK8dJfaPe+FbiX/AEizJuLVWP3oj94L/umvk7b8rZ9K7L4T+JH8L+PNGvBcGGL7QiTNnqhbbhq9jAV/Y1Uz5rNsNGvh2up+gdFN3KwyPunkU6vvj8megUUUUyQooooAKKKKACiiigAooooAKKKKACiiigAooooAKKKKACiiigAooooAKKKKACiiigAooooAKKKKACiiigAooooAKKKKACiiigAooooAKKKKACiiigAooooAKKKKACiiigAooooAKKKKACiiigAqnqt9/Zum3V3gN5MbP8x2rxVyvKv2k/En/CP/AAtv40cpcX7i2jYdeT83/jtZ1J8kJSOrDU/bVYw7nyD418TSeLPFOqaq+P8ASZmYf7IrGhXa/wB0Nj5qjddvQfdp0TFUbaOvy1+b4io6k5TZ+zYSkqMI049AuWMmw+1ang/QZPEHiG1s48bZT8zN91FHzNWNK3TFdb4VmGi2dxefcleNkDZ/76rzGz1UjX8Q3Fv9sWytELRWwZpG9/4Vq54e1KDTXtC8Yn43v/d/2RXK2ExzLkbmmO481ftJjcXkFugPzyBQuf4ayZ1RR61qW/T7fzUO17lIpZolHy/e+UV33gX98lkjna7/AD7a4B5JJLlLCJy/KLu+9txXrHgnTX+wZSPZMH2iVh2P3tteNjKlkfSZfSv7x6H4Mty2sSypGWiYbEZa9FtoX291Ufw56Vznh2zj0+1VUGzj0/irpYG2xd/mr59vU+jSJ4odzrgfLVtF2nOKhT5QvHzVajxt6VB0oci/99VMFpiLzUyR87cUDQD5V4qZfp8tIq/7FSJnORmqLG7eN1OZfuipY/mPNL5e703UARI3ztgVcT92mB8zE8tTY15+cBlxt3VOjFUwH+Ufw4oIY3cVZUC/LUqzeYMct/D/AHVzUMufmOBt+7U0Ujq6DJbj7tWBIqpIm+VPmJ+9jvR5YXkfd/vLSv5m394wbb/dpnGf9pv4aCCVW5/g59qenyjBwaYuctydq9KczbjwfmqyRTJ8nP3aqSrulwce7LVsruHDj/exUTxnbgjbu+aoAz3X95sJHSq15DG23Zldw+bj5atPiTdkbuaZJCG4wWX7tQyjl9Z0uO6jaKWMy27jlcfMv+0tcRqPgW3uppLC9uAsUo3Q3Ug3I3+y6/8As1enXcZZ8bNvpWbcWKSDBAdW3fKwq1OxDhofIfxU+CeseDxPqtlZm600n55bb5xGf93qK8L12++2HypECunVmHWv0cT/AEF2t5y6wONvTcv/AAJe4rwT4y/s8x27N4g0a2FxaqTNdWajdhP4mT2/2a9TDYxw92R4uIwKqa9T43uFgunXO9GU7TsPy1QnjlsZWiuMunZq9X8VfC8QxrqGlRyfYpRuKSD7h/3q4HUtFltWWOeM7T9yT+GvZhWhPZnz9XCzp7oybm3K2yhysgJ3Ryr/AAt/dpljdLIJYnIXeOV/vVKG+wvJFcRv8x/4DVXUIY96XNsW2N13feVq2OO3KVr+zDBpI/8A9qs3cV210tnINQj8rftdulZd5pM6+a/lldn31/u+9OE+jM507+9EzW9qVG29KCu1s/8AjtM3fNXRc4WrGlb3BwrofnWta52apps4k/4+FG9G9VrnIZNtaNtdFYcbt2K1Woyhu27alTMfP8S/MNtF1GY5s44f5lpv8Gc1vTkcFWHNoffnwc8YR+NvAGm3vm77iOMQz/7Lgba7evlP9krxkbHV7/w/JJ+4uf30a/7Yr6sr9FwVb29BM/Icxw/1bEzj0Ciiiu48kKKKKACiiigAooooAKKKKACiiigAooooAKKKKACiiigAooooAKKKKACiiigAooooAKKKKACiiigAooooAKKKKACiiigAooooAKKKKACiiigAooooAKKKKACiiigAooooAKKKKACiiigAooooAavWvkf9q7xn/bnjGLQYsfZdHXLn+9M/+Ar60uryLT7We5uJBFBCjSvI33QoG6vzv8Xa4/iXxNq+rOd32y6eUfTPH6V4ua1fZUeVdT6nIcP7WvzvoYhbaPvfLT0y0LY/h61Ay7m+lWYl3Wkv0r4STP1CkiOCE3FyiAFq6O9aO6azsLf5VX5pmz/FWLp7G33z/dwNqVLaYXcR99q42d6LSMY5GKHdiuh8DwibUJbiT7sKHH19a5fztqMeN1dlpEJ0/RmKAM0n3m/vZ+6tc9R6HZh4c0z034W6fJrF7O6YdR8u7+6P4mr6W8PaT5cNlaRl2ihQsNw6mvKPg34bFroqEDa0mFfb2/2Wr3nSbfyZGcAKifIGWvmsVUvM+zwtNQgakFr8+C+1U68da041fy/k37agtLc7nck7TVxN33ARtrzz0UTRrxgmrMXWokUYWpkXjFSbomTrVhV75FQRKVFWEj3HrVFolVTv7tTl9BndQi8/3mp7R98fLQSIq8c1L5e5cfxGoxGWO4Z2ip9u5sfedf7tAAGC7QMf8CpzN8ijJ5pqKP7hPH3qQRlm5GasB4xt5B3N/DT1wqseVFMZXzjj5feli2M/zjd6UASBhjjy9q/3alj/AIjn5cVBDHzwNuTxup8LH5gPu/3mFBBPyqrsI560bXxv+9Tv4eTu/wB2n7ovlAJ3Y3baCRvLR9v+BVFIxX5Bnavzf7tSyK8kqgEfL83SkkjTap+6/fbVgU3yzZPzZ/iqvzHtblmHyirc37vj+L61X8vdu6/3utQ0Uihc5Z+n/fVVbmMybnxt/wB2tNo/vdGaqk8O3aTja392oLM1IUuo9kse7n5aq/Y7uzf/AEeYPET88Eo3Lj/ZrWde2du32qPb/wACqTJq55drPgGOOe4tzbRPZTuXRV+VU/2DXl/i74J21jDeahbWUl7obJ/pdgu1pof9uL2r6XubcTBs1nm1j+0b0G1l+V/euinUcWY1Kakj8+9c+HZ0mb7JKr3Gl3D74Llh86x1y3iTwDf+FZooruLz7Ocedazr92aP/ZPr7V92+KPh/ZzQT2gh82zMjXFqzD5rZ/4k+jVxmg+A7a8tdR8P65b/AGyyZ98cX8UJP8cT9jXqU8W18R5FXAweqPiC8sbnQbxMIUQ/PC0g/hruBY2fjTQkv7c/YtWtxsuIGTcsi/3lr1L4o/BHW/CtpdSW23xD4clHEvl/6RB/vKvQ/wC0tcB4W+Hes31i2q+GJ7fUp7Y7LrTGk23Kf7yHqK7vbKa5jzPqrg/I8o1nw/Pps7JInyt0Zfu1iTQvGeRX0t/wjukeKrOcvHcWF5EF8/T7odGHXbXmnjb4Xy6L++txI9u43xtJ/EK1p4lXscdfBP4keYj7tWLeQx8/eWieEwn5xtqKNfmYZ616MJnizhyl+7hMkCyEHco4/wB2q9vht+R8qjmrUEu62wfmZflP+7VXlS6fw/8AoVbwZz1Njqvhn4mHhHx3pGquSlvDOFk/3DX6BwXEd5ClxA4eKUb0ZfukGvzVC7rdwf8Aer7k/Z916fXvhnpslyQ0sQ2Db6CvscmxG9I/POIMMrKuvQ9Mooor6g+FCiiigAooooAKKKKACiiigAooooAKKKKACiiigAooooAKKKKACiiigAooooAKKKKACiiigAooooAKKKKACiiigAooooAKKKKACiiigAooooAKKKKACiiigAooooAKKKKACiiigAooooAKKKKAPOvj9rSaH8J9ekON86C2j3HGS5x/6DXwo/7sKg7CvqD9sLxFtg8O6DGeSz30306LXzDIw2Mf4j0r47OavNUUF0P0rh/D8lD2ndkR6nH3atW//HlPn7xTiqAy27P3qvyRlbNN4HzDivlGz7emMDDy0QJ8o61bMZt0++GZv0qpApk4/OrUmPlx/DWDZ0xQ2JfMniQfdzzXp3hXSZNcv9N05B8skyqV965Hwbpf269a4eMusPSP+KVz0FfRHwk8HovjecmIBdFtN0jL8ytcSf8AxK15tepZWPcwdK75j2bwdpaWdosaAbU+QtH8q7RXoNh+7jRT93O6uc8M2aMMAfuvu7f9qutgXaEUfN/DXzlR8zPqaa5S2inbkfzqeGPnqKbtC7QAKlDbSCPvVmzpRKi9s1aRT1zVdWChTUttMO5Dbqk3RaC8YzUojKjnNRIyKOfu/WrETJu4+7QMdGvGQf8Avqp0Y+o3Co/k9BuWkDbmwPX0qwJkZ2fn8NtWkU7VC5bb12iq6SD5hihlddrmR1/2VNQBaMO1sbl2/eO40eT5cbHfGyn5RupisiopG5Wb5v7y0+BRhnc9TtCsK0QmHknO9HG7+9TdpVMOTx/EtWvJDNznb22mnPCm7JJVf7tIm5X8sNEoKPtPRf4aWJQq5QbW/wBo1IqiMqAdq/3qXy924lC3NWSOXC9cL/tfxUm1GfBAbd/d70u45cjA/wB2npJtXkgUARIu1GOCqf7NRJiRWHL7v4v7tWfMRQuflz/dqN5BvX5DuHT+GgCqse5m5yv8VMkYKGThl+9Vyf7zHZtVv4arPDwuB8v/AI9QUVJVC8j+IfxVAkfLEgbatGMRqwwfl/vVE7bfnH8VTYsqyxhmYD71QOv8Iq4rFud3zVBJlX6VmFio6/eqhJDtkz/DV+ZvvPiqrSCQZxt9aCCIqMYwGrCv9Dia6WdMK6/MNtbMkgXrlqZIob/gNaIhopJYiRuUVlcbZFx8r1wGt/CXQJtVW4ayMPLf6XanypY/+BDrXo6qV3BMN/s06VQrfOBtPymtFUZxzgedXfgeyht2Se3S/Vk2ieX5nf8A3q8+8SeF7S60d9PeACLlUXH3a91vIQ0TbPlU1w3iXRXVHkThW/h963jJ7nM4fZPiLxp4FktXlgeNFnj3Mj4++teYyxvDJg19ieOfD5ktt+BMybsbvvD+9Xy/4t0F9PvJRs25O6vdw1XmR8zjcPy+8YcM3l/OPlVutEuMKfeoIW28fnU4+61epE8KorkStyw5219D/skeKJYdWvNGllPkON0cbfdFfPHO/wD8dr079njWI9J+J2m+adqTboizev8ADXt5fU5K6Z83m1L2mFmj7ip9FFfoR+QhRRRTAKKKKACiiigAooooAKKKKACiiigAooooAKKKKACiiigAooooAKKKKACiiigAooooAKKKKACiiigAooooAKKKKACiiigAooooAKKKKACiiigAooooAKKKKACiiigAooooAKKKKACm/wC7TqzPEmuR+G9A1HU5AWW2hZwq/wATbflX/vqkaU1zS5T4+/aZ8RR6z8U71I3V0sIktNy+vU15FI3zY/u1e1S8l1S/ur25O6e5maZ/94turNC89a/OcfV9pWlI/Y8to+xw8IjoVCsC+dg/Wrd1G0cuzO7iqiNuKg/dFSlmY5OWavIZ7kUTQRlSvB5qR1fztn/AakgXhn9BV3SNPe+v7e3CFnd1rnk7I7KUeaR618GfDIWG41y+XZZaahmRn/jmH3BXvPwm0WWx8Py3Fwd13qExuptvdj/DWBa+G/svhTw/paDbBLOrbcffUfeLV6ho+n+Wyx4OxDxxXgVpc7PsMPTUIHWaFD5dqmRXRIvCPxtrGsMqn92tWFvk5PytXms9GBaH38j+KnNJzVdd6p8hO8n8qjdpIVzx1/irPlbOhOxc8zcKfC3luxzWXFqCNynytt/i+7U4vF25NzF03eWv3qfszVVEa6Sedt/2quJJtHTav3axIbxGb5B8v95jtqddSiZ9gcO3+zT5R8yNlZix4+9ipfO+fHO2qUNwFRTj5v8AaqbzIsLvf6+1KwcyLluvmbyMbR1ZqnjYSH542ZV/u1Vhki6bwvP8XetSGNJBgH5/vfLRY1BIUZOU27v738VTJHtTG4bR/DTrbDJhXDOtSxxlW+Ylh3+Wixi2RJGytzjafemecjbuF91bvVp4wxxkbW9qj8v5s/8AAflqibkLeYrfvNjL94KtHmP8pyP93bSvCZmb+FVpyLtXlKAHpG8kWcPtb+FRQId27/2YVJ5gVMg/L3VafwvAzt/2qdgCOErtwR7M1Nlj8x+cbm/nTkVFfgnb97bTnkHyjG3bTAgaN9q8bcf3qilj2o2flWrEsw3ZAKrVS5uhHGxIO3H3V+81FgKty25+fmWqcvsO9JNfBjnhV/urVRtSEbY4pWNE7Es2VqvI3ybyaq3WqeZMpAG2qUuqJt+f1/4DUWBstP8ANzmqLsG3jNQ3OrRwjOVVaxL7Wo9ruB83127avlMnUNl5PM4HzbR/DVdboRnGdy/drk38YJauzPIEwfvSCrMXiZLiFJHSK6Ts0b/MP9r61oqZk6p0iSPI6gfK3+1TjMJF2nG4fw1yEHjaOG52cPB/e/iU/wC1W7HcC6k325DKef8AZpOFjO9zUK7goOay9VtRJH03L/dq0l4JF38rn+9TZpPMjbpQiGjyLxZoKLNOgH3gzf7JFfNvxG8Nlg7iP5A20t/EtfYWs2aTckdjXhfxD0VIbe6IT7/VvSvQw1SzPLxVLngfIl7am1u3GPl/vU1W2jFdL4tsUjupDGNq91b+9XM7fnxnpX0NNnx9SPKBXdXTfDCb7L460SfI+S4XP+z81c1xtrZ8FK//AAlOm7JPKYSq2/0xXr4V8s4nhY5c1GUT9FUbzEU+op1Z+h6gNU0ayvB8yzQq9aFfpUHeJ+LVFyysFFFFUZhRRRQAUUUUAFFFFABRRRQAUUUUAFFFFABRRRQAUUUUAFFFFABRRRQAUUUUAFFFFABRRRQAUUUUAFFFFABRRRQAUUUUAFFFFABRRRQAUUUUAFFFFABRRRQAUUUUAFFFFABRRRQAVyHxV1DT9P8AAGrvqJPkPAyBV+8Xx8orr68K/a01b7D4O021STZJPO7BVP3sL/8AZVzV6ns6bkd2CpOriIQXc+QpJOx/hpg+tK+MdabX5nWfNI/aaK5Y8oqfM+B/CKuQqWbJqrCp6/dq7bL+9H92uVs7olxYdqKuflPWu8+Evht9W8YW4cHZEN+6uKtv3z7D93Ir334C6OfOuLmNAzIVUbq4K7sj2cFC8z3Kws47rWoOCqW0AVGb7o9dvvXX2GVCk5VnrD0qMQwtJgb5juZsVuW8nlwoABuX+L+7Xgz1Ppka0TeSnNWG1SO1jQn5m/utXP3WrJG2yMD2b/aqrNbnHmyySK8o2hN/X/gNZctzoTN28166WdzFPHbp97y1+ZqoXPiK2WJhNPI/rtfFULbRbSaffIju7f7bVsiFNN2PFYRyyp0VkG3/AIFV6RKM631C7uN2yWKyib/YZm/76NT/ANoQWd28cDvLct83mfeX/vmqs1nqGqSMbmWRcndttk2KlVW1Cy0ubyp7sxSv8vyHL0tJBc331K7VIpL1JUiPTcAimrVl4qtli80SQ26r8p3yc15xrDG+kYWz3MUQP3pX3uf9quX1SxFxeNH9rl/eYwl9HsZv93FCSKu2e6QeLra4mwkm9v7udrGtaDWDMuRjYP7vavnJNHeGHy9lxAvdd52tV7T21C3R0innt1Dcf3DUtFpn0XbaxHIfv+Y33dzfw1uWuoOvIc9P4TXgFvqmuWMMX+klXVN3lTj5TW9pvxIvFRILyAW7KN3ynt61k4nUqh7hbahub5T/AN81cjunbc4+ZVry3TfE0rIr+Z5qN0ZflrqtL1Y3W0khW7+9KwXOwS43fOf++acJN39NtZMV58mT92rUcnpSA0UYMjf3v7tBU4wQKqxMPlOdq/SrSqPTb6UEip90YPzUh+VscbqVsqVz8tRD5VbndQBIFCtyaaWXoTTRMmGyf1qvcXAtxk/e/wBqgBtzdHY2H+WsDUr6Nhgudv8As1LeX0khZBiuN1q6DSOXndcH5Ej/AIjVAjRm1aJYnzIEUe9Zl7rUS/P5qsmF71z2q3Uka+ZK53KNwjX7q/71cHqa6hqiSySXvlQL1X+H/gKjvVWE52PQb/xlZ26NmeNP+B1yt78QmjZXtZ1kbvHndkVyMWj7n/eTmKDurDc7j/Z9Kuw+GftH/HnbtbxJ12vuY/7xrSMTmlM128aSaoFL243L1WPcvNU5/EB2uBbSpu67pN1T6f4ZvbV8keUr/KGUfMVroYfCt/5OUQq33Sz1toZM5m0vLSZ3R73ylcfduYN6j86gk8Jyx3qz6d5Lf7VtIVU/Va62TwTcMiieKHy/70oqvL4NGmpkPCkvdoJyvy/7VTflBHLus9jJsv7Nnzx56nay1qaD4yGk3EsYfdFjaY87tvvU7+F7hZlNteyPn/poJVrOuPCNwysLmBZ2Hzb4jsYf8BoTUhcp3MOpBoFkEgdHG4N9atJeedCuK8l8zVfC5Tyg89lv5VvmZa7XR9Yi1CFZInO49Y2+8tTyk80jZvIw0XJ+b+7XlXjex3W8qeXu35zXpzybVYV594tZfJlI7e9bU9JGVTVHyb410c2s0oPzIfmRv9mvO7lfLk6/Mpr2n4gQxzR+YCVut5XZ/C6eteN367pZQP4TX0VLWJ8ZXVpMi2/JkVo+GG3eJdLGdm+4SItn1NZ0PzJgirWjsY9e03Y+1vtUf/oVerQ+OJ4WJ+Bn318NGP8Awh9vA7B3tpJISy+zV1VcT8LYxb2Gs2yOWWK+LDd7gNXbV+l0Hemj8VxCtVmvMKKKK2OUKKKKACiiigAooooAKKKKACiiigAooooAKKKKACiiigAooooAKKKKACiiigAooooAKKKKACiiigAooooAKKKKACiiigAooooAKKKKACiiigAooooAKKKKACiiigAooooAKKKKACvlv9se83at4ctAflSCWUr7k19SV8ifte6gs3jmwtAPnhslYt9WavLzJ2oM+gyRc2Lh5XPBPvHpt2mg59fvUJnZmlX5mx6fNX51P4j9ciSR/e6dKvWi/ecVSDbU+taNswWNeD81c7OtG94asfOmXgOzHhf619N/CLT/ALHp6RbAjM+4t/er598F6a8l8kgfYjfLur6c8EW/2O06/K/y15eKZ9BgIfaO7t5BGsSZ3N3VfurVuS6KxnBPmN8u1fvYrPtF+6cdfmP1rUhh8yb5d+7uyivKZ7sUTWenyKqv9nRd3y7pT8wrYttHeN98cYuH/velTaZYoypIcs3+0av6fMZJHtyRGqn+I9a5ZS5TshAqPY3LSqgcL6rbJ83/AH1Uwt4rPkxMz/3pH3VsCxRWYn7xHrQ1jaQqqCM/L/dNZOodHKc7Pp97fKwE8sUSn7sXcVDbeBYbiJLuSz3rclsSSx/MWFdI9vDsYDzNvXbmpYfMVGSMlt3y7Wf5RTVQHT7GBF8P7K4+5AsVw3zeY0jfdqCTwHLIjxh4b2JRu+chto/Guy/s+KQpGjyMqbf9UW+Y/wC1WjHos8ibTB8o+bcw+atLmD0PKj4RksZc2l2yMOqNDvRqp3WkmRlFxGqPu+8p+U17OdJvY4WH2R1j/wCWbKny/wDAqpSQ2dxFLHd24aXj7oHFVcSPI3sZcskh82LG0bvvK1INLj2Kjpv+b0+ZTXoOteG4I9j2ZLcbir/56VjPpMtujEjdjq1S5GqVzO0rTf7Pdo433W8qfd9DXUaVIIVwR8/bdWdBGkaMSNy/3v7tWYZDvQu+5Mfex0qW0bJM6iC6+6P4q1beT0+7XN2t0G2itKGZ9/yH/gNY3NTpbaTaVwf/AGarpYMrHJ3fSsS0kPf5WrUt24wcOrf3u9aJmTJWyvYt/tVXlm+XONq1LdyCONsY/Osaa8OMD5qpgieeYKjc7lrJnvtydD/wKoLvUOxzt/2aoPdbtwx/wKsuYqwy5vCqsMFuP+BVg3P7w75QduNwVfX/AGq1JlMgY4O37tUDC7bhuDf7tWmSYN1p73m1MBVb5i1Z1/pIYqFJRV6so612LrtTtiqF2tvCVefair8xZj1rTmOdrUwbDQUWbckfysP4huY10cHh2NtmUCJnjaKjsrrU9SZzo2nKkS/Kbu+fZF/wFeprUXR9TWPfLrcETsP9RbWpZf8AvrdWbcmFki5ZaXZeWzkxeev/ACzwd22tGFY/sjAQ7WY7gzfe21zSw6vZz7o57ZlXq8sZTd/s1a/4SK8hj2XOnyKiH/W2xVt3+93xVczW4OCZrTw9xIFbO7y9v3aoTW/mbvMjEu7+8BUtpq1vqkLPEnm5PLKOlTFQysdgSp9pcpU7HPTeHbO4Ro30YIy8h4HVf5VSu7EafMqJIduPuuP/AGauodflyPm/h+U1A1vHINjxCX/f5oTBxOA13S4rgN5aFv8AZrjhZnS7xTBKYGQKo43KT6NXr2tafFJB+7j2P/srtrhtS0kfNvB3D5j/AL1dMZHNOOhLBfBo2Mg2MR/DXG+LMSQvs/i+atu2yrYJ21h+JF2wsfvV0I5W9D5u+IOWufLLjaxPlt/davJL9Qsrf3s1658StPVbp3ztZfm+X7teS6jHtdj78NX0NHWB8jiP4jKEP+tVf4ccVo6VcGx1uwu48b450YKw+UmqAw0q1dtZNt3Ac7WDqwZu1ejRdpHiYhXgz7f+D3ntpurPcyieeW480svutehV5x8FVZtEup3lErTOPu/7tej1+mYZ81GJ+KYxWrzCiiiuk4QooooAKKKKACiiigAooooAKKKKACiiigAooooAKKKKACiiigAooooAKKKKACiiigAooooAKKKKACiiigAooooAKKKKACiiigAooooAKKKKACiiigAooooAKKKKACiiigAooooAK+KP2qbz7V8Wr2MIF+zWsMW7+/xn/wBmr7Xr4Y/aTuPM+MevJyyoY0Df8AFeLmrth/mfUZBHmxXy/wAjy7d8q4p65xj+91p3l7m4pz4UZ/ir4Fo/U4C7uMGtS2h3Ig71lRZ2bP4jW9pGJLtEOf7tczO2B6d8N9PLS7/lbyxzur6R8O2/+hxb8f7qivGPhFp/72cY3K/ynivoHS7P5IkGOBxXi4mep9Tgo8sDR063GFK/M2dtdBZWrbeBt/2aj0ux5VB/DWzbKFZuBx/erzJz5T2KcRLC3FrDh/mZD96rfk+YnyY2H5ty/LtqSFfm3k7anhkG5v7prgc7nowG/PJ8iAoq/wAWfvU2SGRvLcyfd67aseWdnBrB1XXl0O3le8Kea77YIE++9ZM29DaeZI+X+Rcbt1Yt74y0bS3YC5GpSp8xitPm2/7zVx+q6tPq0Jl1OQWtkg3GLftRfdmrmrr4heHLW3d7YBkRzmWIKqn0WtacHIhtR+I9Qt/iRqF9YO+kWBt7djy052/L/u1aTXPFl429ro26FN/meR91fWvn+++O2nWaf6RbeVAw4VX+YrSaf+01ZsyQQXt2s7jYGlyqRj+79K7FRn1OOVWMdke6Tah4jVkeXWZdzgt0Hzf7tTweLNXtWYSGG8THKSx7W/76FeMaJ+0xpbTJbzzxq2du+WP5RXoGleKtJ8QKj6dIN6vyqzbkIpSg4DhPnO70rxdp80qxS+Za3BO1IJR8p/3W71u/2fFqTtGgO93+RU+7Xmdx9mut0cqzb26un8DZ+XbWzoWsXGnypbySHbnbHKw++tZpmjj/ACm9f6DJbu723mSonylsfKKpSqVbY6bW/vVvJqTzWzIZ933fu96ybpUhfAPmbf71RJfymsJPZj7b93tIPzf3a1LGZ1dufvfw1gpcDGfvKv8AdrYtJl3KSdzY3Vgam/Zycq9b1gvmbTvKv23D5a5aO68tMoN1dX4Yma8h/wCWqv8A3ZPmU/7VbUzKo9BmoSPb7gZA7OOW8vbtrmruTcWwDXQ6wu2JeVZmLb/mrl7qQK2Pur/drSSMoyKEy/eLn5aifZ2xU5mCl22Bmb+9/DWdNIi7gX+7WCRtzCTyPJuQ4Vc0zmFOgqNZNysd4/3mqC4vBGjZfc3Zauxm2MvrgRjeX6VLpGkwXk0FxeReb/cVvlz/AL1U7O3eSZrm4UsqdU/hp0uvJHcqIwXTv7VotDJ3eiOge4g3nyx5rDg7z8q/7KrT11Kdol8uILtP+s+avPPFXxa0Lwe3najfwy3AH3c7U2+m3vXAax+1NbWNt9qh1ANZ7xiOD5m/75raMGzJtRPeLnWp7ebypx8xTf8AN81U4r4XT7Ix5f8AtKdteAx/tUadqk2JJZ2cnaGlh2sgroI/H0OvJFG8slu5+aFZBs8z/gVKVNjjOP2j1G6aNXUxy+Vcfd3Rf+zetXLPWnmuPIvYykoAZJI/uSV59bahcNeeULiPzBtxGx+Zq6uxvnWXyLkBlHystcsoWZ0xkmjq3jj2Kf4j825TSeWG6np71k2dxcfaNgjLRfwOv3fpWkOvIqFoau1hkkJ2MJCP96ua1KxGGGzd6NXVT4kC89KyLy33c5+9/drdHLI4S/s9paRMVy3iJg1s38WK7/U7dFXYPu1xes2P7l9+efmr0aWqPPq6HzL8UJJI5shPlXd96vHtSkDT8AruH3Wr3b4lyJHFcWk/ltE//fSn+E14HeNtmUD/AHd1e/R+A+RxX8QbEu75xV/ToxNdoCQqjrxVOz+64P8ADVi1/eXGOd33flr1aUdjw6uqkfZfwAmF54enuwD+8Kpu/hbFerV598D9FfRfAFgj/ecb69Br9Hwq5aKR+K41p4ibXcKKKK6zgCiiigAooooAKKKKACiiigAooooAKKKKACiiigAooooAKKKKACiiigAooooAKKKKACiiigAooooAKKKKACiiigAooooAKKKKACiiigAooooAKKKKACiiigAooooAKKKKACiiigBB0r4M/aHm874z+Idny7JkXb/wBa+8x0r4R+Otubj4y+KH53LcD/0Ba8TNVegvU+q4e/jv0/VHBeXtXP8AEajm6KKtSxpCM7yzLVKJTIfMPbp8tfEOOh+nRlqSxr86D7tdD4TWNr/MnzKTtFc5b53sT90V1HhWHzriBAArb927+8tcU1oelT3PpX4P6SkdhFcD5t7/AHc17lptmd6nG2vMfhdZpDo8GwfKyBht9a9f06MKM42tivnK7vM+xw0bQRqWCmNeM7q0baMxnJGaoWbfL+NbVo23nHy15M5ansJWRXmXd9ynQYbcP7tPvpo4V3/c4+9VOO4F0quj9f4l71gzeJZ1DUPstu3l/NI3Rq8v8SXQtbmW91C53z4+833VX+6tdvqt0I1wkZnk+7/u1458SbO51I/Y94WeZ9nyBvm/3aS1lY6FFnBat4uvPHGqtp9hbyT8qiR5+X/gVe0+F/g3ofg+1t77xBINZuYY2uNv/LKNsbvu1k+EPCul+F7+zjisDbwKgSSRn3/N/F81eueJNNgvNEng0/y3WeBogrH1FevQ5Ezx8Xz28j8+PHniKXxN4jv9U8uKBLmYtHFEm1ETPyqta3wr+C3jb43azdab4F0dNZu7OH7RdST3Qt4oVP3RuPc9hXLavay2c09nIhWeCZ0kVhtbcGrU8BeP/Fvw0v7q88K61qGh3V5H5Mr2MvlFx/CGr1ISV9TxMQqih7hkajpepeGNfv8AStWsZdM1TT53t7uzuBzHIhwwr3D9n5YPEX22yMstvJCA0dzAPlD+n1rxG7uNU1rVbi7vXnvNRuZDNPPcvvlkc/eZmPU19efBHUpLj4L6Lof2O3ikh1GS58+KALcOfd+4+asqzhZnRhPaNK+50Freap4dvPsWqEM7lfJn/hlT/Gumg8u8tv8AWFpQfNRl7Vr6t4dg1jTrc6hhnzuDfxL/ALtclNo+seBRBOEN/pssh2SIQxQjsy14clZ6bH0lNc8fM7TStQCoqHKy9to+U0aiwju12LtdvmNTaHJaa5Yxanbv+6PyzxqBujeqWsyRre7ItqoP7vzVPQS3J7Bgu4YDbq0oflcOcKtZNmwVs53Zq3Ku4r1bn71YmxvxSLsUgbq67w7eLJpc1vH89197au7BH+9XC2kiRso3/N/drqNEvHtYZQHRFKbSrVdN6nPUWhPqt4Le3giTYrRDcUX7v03VysjD/wDaq9qMxZ2BIZR0rJluBu/2a1k7kpWQybPt1rOvGT5cn5quPIkbNnv05rE1SYwq2VHy9KkoivLwQjBPzdqsaVYySPFJgb2Pybh8tHg3RZ/E2rbGMcSIN5lf2rq/GGraX4D0R9R1G23qYysCN8vmN/eqkvtEN68i3OY8Val/YMMCYVYlRnMrjb83933rzy+t9Y1rw9qOqxv/AGbpMELt9pb5fN/3K1LPw5qniy5stR16K6t7KVDNaQSqU3p689q77x5pcmrfD260u3ie3VINoiUfL0rejBTneZhiJTpwtA/OLxRrEmoag8sjl2c/fc7mrZ0b4J/EjxR4F1bxrongu+1Xwlpm/wC1X9tJHuwi7nZIi2+QKvXavFZfi/wzNpsiycuuSp/i2kf3q1fDvxl8feFPBV34O0bxHqNh4ZuhKJbC2k2oQ6/P83VQ38Ve7TUNmfOYidfeGpxlneBtjod0UgyGz95a+sf2e9a0zx54LuvD2u24nl0518ieMbZQD/tf7NfJljYnCJwqoOF9K+ov2QtFl87XtRePdC2yJN33SaxbjfQ6oc3JeRvePdLv/hrJa3kM51LSZfuXKp++hYf3q0fCvjqDWlRPPeW6RFxt/jX+LdXovjqxiutNls5PnikT51UfLXzfqXhG48C39nqsF7G1qZiiKv34v95e4avIrJHuYfVan1Jpt0lxaJcwf6pvldf7rVpvlosg7lP8VcR8P9cS6gRHO1iAxjau3RjHtRMbT0/2a49zVqzBFXyv7zf3apzKVVs/hWiilufu1QuVkkZtnzf7TfxVexG5z+pQhlY/xVyWrQ+d/Ht/hNdleQmGFt/zt3rktSXlsV34Z3djjxMdD5o+NOhhoJ7g/dT5f7tfO1xlT8+WbNfWXxp00yaVKedq/N9DXypqUbrdlif+A19LQ2PjcWvfJtLt0vmWPft807S392tjTdHks/ElnZXBVQ8i/vPVazNE2NE4cfcbdu9K6zxhayW9npd/EiF4Ss55+8or1qM7TjE8KvG9KZ9t+G40j0OySNNqJCFFatYXgjWo/EXhDSdRjUBZ4Ebav8LYrdr9KpfAj8OxF/ayuFFFFaGAUUUUAFFFFABRRRQAUUUUAFFFFABRRRQAUUUUAFFFFABRRRQAUUUUAFFFFABRRRQAUUUUAFFFFABRRRQAUUUUAFFFFABRRRQAUUUUAFFFFABRRRQAUUUUAFFFFABRRRQAUUUUANXrXwz+0DJJH8YPEcf3F85G+X+P5Fr7or4a/aRhNv8AGzW3/hIhcL/wBa8bNP8Ad/mfVcP64hry/wAjzhs3BRPur940SsZHWKJBuzioJpnVX2feNS2+9Qvl9+tfE/Ej9HS5WOaHyT5f8X/s1d54Ks9up28BxvIriWjLGLP3mP3a77wcr/21YbMM2/mvNraHtYZXaPrXwFai10+1Q4bgL0r0Oz+XaCa4/wAMW/kwQBM7VA+Zq623kK7s4+avnKyPtsLrY2bZtvX5lretv9XlawbX5tv92tmGTaFzXhvc9zl0JbqMNEsbgNx/31UFnYpj/VlBj/e5qVV3feBZv71WUzt3/wANQFrGfqNn5ibIAq5G2bcP/Qa8x17Q5bjU5ZXjwsLDY2/73/Aa9aaH5G5+asO90VGZjj+LcabLhOxxtnpqeTvKHb3XO7NWobq802582wnkaL7ptbkbkf8A3fSt5bERqoxtVf7opbbS7dWzc75Vf5tq9mreMuXUJ2krSPnr4ufCW48ZapL4h0LRjZXk3yXNm0i7JXH8ansa82sfg/4n1K6nt20yW3nh2581P/QTX2mNLtrW3NwI5J9oLmD1P96ug0a30Rktxd6EL+Ly+fNJRiT34/u12wque7PLqU0loj4M034a6/Nqr2j6fOm07Tcyxsqf99V9VfD3R9I8G6La20tzLcTRR8NFH8u6u3vvCNhMqT2mhXlqyu2f325f9n5T1qOTSZVm/wBI0lbKUPyin7y/7o6USqMqnTRseHPEmlzQ3slykBheEpvmJSaL+88afxv6VzsU2nLr8q/bZjb5/dzmP59n8OR0zVn+y5G3ERpuHyhdv8Na9n4ZMmI5X+Zvm2r8rVk5tq1jtg407yMHwfYvp/irVLm2idtIkQL+9+XefXb603xEoj1L5HG3H3fSuj1FYrWPyIxIzqPn5/irl763eZsgfMDXK7oObndyXTJNrrj7uK2IWDLuGVrHtoRGO7VqRxlUx/FUGpeHy8r8rGtmwzJFwd27+9WCMrtzWvaXHlpkGtI7kS2ILzPzZcN/s1muoy396rF5NulbkVRkmPT+GmSQTyeYcf3Tu/3qy9YUTQMPu7utaQkCzZyWFU7xQop/ZM/tF/4cXiWOqbJ3LIPvr/eql8TrdNc8YJJqDytp0cAS1WIbkjP8Rp+mq0MylPlzW8FF4nzHaw6bvmqne1i01CXOVvC13a6pf2Fr4u8QyxaUx+zafc+cqukwHCP8vC7e/wDs0P4psxqN5pt5qUF6LKQ20l3af6uXHce1ZmqaCN7F0WeFj/c3VX/sGS3Rh9kiXZj7o2kf7tbxqtLY5JUlOfNzadj51+OvwpSHWJ9T8Nyi/srn55rVB88Z/iYV5fafB/xZdacuqW+j3TWbbl3Mm3/e+WvtGLw3FJcrJJHdo7H51XG0L/s1afR45rZ94mifdtSLG5f+BVusRfdGLoW2PiXwx8M9c8SXkVsLC4srVjte5njZVSvrzwZpem/Dvw9a6Ro9v5/lj95LJ8u5z95q6L7DZzJJHFaS26sF+b721v4trGqqaLLa3EocFkcbR/FtH96sZ1rbG8KMG/eKGozSXztJPP8AJ3jUfLXJ+JPD9tqluyPbhklG0fxbfeu+/sOKM70c7Sn8VQSWaMVTYVYD72K5W+b3jvuo7HJeDrFNNtksLiI74htS5z+jV31pNPGUjz/vbqgttLRtqFB/eNX47d+7njo1QvdM2+Y00k//AGarSsYwSg+b+9ToWK/fO7P8VPmZMMRiqMWjntTuEuCowUyOd1cbqv8ArePlrtdTjDbtnyt/erktWj3cg/MtdmHdpmNVXgeY/FGxjuvD11kdELbVr4+1i1/fCR/lWvt3W7f7VBLE+GWUMvSvjvxFp72+oXUTfdSQrtUfd5r6mk/dPisTF8xlaXYlpsBPkavSU8Pxah4e1Z7qfbb2+nvK8n9z5flH1zXE6IwjmjjkfameGbtXVeK7iPUtJfT7Q/aneP7v3EDf3veu+hUvVijycTS5KEpH038EYUh+EvhfYnlB7QNj/arua4b4KQy2vws0CGY5ljh2E+vzV3NfqFD+Gj8HxX8afqFFFFbnGFFFFABRRRQAUUUUAFFFFABRRRQAUUUUAFFFFABRRRQAUUUUAFFFFABRRRQAUUUUAFFFFABRRRQAUUUUAFFFFABRRRQAUUUUAFFFFABRRRQAUUUUAFFFFABRRRQAUUUUAFFFFABXxb+1Rb+T8XriTp5tlA5/75YV9pV8f/td2pj+JNhL/DNpw/RzXk5nHmoM+myCfLjF6M8Pt1LPwm9v/QavvM8ISPywuOu2rVnJHpdhv8rdPN/eNZ810WXLoFb+6tfEWsj9QT557AknnXmT82016T4DtzJ4gsCF2/vBXnmj25muVyC26vZvAenvDrGnJ/G0npXi15H0OEpX94+oNByoi5+Uiumt23Ff4mrmdJX/AFX94Ad66O2+U8j/AGa8XE7H1eE3Ny0wyqa1I23cfxVm2y7RWpApY4GK8Fn0MdiwZCu0A01fMZ+u3/eqWKEYY1a2hlySOBWYFcrtfIfc1Bj8wfc6VYiUMcACp3jRdq43f7NNIhowZrG4kkyiK0VXbTTQqcoG/i+Y1qGELGwHf+FaZ9nfaoCGtFEASGJXQA7Vb73FaEWoGE/u06jBZhtwtVLeGRUbYvyhdxZv4auWsZXh08rPzK0h3Ka2ijlmhU3yFzJclmB+RY/u/wDfVSTWYhkb5/mx99Dmn2dvb+dLIBJLxtLP8rbqJ9k1qiJJIruW+XH3K6UY2In0+Pycoj7sK25jVK5kMbqQT8v3Gq0yj5pSBKw+Uqx+Vqq7TM/z/wC7tqW+UtK5nSR+c5P3vVqqvZhlb5fl/u1uS24j6j/gNVJ18sMcfLXMzoRjyL5JXAq4kb7e3zCmuoZs4oWY/cwVxWdimJ9zrVuOQeVy1Uv9Y7E/eP8AC3ap0Y7OBQiyCRhuaoi278aeyj5uKhPynr/wGqRDI/s5/gxUTWpbjhatw/d+f7tNXqw/hrVnOU/L+ZgBtb7tbOmyPGvlYXnGdxqrHCnmKQN1aNtb/NiRfotJaMcjcs7W3t5pRJl3dFZPL+6Klext1RFD9t7t97DVBBNIsaof4On+zU7ySybN8nyv8rt92unRnPysY9rFCG3277Sd3msNys3+zVMXECl0KCJSNpb73zVamtfLhaITbsfMm35lNVXj3QpHISq/xsoWoZrGJSuGjY7JHG0fKGX5qqpaheQRt/u+lXfsMvl7IjuT5m2tTI4dwxgttH8VczR0JFA24+YhDs7bjQNN+XJHT+7Wklv5iKcFVzt+apfL29BTsamQtmF5xtzQ9vuZVH4VrCEYY5+8fut2qtJCrL86lWFTYVil5fk8AbcdVqA4Z/pVqWPb61Xkj296kfIZl+oYcDdXJarGdrCuvvPu/SuZ1OP5G6bsV00n7xFSGhxd/MY3yPl2n+IfLXzN8RdDePxRfgbdrzbvl7sa+nrzPzb/ALn+zXi3xD0c3HiG7OwbWRHDL619JCVqdz5KrSU61jyyy0kfaokD7HJ27nHyiu80nwbPfaqtml3BeO6Ln7L83Hv6Vcl0XbFp12iBLh/ldsfK/wD9eu68EWsuoeJ3jCR2eyBWmWBNufmr0Mtk62JhE8bO6ccPgp1OyPR/CWgjwzoVvp4kMqx/xNW1UaKFXipK/XoLljyn821ZOUuZhRRRVmQUUUUAFFFFABRRRQAUUUUAFFFFABRRRQAUUUUAFFFFABRRRQAUUUUAFFFFABRRRQAUUUUAFFFFABRRRQAUUUUAFFFFABRRRQAUUUUAFFFFABRRRQAUUUUAFFFFABRRRQAUUUUAFfKf7Y1uF8UeHJ8j57SRNv0evqyvm/8AbH0syWHhvUQP9VNLbv7ZG5a4Mar0JI9vJpcmMgfLk7bgoOWx0qWOP92qNnc38VBX58Y6Vdt4wzrk91/4FX51Nn7JTVjsfh74f+2avbjYdhYLu9K9xsdBjtbqCUZVY5h82K4/4T2McN5AQm9nAzXt6eH91leSy5243/Svnq1RuofbYOklROt02HbCqcMvyrXQW0frlqxNA2yWyEjsGG6t629MVyYn4T0cItTXtWKpz96ta0Xdzjis60xtU1owNu+QD5a8Bn0KWhaHzPnNTx9OcKvem20e1FD/ADGrESx7M8c/3qzBksKp/APl/vVKIxu5wtORRhf/AEFauxKPmwu5mH3q1SIZEsI3qXG3/eqyjRecr+XvbP8AwGljj3ffHzCnLH90jC81ojJk/wAkMSxo6bcn+D1oaMKqo7j+7833aaufl2RhQv8ADnrU6ee33Ait33dq2TMGiBmjj2Ffmx8vlqPmJqB5vLuHOwI395j0qWaP58h/NYffZfu1FLDHsww3D73zH7tVcz5SozSTdSFA9vlp8Mab1cHdU/2c7V42p97bQI/vHIVazZskRTRo3P8AFWZeL6fNWnJ93I/76qnKvy5+9Uj2MuaMeW2CVaqu4K395cf8CqxeSCP5sjaOtZ6XQmk6GnayJvdk0cg75qyjd+FqsIwq8Dr/ABVKi+prA3SGP97rUBXc/Oankx3J2iq4k5YZqo7iki0I0Yf7VNEIVs87jTbZio2E1ehUSD/aroZypi21uW28VrQ2YYL+tRWUe0qK2reMNtGPlqUWV0s/lxk1JHGI08twGib9KupCfSiS39P++asCk9uFOUbbt6NUTRhmbI+V+rN2q20O5cjC/wCz60zaewG7726ncLFBFO/ONyqfu+tMmty3PCtnmtB4TGd5w1ROu3ccBlP97tWZaK8dnuGCQ38O3NRfZfmbZjaKuzRo2049jUJj29/+A1JoitIvfHWqsq7uKuOwXdg9qglUMO1Sy7FCZQ3BPSqsy7RnFaMsfpVObC8VLLSMO8/i/irmtV6tj7tdVeKK5nVcK20/Luq6b94VRaHF3q7mYY2ju1cV4t0t5rr7QQiqsP8AvYruL2P984BG3P8A31VaXQ/7Q0me4PzYPC178pWonzFv9oMGz0ez1C205I8syQq78fdP8VafhSxNn4u1LY48hokxGo7/AN6tbwbpL7pZCvyxxlQq/L0rmvh7qz6l4j1eQh9huHRGbleK9bh1c+LUpHy3F87ZdOK8j0eiiiv2Q/msKKKKACiiigAooooAKKKKACiiigAooooAKKKKACiiigAooooAKKKKACiiigAooooAKKKKACiiigAooooAKKKKACiiigAooooAKKKKACiiigAooooAKKKKACiiigAooooAKKKKACiiigAryD9qPSV1D4VXEx+/azxzI3416/XA/HWzN98KPEEYxxBu/I1z1lzUpI7sFLkxEJeaPhRsb6uWeGuU53N/dqCSMxsufvYp9k3lyK/3mU1+Y1nZyR+70FzOJ9BfCuaOPUtIAT90QQ/Hevo6/U2fh6eVDH+/haIq3vXzt8Md7XPhlMFlnmbGwdV/2q+kdbWJrC3jRE7/AFr5SrL96fd0reySKvhtt1qhkJZtgXruro4c7hXL6PmNWQA9eOOldRa/NzilifegdGFdpmzbMVStG2z8p9azrZvlFXIm8uvn2fRQNdMrFT41RXUOfpVaGb5F5qaP986kkcdKQWNSH5n4Aq+jfdAT5qoQMGj5+WtGFk7fNnpW6MpEqqf91cVHCu0Z5bn+KkZirbnPzN1qWL+EjC8/8CpmViUNtDZwvNP8wzI3Bb/aanBljbITcynhs0SSGRMFwvqvrVmTIHjMbKOG4/h+6tO8n58Bxz02rRKsbLhAV9VjqVM7eF2/71ACw248rZks3dqqG32pn73P3q0PnUI5K7T/AArVe63xpjHy9uKoDJmY76z7+6EcbE43fWruoMkKqXkO/tXF6/qghid899u2gVrlTUdWDS+WCWbPFWrG4eZ2Jz0rnNP824vGeT5WB4Vv4a6aNXVePWobNVHUvtIev8Iojbc3OVqJWPenO20cH5qyOhQGyKexqKVT1qwPmTP8VMkVNrAndVImUSkboxsuT81aGm6kG2g4/wCBVh6gu1DgHd/s1S0y+k+2eW3puDNWyZwuJ6ZbXAzgYrZtmO1uPm+tclpN0ZI0fHzbea6mx3zDeBQM0o4yyLihl2tn+KpUj2pijaN2D8v+1VgQbRux3qJ4wvH8J/nVh1DJgkr+FQsxVsED+70qBog2jdsx8uP4j3pn2eTZv2DYflDbqsSw/MyE/MDtoS3EkLAybGDfxfdoKKB+Xg4/P5qifHQN9Fb+Grm0YXKbsH7395aqt8xxgruoZoip5Z9Kjf72MVbeN17hv/HaqyL81Zs1RVmbaG/hrNuGq/c/dxms6dlxWZaMq8bhq5PWJBXUX7fK396uN1tmXdxWtNXkTU+E5y7kRmfzBvX+76V0cFukfgxZHxyG+7XI3Eh89jwygVv6jqE8fhm4jjQsvl/w/d+7/Ovdr+7RSPmKSc67JPDl0NJ8AateTn5njKhcfNXnXwe0/wCxzXqbzt8wuFY+tdt4kkjsfhayb3W4mg3O3tXF/C64263dxOT+8jSUM3f5a+j4bivbXPhOM5P6q4nqlFFFfrJ/PgUUUUAFFFFABRRRQAUUUUAFFFFABRRRQAUUUUAFFFFABRRRQAUUUUAFFFFABRRRQAUUUUAFFFFABRRRQAUUUUAFFFFABRRRQAUUUUAFFFFABRRRQAUUUUAFFFFABRRRQAUUUUAFFFFABXP/ABAtUvPA2vRP8ym0f+VdBXMfEuaS38Ba88Z2t9lZfmrKXwSOrD/xonwVe25hjgyPmxtqHTYzJcoPU8VpapGi7APmZU5/iqlpbeTeQORtw+6vy7EO8pH7zhfgjc9z8GaxPotr4XjyInF2zRyMPm2mvo26s9Q+zJevL5qOeVb+7/s186+ErX+1pPB6crtuHV2Yfwj7tfYOv6K39gyhE2qYeG/CvkKztUPvaCvTRx9sphmz/CflPNdDZNurnrNt1qhKfMNtb9h91c1dTWBtQ0qG3b9KvwtuqlbLuSrsK7dua8SfxH0cC/AvvVyBR8oz3qjD97APzVeRvugD5vvVlY0NCGMfNjDetX0YQrvzzWXa5j4P8X8NaKMWCgOVWtomMi1DHuZc/Lu6VKq/Ow5299tRJCVCkv33banTLOuMfL7/AC1oZh5e1tmxvmPO2piv7rb5WNv8VOSPaVJ+Zj/DT4oy3cqtBiyPyQq7w5X8KfCu2Zsg7j83zVNCvLfxYofLMCflqiQ2jC8H2WobrLJ9KtbRlf8AGqt+wjRsfdoIOQ8Q3Qty289BurzbXrz7RuijG5zXU+Kbx5JmAAZcferm7fTXkZ5CRtbpQ3Y3SuS6FCyryTu/vNXRwwv/AMB+9WXZ2pt9pP3vu1pR3BVeP4etYNnRBFhY9vFMitzJu4O0H+KtSwhSaZXk4T+7XaaP4U0y+iEktx9nycZxkYojFzegqlRUo80jzwRlSwPzcelHlhewrqde0GLTJdkUglQHhj/H71zCq8cjZHy5ptcr5TSPvx5jOvoRs37a5UzPa3bHYdvbb/FXZXWySNgD/wB81zmpaeZJVIHynrVpnLOBsaDrHnXKgY5/8er0nTVKqj52KR/DXjFhv0+8iIPy553V61oNw99bIN+3aN3y1rc52jo4lLDB+alOPX7tJCu2Hknf/dprMV7UwAyBdueaif8Ad/OPm9VamvhvuP8AL/dqHdtbr1qCx5ZcZ+9/vUPhm/gZTTFk3NjH3v7tG0bOHoKGStzt53VWf5eT/u1adivUdttVZsr1O2gtIrzKG+YH6f7NVZZgrcipnbb/ALtUrhvlzms2aoqzNWdcfezV6aTbVCZvfdWZojLv2GxsVxusN5iSEHtXXXv8Qrj9YYLv/u966KKvM563wHIXzeWXcD5UTmrT3kq6TsdSqvhflFZ+sTOsD7ADl9w/CrFnqx1q0srTZtmQbpNwr2sUvcR85hpXqyHfE64Nj8M9ZkMhZ47cJGzfLt/4DXG/CvUIpvEUDj78lhFlc/drb/aCvDpvwzureP53fahZfvf7Vcn8Kdn/AAkOjSFw/nWK4Zfb+9X0XDl1VufDcY2lh7Hu9FFFfrJ/PQUUUUwCiiigAooooAKKKKACiiigAooooAKKKKACiiigAooooAKKKKACiiigAooooAKKKKACiiigAooooAKKKKACiiigAooooAKKKKACiiigAooooAKKKKACiiigAooooAKKKKACiiigArn/AB/CLjwTrcRO3fbmugrJ8VTQ2/hnVJJ/9Utu+f8Avmon8Mjpw38WJ8M+J9Nexlt43B3SR+b/AMBrBK7XiOfmau++IUMrT6T5qDe0G0NH6VwnDPjj5TX5ZiF78j95w3wRPXvh5q32PXtDL4aJBvCt93dxzX3pDq1pfeG13gM0kO35fpXwT8N9LfUNSs0Hz7wEC19f2NwbW2hjIKbBtda+Pxb5Z3P0DCK9Kxj2Ee2KQEHcHNblgp+UGse3b/T548991bNn9/pVN80DemrTN6zXjpWjCvNVbVdoq+i8V40lqe5TehYjXcVGOauRdeBVWFfarsSheSKgssopYoMH3q+nyliD/wABaqcC7eatJ8y/7VaITLiSeYuznd/s1KrfJ/qzwaqwKd64Ixj+H71W1bbwD9KpGTJ4mG1fnO7HNSx5mVeStU4cqfmPerUXyw8kbif4qohlnaI2wM0P93bTww2KRjC/L8o+WjbzydtUZjOFT+81ZevyCODjKtjmtVFLNwK5nxVcbUf5xQT9o4u8j+3XKjZvzUv9lxyOh/gA+771Zij8mP8Aus3zbqle+it495P3v4awb1OtLsUL+1MMTFAF/wBqm20kTBQSGZazfEnjTStJgaS91C2skxz58m2uf8NeLLLxIjXGl39vqECnloH3baWvQ0Wm56NbTfdzWjFrlxaxsiHbXPwSHYpPy7qHut3Gfmqbs1TVjWudYebLH5t38VZk18ZA2GqheXhjRsfdrhfE/j6w8LlZNR1G3son6ea/Lf8AAaepd4nfiN2X5F/2qQ2e12yC28fdrG8H+LtO8RWiXFlqFvqMQ/iik3Y/4DXVySRXDKUNUc0veZy81i9vI3mfM2dw+ldp4JvCv7p3K7jg7aydQjEyKAAzL/DUnhaby9XyAfl+XbWsWcs1oenRN5jbyxbd0qOZgvGaYIwwUhyjn+JjSOxZOQN4/umqM0QPhWYH71RFvm6U923FjUJkPXFBoPWTnt/u0rfKuc1Fxuwp/wC+qcM44oAczHv96qs2PmIAWpWkZuKrXH4LSZaKczenzLVSZvm71bkqpMtQzUpyfNnNUrhjtx7VdlXa2apXS7QtZlIxL9vb5q5HWG+bHO5jXV6g3Ga4vVZHaZun+9XbhY3mceKfLTZymrQmS82A7kHVVrR8Ox/ZbyISYVm+as2Fh9sZ5MMo3Zq3DIW1+KfZ+6MbKNvtXq4t3ikfPYVWbkc58fLqRdHgjBG24dsqvzbuK4PwQrw6b4U1SDEU9tcNaSc/NtPrXT/GzUp5HsovlVsM4bH3q4vwDqT7LdJULf8AE0hbao+UNX1OQxcUj4bimfPFx8j6gT7qmnUz9KfX6gtj8AYUUUVZIUUUUAFFFFABRRRQAUUUUAFFFFABRRRQAUUUUAFFFFABRRRQAUUUUAFFFFABRRRQAUUUUAFFFFABRRRQAUUUUAFFFFABRRRQAUUUUAFFFFABRRRQAUUUUAFFFFABRRRQAUUUUAFcr8T7r7H4D1dsbt0O3bXVV518dtQ+w+ArhBIFeZ1Tb/Ea567tTkz0MBHnxEF5nzl46j8m70uUYZcJ/wCg1xeoW4h1GeDYFbzFcbfeut8W6kl4llFy/lBV2qKy/EFvHHrFhOmGSaNFO3+9X5fU+KR+7Udkdv8ACS8On+JdJM29beK48p9x7H+Kvry0UXF2xQ7lf5k/2q+INH1b+y/FDJ92JJ0bb9K+zfCuofYbOCVyHVBvRvY18hjo8sz7rAu9P3SKaPydZlQnu1blj1Nc9qbGO+inJP39zt9a3NPm5XPzUU9aZ1x+M6ayb+VaMWG4rJs221pxSd68yp8R7FPYvRfeq9EvmBsfLVCGQKlXYG9Pu1mal+2+bcmatRQ+Y2C23b0qrEwzVyHHUn5a0RDJYvvsTnb/AHf7tT/d2nH3v7tVjJuVQB96p1YMu3Pyr/EtUSSxfu23FP8AgOani3sq7gNvdv4lqJG3Jye/3alX5eOf726ghlpfu4x8o6UoX5FwPmz/ABU2Jgu0/wB4fdpw/djk7V+9VGROzJapmQ7ePu1594tvtvzkfLmutvLr7QOpNcjr1qbyOVOaq4orUyjcedbYP8XzfLXD+P8AVNUs9Huho6btR2FYN33Vauhja4s5fKlQ7ezLWtp39mrOr3tv56N8p5rle56C0R8Oap8MfE/jSaWfX3uZbzG92lB2lvRVrufhJ8CfEGh36axZ3M2iJEOLb/nr/vL6V9knQ9Pk2yWiDyH6K5XikfS4rddhwzf3q39pJw5Dj5ff5zy/TdevI2+zahH5V4nX+63+0tWLnWNvp712974Ng1T5ygaVejZ+aqsXgG3zzAeP7x3Vios29ojzLWta1C+H2PS0L3Dnbv8A4UFee+PP2YZPGVkt2b1n1JfmDTksv0r6ssPCdtYweYkcauvXaKabeNVVPl+Y/wDAqpJp3uS6nOrI+EtO+Dvjj4X3K6ho8c0d4JOI4m3ROv8AtV9I/D3xdqGuaZF/aNmbDUkG2eL+HP8AeWvYv7P0hkZZ/NWLH8HPzVzN/oNhazefaE7W6sw+Y05yc9yqSUdB8bJtdj99h96otEunh1aIkBtz8r/s1m3urRWcLb5AmBT/AAf5moXJvHjZYvux7qUWOpHS569ZsJrZCNm5em4bqgmkbe3zD/dqlY3TLtDkqv3auzMJMEf+PVqciXKVX+btUJkNSOpzhSG/GoWbb1NBsPXpRu3cZpnO3rtX+9TV/Ff4aEBK2O5qCb5k/wBmpQpbaaY6ihgilKvtVV/3Zq/Mu2qM+1WzWbNSlNjBz96s66kG1jV+4asa8kPzc1mUjKvW+9kiuI1uQR+bJkfIDXW6lJ8rc/NXDa9IdjBCFy38Vepg1755eOfuHOeYZrqCNE++ea6OSHy57eUJ8ufSsPTI/M1uIbwyxpuruoYRcQPHj5ezelaYqp+8OCjTXs0eIfHWzkhNhcxuGXJQ/wB0CvPvhxqnmX8tuXC7Zkm+X2avS/2gtYj0/wAL29sTvna6CD+6wrxzwxNFZ+JIj9yJ4ym1f71fX5LV91M+B4io9D7NjYSRI4+6QuKkrJ8L339oaBZTn7xjGa1q/VKb5opn8/1o8k5IKKKKsxCiiigAooooAKKKKACiiigAooooAKKKKACiiigAooooAKKKKACiiigAooooAKKKKACiiigAooooAKKKKACiiigAooooAKKKKACiiigAooooAKKKKACiiigAooooAKKKKACiiigAryv9oS4it/CCPJHvfzNqN/dr1SvI/wBpSZbfwKh4/wBcvzVyYn+DM9LLf97p+p87XbJ/ZSTkfOZOKl8R2e3ToJoxtMeyXr2rNvLgTWLAOGX+7/dqKx1T7ZpdxbSH96ibE3H+GvzKp8R+5w2G3N1J/wAJJviG95gr7fu19ZeA/FA1rwfpkhP72L9zIufT7ua+PrOYyarpPn/MpkVJNv8AvV6X4P8AHn/CH+MLzTJZClg02xPM9P4a8fGYV1oc8eh9Bl2MVOfs5n1vNYi801yP94UaLN5kK8jcPlP97dWBZeMLVdN8yO5ie1b5g6utP8Ja5baskstpKJYhIy/L2rx6SklY+mco35j0O0k+atSJty1iWrbtuDWza9VrhqrU9ek/dNGJflUVbiZlHeqqN8tS/MzKa5zY04flHWrcMg3dqz7b61djXjNUiGWvMO3IqxCpX0qpH8vGCtWEkCjPOfu/NTEy4inZkktT1YbsD5VFQL8z4I20PNu3Y7fLVmTL8cnuPdaq3F15j8fLVSSYN8n8P+zURk5wKq5NiaSQMuKhe1EytSpIOp+9Q821eT81AGRe6enTAaqDaemM4Fa9xJ97j5aqs3y0mWnJFeFRbpx8q0Rs8jnJ3f71Nf73HzVLCobd8m7b71Fimy/DceT0H/fVXotQDQseVUZ+aseZT8vHWp47czKwB+Ydf7taHMy0Lh5ImJfrWXLnexH8Jq+2Y0VCOo+9VX5OlDRpAimV5EU4/wCBVk3+nyTI0YlK5reHy0x13LzUNG6qWOIh8FwSTLJI7SsPm/endurq7CxW1ZcfKvZVqdYY1KnirkahdpQb2pWCUnMuW8n/AOzVhZPvVAsYXaB8tOOV3Ke1UYWJ3kGML93vUBUSbv8A2ao9xwtTx/NuwelUV8JEjLhv/QWp23d0pVjO3eEqTb/30fmoJGp8vFRTN83WpXUt3qq/XmpLRBM3y8YqlcN3qxL96qF2392pZZVuW4xWRefdxV+5bd3rLvG4zUoq9jB1Vgqvz9K4jW5huUAfLXVazMVEgritbYrEzgfMo4r2MKre8eLjHf3Sr4TjjuLu4lDneZNo9q7BbxrNZ4iDu7MvrXF+GITbp5jnbk7itP8AiF4ut/CPhbUtXlkAaGPEat3c8KKwqp1amgqb5IanhH7SHjQap4x07SoCGSwG+f8A2XNcrHJHZ6tpFzEd6Pty33fmriLu8udSv7i4vX3XU7tKZG/izXR2Mht7CwuyglihmGdx96+xy6Ps4WPz/OKvt5Nn2b8N75L7wxAQdzIzKa6qvPvg/NBNp+oi2Je380OjfVa9Br9Rwz56MWfgeNjyYia8wooorpOEKKKKACiiigAooooAKKKKACiiigAooooAKKKKACiiigAooooAKKKKACiiigAooooAKKKKACiiigAooooAKKKKACiiigAooooAKKKKACiiigAooooAKKKKACiiigAooooAKKKKACvHv2mcSeCoI9pbbMrFq9hryr9oq1Nx4FlkA3bHXvXNiVejM9TLmliqd+58rTzCG32fe3f981gfajZ3jMny+q1q3rbkXHasC8bdLzX5fP4j9yg/d0LVzceYuB93O6lvbqS4uYp5JC7ZGXY/MRVR2OcelTSyRyQQxxofNL87qUQbNiz1i7t7x7eO6m+zs/Ee+voj9n3XBHd3Fm7/ACyfvRu/vD71fM0fmte4IxOG+7jbXpPw78TPpOt2VyJNqpIN/wDun71cFenG3unr4SvLmUZM+5NPkDIpH3a6C2bha4/w/fJcWaOh+Vgriuos5gy18tWVmffYaV0a8fzJVyKqNt/DV9FrjO0tW6/J/tVcRj8uKqx/LtNWEaggs+YW6GpVbdF/tVTZtrU8Mf8AvqrCxf8AM3DAPzfSkdjGjDG7dVbzjCf71DSBvX71aoxZFJMV4xSeZ5ZbPzGmyNznNV3yo31Iy0bj5aiabvVYzFdu+onmLdO9AEs026oXbtmonk28GojMFVtx21VgHtJVq0m4xs+rVmyTIx+Q7VxUEWoDdw/+z81F7ByuZvFtzsMjjo1EUhhd95Lf7tZ0d1tVc9/4qke88kqfvLVkckjQWSRlySdtQq26Vs/eqNrz92wAPWqX2hN+c0mWoM1g25Wzimuw2VXiuhjgBaXcJOc7eakgk3bWUj71WIWKtwTVKWQbvkBqW3YxrndtU1OxZtQN8q058NVKCbheflq08wbp8zduaogaV9BtqeJV3/OarIx25c/N/dp3mJuX+Fv7tSWXN21tv8NRSsPegTDof++qimbcePvVQkiN5PlqrNNUjyDPWqM8nzdTWbNBJpudowtUJ5vvc0r+tUp2HzVmUVZpOWrJv5vlb/Zq5dTGP/gVc/qN0VVsmtoK5lKVjD1eYs/X5q5HV5madE37WJ5/3a3dUuD8xL96+f8Axb8ZpdH1+8jtrSG4ijOxGc17NKD9nyxPDrVYRneR7He31ppdissk4ggQbnkkO1Vr5W+MfxW/4WBr62llOV0SzPyekz/36xvHvxO1rxpL5V5cGK1Y/wDHtB8qf8CrjAvlsvRV/hWuzD4XkfPM8TF49NctM2EuPMKnYGX+7XQeH5o5EntiC+5CyL95VauPt5tr8k10fh2R49VtzH8zMcFf7y/xLXuUZ8jPmay54M+rf2d9Qa60a9icjcgjbao2+1evV4L+zbdBr/VoEG1ETaN33uvy171X6TgXegj8VzWPJiZhRRRXceMFFFFABRRRQAUUUUAFFFFABRRRQAUUUUAFFFFABRRRQAUUUUAFFFFABRRRQAUUUUAFFFFABRRRQAUUUUAFFFFABRRRQAUUUUAFFFFABRRRQAUUUUAFFFFABRRRQAUUUUAFFFFABXkn7SPmr4EzETs8xd6163Xn3x4086h8NtRAkEXlbXO4bq5q65qconoYCXJiIPzPje7mLS+USEVh6Vzt78rc/erUuJjI+WHzVlXsnO6vzOsrTP3Km7wuQi4G/n0qZmPmrj5cdKiTGxXqx/Aj5DKazQx/2h47piSfm+at7RLry+4rnrhR5jOKvadJtf6daxmuY6ab5ZXPtj4MeLBrHhm1Dv8AvYR5T/hXsWnSbtvvXyD+z/4iNnqz2bv8k43Bf9qvrTR5hJGhzXzWLhys+9wFXngdNaNWnDJ8tY9tIVGK0YW9a8Zo9xGlG3y1KGqkkg20/wAw+tICz5m6plb/AIFVUfw81ZDbVoQMVpvm4/75pBIev8K1WLHfTvMC961TMmOaTcWzUbyfJxTPM7n7v+9VO6vBHu528UyCV5h3w1VZtQHzVkXerRx7svtrnr3xZGqstu4Z167qq51U6Mp7HYNfDrgf71Z13fD/AJ6jd2WuHuNevLpW8ycsmOFX5cVA155cSS5O3vt/vVnc9GGAZ30OoRW4Qyf6Q2G+98q1LFNbXCb/ACR5ibV6+tcRFq0bQcybcD+KrVlqj+U0ZeOXeEVZPm3cVR1fUZQOybUoVDoiOuzGOaW+1aCzCeeTvccLiuSmvC0NwhPzfKoZD/tUy61KWSJDIdvlj77DqtUNYRHVw64kYlHlmVv726k/taNQuV2+vtXEx6hcNMnz7VZNx3HbkVJdXkkLeakiqrZ/dt/DUO5r9Shsdmdet96gOVVvlq1DfDYxEifnXl7axNIUBI3H5v7tMbXHVMpJ/s9ajmZyywGp6qt8GdQT96r9vcBlIzuJryK28aXEI2ECXjhtvzV0nh/xVHdRfvJNrD+9TUzz62DnBHoEVxu6n5lq+swYf3q5W11ASHzA42VswXXAKH5adzgtymt5nyc/eqMTfPyNv+1UP2gqy/8AoNLz6bT/AOhVdxl7dtpsuG2jO2oom/vCmy49aGCIpJCvFVJm+bbViZtvbctUJJDWZZFJJ/3zWbcSfexVqfK+tULj0qCjMvZuG53VzOqXG1GwD71vX0gXgHrXK6zcFUPSu6kjiqs8/wDiL4kTw/4dvLvftlVNsa5+8xr5B1jUDJIxJ+djuLe9ezfH/wAUGS8t9KRxsiTzZNv8LH7orwHUpty9fvV9Hh4WifG46reXKUppPMfePwp6/N1qHdtp8bFT9a6jwmP8ztXReFd66nYtkIyyL8zdq51/lbgfLW1obbpMj72OK3pboiXwn0/+zjC8msazduQ3mJt+X7q/PXvleR/s7aX9l8M3lyY9jzSKv5LXrlfpmBVsOj8UzaSnip2CiiivQPECiiigAooooAKKKKACiiigAooooAKKKKACiiigAooooAKKKKACiiigAooooAKKKKACiiigAooooAKKKKACiiigAooooAKKKKACiiigAooooAKKKKACiiigAooooAKKKKACiiigArmviNGJPA2s5j83Fuzba6WsnxUrt4Y1REQOxgf5W/i4qZfCzooS5akT89riQNynrWddMPmwK0b2Mx3M6ONrCRvlX61m3LD0r81xC5ajR+44d3pRkM3fJ0+Wnx5aLqeDUQy1W7OHdpV7Pn5Y3T9a41udbGPIWffVq0k8mfjo1VPvJnnbUgb7mCd1Yvc0iei+CdYOk6pFPG+10cNX234J1pNU0y3nRwylFavgTSrx1iilP9/YWr6Y+A3jrzLRtOlkG63+43qK8jGUrrmPpsrrWfKz6etJt3P96tKOQba5rTbwSRoc1sxzV83NH2UGacUnvUwb5lqlHJu+arCN71kal6JvSrIXcP8A2aqlvVxPSgGRSdKp3MnljP3auTL6VRvITIOPur1qkYtlCXVEWPP3a4rxT4+sNLRhJeRBx/Cx+aunu9LN4XQEpxtNZPiDwHpF5beZbWMO5R8/mDex/Oq3LpuCep5BdfECPWN5guleAk/dNMi15PlBkHy9VzS6x4Psob+cXFsEXDY2DC1Q074f6XdPFl5ovkLmRZtvzUe6fX4WnCULmp/wkiWbZL/Lj+L7tULrxpb+U4e5ji/2mO2q+l+B7RpJ5Li8untYA37tpPvn+GqH/CI2kNxv+xhmPzDf8yqtI9qFKHQ19K8bW90GEc8bNv2/WthPEEi8bwm08MtcvDpstuX+z28O1xtKsgK1Bc6bczbvLL2rf3o6uyfULTi9Y6HaTeKBMWklfbK23PlfLuqGbxJEr/uzubH8R3Vy1p4fvJPnOrysR8wVoBtDU6fQbln/AOPsrhOWWP71Q3bqdEaUZ9DobnxYdvmSSFm+7uaqr+LJJNqhCqn+Jw1Y1vo7qdjzvK2ON3y803UdFuLp1Ms8iqnARTtrJyB0uiRZ1HxhHa/NcyCKUjajM9VofFlnccJK7IBwy4Xcacng+0kRJPs6NdIOZJOd4p1/4JspHiJto9kg3Db8uKadzJwiOfxJbxqqBz02ls/ep9v4me15DlqrP4HsmsIpAZUPmFCqn/vmp18M6esfmRQO+U5Vnbr/ABVotTzcTBdDvfB/xIsLoNBLfxrKvy7HOK9P0rWI7hFCSBtwry/wX4HsLhljeyiX5OGZNzf99V6FD4Xs9PZTaSMiY5jqbWPj8TaMzrLRhJtOavt0X/x6sfTcxqq5Lf71bMLDH+1Qnc4yVI9vNEjbqEYqjUzzOf8AZqikV5vTNU5flFXZlDVUmXjrUDKFy3esy7k+VqvztxWVqTbUx/FWiEzBu5AzsSa4TxlrUGl2V5dSybYoELls11Wp3XkxMa+bf2gvGhjiTR4JNrS/PP8A7v8ACK9PDU+dnk4qpyQbPD/FuvS6xql1eSuWeZy3zVysjFnJzuqe/uPMLH+KqSN5jZr6FLlPh61TnY1vlNSxNzTXWjd2rY4yV/mWtbRrj7PcwMfmXPNZP3lzxVm0m8ssQTuzVwdpE1FeJ97fB5U/4QCwnjxtuC7jb9dtdtXE/BiF7f4W+HA53Mbff+bGu2r9VwytRh6I/B8d/vFT1f5hRRRXQcIUUUUAFFFFABRRRQAUUUUAFFFFABRRRQAUUUUAFFFFABRRRQAUUUUAFFFFABRRRQAUUUUAFFFFABRRRQAUUUUAFFFFABRRRQAUUUUAFFFFABRRRQAUUUUAFFFFABRRRQAUUUUAFNMIuEaN/mVwVp1Iv3lpFr4j8/PiPp/9i+M9ZtNm3yrp/l/GuSumLMpP8Veg/HljH8VNeD/N+844rzy5YttFfneOjyV5I/bMuq8+Fpt9iINtrQspoo9Kv4HPzyBWC/SsxmrV8PRxTT3RleONYrd3G8/ePpXmx3PSb0K8UZazyMNTPvAEZ4q/ZqJvDbThAnlXCqdq/Mciq0ke0tHncpqakLDpS5zc0iQ3GkXEXO5ZFl/2lrqvAniiXw7rdrcglcHa/wDdK1x/h1vJuF3/ADbwyFfar0MZWHeDuUGuWS5lynoUJuEuaJ91eC/EyahaxOjfK4DivQbS8Mm1f7w/hr5G+B/jB/JWzlk+eMqybj2r6e0HUBeWyEP935q+ZxNLkZ97ha3tIJnXxyFV4q7A3y81l2zbv9qrkLba8to9NM1oGq0sncGsuK45x/FVpZO9JFNlrd2P+9QF7/w/7VQBi3TvTmVuhoTMmrla5h3TNnCL3Zf4qoXalU4+7WnOo6ZqnNHuFVcEjgPEeiiZ/MI3butc1Lo7xwcQblf5vMb7q16lcWPnDBrGvtLdYXT+HbxUns4bEuCseZG1dUSLnbI+7bTn/fPK7p0+X/drrbnSY2TDIWYdGWse40WSF22Z2/erVM+ho4lS3HW2h2dxpl1cREq0KDCt3bNWLHwmLxFj8wKw68U2zWW1huIHj3LcR7Pl/wC+quafMjBXj+V+/PWtPdOl1J68rL7fDkW+n3V2HDeX8oXb99v9mp7nwHBDZwSzzRQLJFvK/e+b0q+ms3K2K2zrP5ZOQiruBNZ2pXVzcKxdJFRRxx8vWteWBzQq129zm77wrbWeo2YS4DKzssi+1U9ZsbL7kQK/7Va1/GjbSHDLn+L71c7fXRW4ZAAFU8Ktc/LE7VUnpdlW1hSOdY3B2sDUl5eR3FrahB80AdP96miQ3Fz8o+b+7U8emyttGNy/+g1PwnJVrdSnaWsk0LJjG51fdW9pOh7nXzI9y/dFaOm6Lt8rKfNXW6fpIhiDj72aLnjV8UyPSrE2uwx/Lj/x6ugit06lDupsFqq7a0YlDbalnz9WTbuEMflv2ar8fTIqqkabqtRNtXFCMixuGzmovujpTnamOw9aZsRytu79KpTt61PLIMMTiqFxNzQBVmYZrB1q4CqxY/drVuZvkY1xnijVBDEwz0/iqoq8iGzjfHPiSLSbCWaWTaiIznmvijxt4ik1zU7i8lOWmfd/wH+GvX/jt42+0Sf2ZFKf703P8P8ACK+c9VvjNIyCvpMJS5VzHyWYYjXkiVZpvMk4NTRYxVQfSrSKNinFekfLPUlemD72afJ14pi5U5/hqkmSSK27+KpoW21W3H5cCrlookkUY+XvWkV7xMmfc/wA1JNQ+F2khSf9GDQ/N/n/AGq9HryH9mObzPhwgwdyyLncPavXq/UcI74eHofhuZJLF1Eu4UUUV2HlhRRRQAUUUUAFFFFABRRRQAUUUUAFFFFABRRRQAUUUUAFFFFABRRRQAUUUUAFFFFABRRRQAUUUUAFFFFABRRRQAUUUUAFFFFABRRRQAUUUUAFFFFABRRRQAUUUUAFFFFABRRRQAUnelooA+Gf2jJI5vi7rgjBRQ6K+7u22vMpGG+va/2sfDz6T8SF1ED9xqdujj/fThv/AGWvEpMZ5r8+zL/eJXP2XKWpYSFuxC3360tEm8n7bhN2+3ZKzXXccmrem3z2PmlAG3oyHd715MHZnttXjY6LSGhuPh7cRFwjQ3G87R8x4+XdWTtEllFn5XT9av2CtH4DvcYVZbpMs33iw/u1lp8ypz8taVtiKEbNl/Rm+z6lBIR8mdpb61t2bL5VxGSWZssNvr6Vg2yhXbnay1t6Opup0jkIVpDtriO5Gh4d1aTQ7yO5iJDQuu9favrr4c+LItSsbeeN90ThWr402vH9ogfqH3D/AGsV6H8FPiQmj3q6XdyFUlfdDu9fSvPxVHnR9Bl+K5HySPuHTbr911+90rQimLL/ALtcP4Y1oXUCHeHWuutpkk+UH71fM1KbifYQnzGxbyDCn+KrqyFtuKyLaQb60om44rmsdBdT5VqXd8uKrxZ7ip1amiBsi7u26qr/AC/71XJJBs2Z+aq0vzc+lVYVyqV21DcKkm3jrVh/mNROvy8VJqmZM2libcR8tVW0d13Dhq6KOH9aWWHd2oOiNVx2OUk8PltxVNrf7NZr6LHCGzlcf3q7WaN416Vm3MKXG5Nh/wCBVJ308ZNGPbL5e0Jebf8AgdSXWbiLYbwsvfmm3Oi2zNu2bW/2aii0WBUYgOv/AAKq5ma/W+pk3+mllz5is1ZT6H5kmXcKv+zXZw6XEu7KH5v4qtJpNvCOIt7d91Tqy3mFlynG2WgweeskaHd3/wBqtm30sscJHtVa6BLNFf5E2q1XIbH5uny/7NGpxVMS5lC10sYXIO6tq3hEaL0/2akht/LGKf5fy1SPOnNyDb92rCelMRfu1KqnPSqRkx6L7VOillz92mj5WprsepqmQOebbxmoTNuOabI1QPMFC1mWguJtvSs2aTd1+9T5ps85rLvtQEKsSaCyrrF99niY5rw74seOo9F0ueQn58HZz1au88X+JEtYXzIFr42+LXjg+ItXeON/9HhO0bT1NelhKLmzzcXW9jC5wniPWpdSuZZ5JN8sp3GuWkYs/TdV27k8w5qkW5/vV9PBcqPhKtTnlzDtvp96rCt/47UEa/JnBqVG3Ljd81anIP4kbigttNCfKWpPvDIFAMbuLfLVy2Yq3GeKqjKnAq3BlUZ60RlU2PuP4A2cln4D00eWFgmsLaZG/iLFWVv/AEGvTa4b4LQmH4a+H42V02WMP3v4vl3f+zV3NfqOEVqEF5H4XmD58VUfmFFFFdZ5oUUUUAFFFFABRRRQAUUUUAFFFFABRRRQAUUUUAFFFFABRRRQAUUUUAFFFFABRRRQAUUUUAFFFFABRRRQAUUUUAFFFFABRRRQAUUUUAFFFFABRRRQAUUUUAFFFFABRRRQAUUUUAFFFFAHh/7W3hn+1vh5a6rGP3ul3SsW/wBh/lb9dtfH9zGYX2EBd2Dtr9E/G/h1fF3gzW9GcbvtlpLEn+/tyv6qtfnnqcfltESCu4bdjfwsOG/9Br5DN6XLUU+6P0vhzEc9B0n0f5mbKojbipYIXaB5P4Aajmb5+lWYZtti8Y/ibdXyx9umbE3zaEP9JO0PuEGP1rNt1MkdEF062EtsyDYXzu/iplr/AB4Py057FUzUsYfOnYYDbztC5+9WtZzRWd3FKBtVJfnX0rJhYW95ZEjcuVzWjcRxxz3USH5fvba5jct65/ofiBE2hUc7ht/un7tc480lrfq8R8pg5UN/datfXpvtElhLx0VPyrF1WP8AfO6Dvu20mbRnY+t/gf8AEb+3tJiS4KLdQ/upo/Vh3r3rSrwN0PytyK+Evg7q0trLM8T7JYiG2+or608C+Kk1SzXJ+deq/wB014OKpJt2PtcFVc6auesQyDOa07eZehrmrO6DJn+Kte2mDLXhyWp7S2NlZjng1Pu+6f71Z0Uny1ZEnfNZATbvm3Ui/MuKDhhgHtQG4+lO4viI2wu3iotvoKssvpUbRsv+1TGh0VTmPcOaiRtoU4qwmWKDFBqhj2e5PlqqdN2hjj5a1xHt3c1YkhTClB0607cwr8pzP9khjnYdv0qeLS02f6sLW+I0Zfn+7STRxxx8Hb/s07E8zOfk0tNtRNp5281tuo6KDUB2RqxwV9aLFJlJLMbegqYW+3aKljx1HzVOPuKB97u2KkLlUw7fSmMu0VYZflxUDttVuKBDAxU/7tTrhv8AeqANuqdMf8CqkZsmDVE8ny0NJzVdpPvc1TBDJpP++aoXM21utF5cbVwD81YlzqG1m5/4FWY7lq6vgqNg9a5XXtYS1ty57f3qkvL44bJryf4leMFt4Wijf96flCr/AHq1px5mWedfGnx5ItpcWttLtdvldl7V823lwW45r0TxvvWxleQ7pXfczV5pcKfvn+KvpMLFRgfHZlVblylKZtxxSNH+5XA707b3NTBXjjUnO0/dr0j5xkEuY0VB92nRfdp3l+Y+AN1LDlgqVSMxX+VFA79adCoZGFNdgz4H3VqWP5T/ALNMCD+OtX5vJt4MDbv3Hj1qgkZaZh6Gut8O6KNU8W6Jpz71lmuYUMeOx5ruw1PnmcGKqKnTk30PvPwnZix8LaTEE2bLSJdv/ABWtUaRiFFjQbVRVUfhUlfptNctOx+F1nzVHIKKKK1OcKKKKACiiigAooooAKKKKACiiigAooooAKKKKACiiigAooooAKKKKACiiigAooooAKKKKACiiigAooooAKKKKACiiigAooooAKKKKACiiigAooooAKKKKACiiigAooooAKKKKACiiigBAxUqfSvhH44eHf8AhHfH+vWQTbAl60sLeiSLv2/+PV9318xftaeH/wDibwaig/19kjP/ALTRvt/ky14+a0uejzdj6nIK3s8TyPqj5ikj9+1TwyBYZcj7wFMl+7QFZrd/wr4JfEfq/wBgu37C3v2CfceNXFRWOJHq1qsPlw2E5+69v/Wqdg22b8KdXcKL5jUlYNsI+7naKkdXWZCX+aYFTUcSiaxb+9FJmpLti06OPlwa4ztWo2abzrOLP30Py0skn2xuRtYpUbsmJ0z82dwapYrhG2bwdoTb8vrTXvCkdX8KlEettEcv5qbT/s4r3bS/tGizpe2RK4274mP3q8M+HFmbfxbZmQ7VlLKP++a+mk0MtbJIAWX7xrw8enSkmfYZRJTpHd+GPFUWqQo8cgZvulf4hXY214GYbD1HNeHRWtxpM32y0QhlPzp613Xh3xdBfKoL+VKvVW/vV48rT1R9Il/Kekw3XzYz0rStpgy/3q5e31DztuSNw/WtSzuk9a5ZQsJs6BPamMrtMpB+UdV9agguAyrzVgSD5f4c1BKJ16Uwybl9qbu+9/47Td244oNUiT5tvFWI18yoQ25eamiXjr0qi0WE/h3VaEgxg1V8z7ufmpxxJFj7y1ogaJxmToKV4/MRjv6Hb0p0OFRhG5Vvr1pssj/Nn8VU1RJVdtu5AQ3pUTyOvA+ZmqSXYy/f+VqgeTc+B8q1LAbLnOfu1JFJ8jYG2mt/quM9fvUxPlO0GswJfb+KoD8w6bmqVm21BJJt6UECbvlpd22ogwoMny0XAkeSqNzcfLwalmuAqMawL++Hzfw0AiDU7zyyzfxdq567vt27J+WlvLgySNz8tYWqagkKOM9B/wCPVaRpYyvEuvfY7Ztz/NXk2qWsmoSvcSg5f5gvpXcXFjJq1w0soO3stTr4XMiq7J8ordSUDOpsfPfxC00x6K5P3VcV5RcW7yO5OVVa+m/iv4fDeHroEBVUccV876la+WfLT943dlr38HO8D4zMVaRz6w7iqmopmLPydyr8oq5csY2wPlqmPmf616R4LJLFf32/ONo3VWhY7MlvmNXmj22crg7W7VQHymrMyVPmfAH3qlK7UxUcPyutSzYyo/h+9QBLApuLlMD7+1a9p/Z40X/hIvje93KBJFpaS3H+yrBQif8AoVeNaaw3sTkY6ba+mf2NtLHk+KtVcfO0kNqGb/gTt/7LXu5VDnrxXzPm87q+xwk5+Vvv0PpOiiiv0M/GAooooAKKKKACiiigAooooAKKKKACiiigAooooAKKKKACiiigAooooAKKKKACiiigAooooAKKKKACiiigAooooAKKKKACiiigAooooAKKKKACiiigAooooAKKKKACiiigAooooAKKKKACiiigAryP9pbQf7S+Hst6ibnsBKxZf4UKjd/6CteuVzvxDjt5vAfiCO5/1D2Min/vn5f/AB6uevH2lOUGd2CqujXhNdz87LhWXg+gqe0bdaXAP+zUurZkmV/L2bUCH/eC4amWUJaFg3yq7qtfnUoWqWP2qEr0uYv6ncJJotkmMtF8lZdu21vTd8tdRf6DLJp6SiPyoBHv+Ybf9n5fWuahj2ls54H/AHzUVqckXhqkZfCa2mMJHdMbcj71RzyH5oyOh3UabDLHvMEbSq49P4q1H0G5vLaCUAKuPmkX+H/erlVKcvsnY6sImKzDznHrV+GxlaKzOD5cx2BlqqunzzX/ANngjlurhjtEUUZd2/4CK9l+H3wJ8X6leaNcXenLpun28/mzfbn2OyZ+6qdf++q68NhKlWdlE4cXjqOHp88ppE3gDR5NLv1FxAX3EeXKvzKGr6Z0ex8y2RCNvC1meLdPs7HQ1iggit2LoiNGm3HNdRokP+jKB99P1ryeIqCw9SEL9D3uE8e8ZQnO1tTOuvDowwA2rXLX+gyWsnmRDZOPm3f3hXr8VqkyIQetVb/w+l0jfJ838LV8Qp2P0SnJo8/0PxBIrLFcfLOP4c121jqiSIpz83+zXNax4Plh2ykfNnhqp2c09u+yTKutbXTOhpT2PULO8G6tRJA3f71ed2uuFdu+uo03VEkCnI21hKPUzs0dCG+6acfaqUN15jYq3HIGPI+tYlosj7tSxTcLn5qpowbirC7GTB4atEWi4GDU7yzGzBjuX/Zqn5nl/wDxVSpcFlXP3qZZcFxtX5CV4qNrx9rYxuPX/aqFZOOlR/e3VpcdgMnmHP8AEv8AFUJk3dBSqx27aidRiswsSo25MU7dUQb3pryUGTRO8lQPJufAqKW4CnFRLJt3HNFzN6Ejybaglul6Gq93eBV5Nc/qGuCHdz81SUkaOpah5YwDXOX2oD5ixqnc6k8nOd26s51luH5+7Wli0iK9vDI7YP0rLNrJfSKSDjP3fVq2Y9LNw+ACfwro9K8N+TtLj5u1LnsDaRh6b4b4V3T5m6VfvdPEKcD611a2fkjGNtZeoR/ePC+lRzHO3c8L+MFif+EZuI8hVzvr5bv44od5JCuxr6v+NLCPw9qUi/eSAtu/vNXyHqFwdzyH8Fr6PA/wz5TMl7yZiTrulb+L8areX+/6dKuyRlizkbWbotEVqY1bfneTw1e3DU+dmROoW3x/s1lbTG7CtiaE9DWVIvzkmtLMyJbZf3i/3allk8x+T61HDnrj/gVIPutUgWrBSp+tfY/7Jeniz+GFxPja1zqMzfkAK+Obb5bff719x/s32f2P4OaGT96czXH5yH/4mvpclV61/I+O4mly4RLu0em0UUV92fkoUUUUAFFFFABRRRQAUUUUAFFFFABRRRQAUUUUAFFFFABRRRQAUUUUAFFFFABRRRQAUUUUAFFFFABRRRQAUUUUAFFFFABRRRQAUUUUAFFFFABRRRQAUUUUAFFFFABRRRQAUUUUAFFFFABRRRQAVWv7GDVLK4s7mMS286GKSNv4gas0UgPkf4y/AnWLXxCqaBpl3qOm3J3o8SB2RyPmDen3a1vh/wDsv3smlW9xrchsL9Z0Z4G5VE2tv+p+ZQP+BV9QL1p1eYsvo+0dRo+hedYj2Cop7dep514n+CujeKr7SzcsYrKwhWEW0SbWkUfdVmrDb9l/whJqTTyPevZHk2fmbVZ/7zN1/wCA17DRXU8PRnvE4YY/EwVoVGjzrw18A/B3heZJ7eyluJY5N6NdTb8N/u9K66bwro9xCY30y12MdxVY1XJ/CteitI0aUFZRMJ42vUd5zbfqUdN0XT9H8z7BYW1mznc7QRqrM3+01XqKKtU4x0ic8qk6jvI5jxmpZLJPvK0wyuPvV1nh7CohT+EfxVy3itf31gfSSux8PRlolfA6fdz96vyHiv8A3heh/Q3AqX9n/NnTWVukfT5lPzVqLZ7kbptqvYQmSLj7wrUhU7cH5f8AZr8+ufpxk3OkpMMOA26uV1jwr95o0716V9n3c1WmsRIvTrS5jVOx4+bF4TgxmnwyNavlCVX+7XfaloKMucVzl7opjPA3VakbpqQ/S9Y3FQ7fMK34L4SDrXDvbyQtjG1qu2epGEqJKrcbidjFMNzc1Mtx6GsOC8SRVcHbu96tR3W5sGlYpGyshZcZp8eVbk1SjuA3P8NWEkDck00MteZTJWO5TnbUTTDuaikuN3egpFh5A3T71RNIMdaqS3G3kVXe8XuaGyrFuS68vsFpq3W4Vlm+3dcM1J9u8tfvisiJI0vM96p3d8IV6/NWfd6p5fAcdP4axrq+e4ZsZ20GajzEupasWOAdzVjmF5n3k7quQ6a9w+SK1rPRzj+9WlzS6RjQ6e7dqvwaO8jqgFdDbaTxytbNnpaxheKhyMnMydL0FLdFOPmrW+xhU5Hy1orCFXpTZI/lrM5m+YxrmPj/AGVrntU+VO1dNdLtUiua1NQxd37f3apAeL/GC3LeG9R2ffMDtt/Cvj/7HLcTpHHE07/3FG6vs/x0sd0myQB4ndVdPbNddpXh3StHt1jsNOtbVMfdihC1+h5Bln12m3eyR+X8VZ0srlCHLdu5+fc2ny29wxnQowfb5bDbRc27yTeWMttP3q/Qa/8AD+l6ojJe6da3Sn+GWFWrmtW+DvhLWLJrZ9KjtUzuD2vyMK+v/sOUPhlc+BhxVTn8cWvxPh28hFrbKhG52rHubMwxOSCpzwrV9aaj+ybpk1z5tprdyi53IkqKcVe1H9lfQNQeIi/uINse2RlQMzn1rF5RWfQ7o8R4RdfwPjVPlRqY3y7V2/M1fVF5+xraeW32PxLKrr0We3DKfyavKvFP7N/jXwvMzvp41S1Y/wDHzp537R/tL1FedVy3EUldx/U9TD51gsQ+WM9fPT8zzZVKwKg+aQ9P9o1+iXgLRf8AhG/BHh/Symx7SxiR1/28bm/8eavkL4LfCu+8VfEXTor+ymt9O051u7jz42TKo3yjn+81fbbNuOf71fQZLh5QUqk/Q+O4nxcKrhSpvbV/oLRRRX1J8CFFFFABRRRQAUUUUAFFFFABRRRQAUUUUAFFFFABRRRQAUUUUAFFFFABRRRQAUUUUAFFFFABRRRQAUUUUAFFFFABRRRQAUUUUAFFFFABRRRQAUUUUAFFFFABRRRQAUUUUAFFFFABRRRQAUUUUAFFFFABRRRQAUUUUAFFFFABRSLDIybwAq/3nO2mbioYlPkHVl+YVj7enzcvNqd31Ov7P2nI7d7GH4n/ANfZnP3TXU+HpN0SA/eWuU8TYae1HvXUeHMfJn7wr8k4r/3j5H7/AMDR/wCE/wCbO+0xtqqa1wu758f71Ylh91f7tbsDfdBr89P00sJHuCkH5ae0IZf/AGWnR7l21OF3VBJnzWu4MCKyLvTQwIxXTmPiqs9uP7tBSZwl7o4+bisO70kq+QPm+leiT2YaqE2mhjnFaXNlUOC8uW3LECnw6hJCGyf++q6y40selZNzo/zMdlFzdVLle21jy161dGsbhkn5qx300xv0PtSrav6GqTNlymlPrnaqL+Ih/wABqrNZuy5x/wABqodPO7kU7mnul9/EQ7VRfWpJDkfLt/iqI6S7dRVqPQ9yrxUXJbiiuNUbP971pq6hLN0G7+GtaPQ/l+5V220UL2ouQ5oxY7WW4PK7a0rTR/atyDS9rZxWnDZiMdKLmDqGTa6X93CVpw6ft28VejhC9qsrHSOdyII7cKvAqwse2pFWnqtBncZ5e2oJulXHXarZqtJSZRkXMYkTn7tczrC/unwQvFdXeLu/3WrlNcwocH8KEB5B43U+XkH7p/irvYW3W8RH8SD+VcH40j/dt1auy0Sb7Ro9nKD8phX5q/WuE6sYU5KT7H4nx9h5znTlTjff9DQoqHzgrqjgqT096kZtq5P3Vr9IUoyXNE/Fp05wfLNWY6imqp2K8jrAj/c3/eb320Sq9vKqSbW3/Mjp901gsTSc+RPU65YDE06XtZwdu46k+7S0V0HnjQoyxAG49adRRQVfmCiiimQFFFFABRRRQAUUUUAFFFFABRRRQAUUUUAFFFFABRRRQAUUUUAFFFFABRRRQAUUUUAFFFFABRRRQAUUUUAFFFFABRRRQAUUUUAFFFFABRRRQAUUUUAFFFFABRRRQAUUUUAFFFFABRRRQAUUUUAFFFFABRRRQAU+G384ZL7VPT+8ahrsdG0OwvtKn8Qmzm1Kawu4bL+zYn2oyHnc3+9Xj5ji5YWleG7PqshyuGY1nGpsjiEuI5GcDK7Dt67q0tH0uTWNat9PR1R5huErfcxXtXxth8G6hpVlHpVjDpupW2GkEEaphcfcbb1rwPVfE39kwpa+aYlyWDRL86/8Cr5ylmteUeXufpMOFKNacfZU2rfieq/Dj4By/EhZrm41QW9hBIyF1TLu3+yP4RXL/Ebw7p3wz1+9sXvYriG1dVLg9cr91l/vVyNp8UtRsbaKHT5bm3ZE2PJbTFPN/wB7Fc3qLXOuXHn3PzL2X/a9frXztfFzoz5nI+unkvsv3UvhKVzqEmpaqxQFLfP7tW+8BXoPhv5UTPpXn0caQ38QAHXbu/ir0XQc5QZ+VjXy2YYqeKlzzZ9Bl2Dp4On7OmrI7bTm4UHG2tuCM52Vh2GGCg/99Vs2eY/9qvDZ69jShY7sGrSL8uUPy1AMSDI/75qWKswJNvy4qKSPcKtGPjNRP6GgDOlh3dqgkh9q03UVWeP5qsdzNMIbqKrPZhuq1qvHt4qJoxTsUmYk2liT+Gqp0nb2rovL9qU24ZelIpTsc1/Ze5cYoXRxnhK6VLf2qVbUelQV7Q5j+w0/uVPHpYXbxXRC1HfND2o7CgHUMRbFFbpT1tR2FX3hpn3aCbkSwhalWOnDtUqLxWlibkax1KFqRFp+3/vqkTcaF3dKdt7U5V3UoUUCItveq8vzd6tP8zYB2rVOb5agaM28ba3H3q5XVvmH+7XVXbbmauZ1WP5GFUijyrxjD5iPknb321y/hvxJLrmr6dpGsXsdpZ+d9nju/uxQg/dZ1/rXa+JbcyK54ZRXm2mWf2q+njcBly1fRYLEexXunjY/DRxC949x1H4f674TuVthJBrOnbwn2yxmEsUmfulPQ1X3Lu8iU7GWbypFb5cfN81efaDNqfheZZ9KvJbNg+/y1JZM/wB7b0qC/a81C8v729eWe6uH82SWN9u5v722vtsuzlRi4Se58BjeFP7QrQlBpNd+p9DfCf4d2XxN8dXljqNy0FlFC0uyJ/nfDKoAqz8QtI0/wlceJPDUaFlhkt5LS6ZdzKQfnXP+7Xiuh/Eq90mWKeyL290ibDPE+12rqPDviS58XfbbW4lkeXIf5zuZv9rdWbnUhP2qkfT1+G6lHDtVVeFh4himhaS3kl3puzHL/Fj+770xW3LmvdfEnhfwva+G9HtbQR28F1p08t1MvMkdzFEHR29MtuGO9eFfxMPevq8px88VeE90fiXEeUU8Eo1qcbJ6DqKKK+lPggooooAKKKKACiiigAooooAKKKKACiiigAooooAKKKKACiiigAooooAKKKKACiiigAooooAKKKKACiiigAooooAKKKKACiiigAooooAKKKKACiiigAooooAKKKKACiiigAooooAKKKKACiiigAooooAKKKKACimuwjVnJwq9awdV8VQWqsLYfaH/ANn7orCrVhSV2z6LKsix2bz5cNTb8+i+Z3+g+Hbe6t1ub07lf/Vxf3v96ugfwqPss8UdwtrJNHtKxSGJx/dqT4b+JbXSvEOlarLEt7poUOQv+7/D/u16J8RfHHh/x1Pb3Nk9tstUYeedvmlv7h9AK/OcbjKleq77H7XleS/2Vy0lD3+r8z5f1i41Dwrf3GlXNz9vYDfDcyj53T/a9TXJpNc+Ir9y7nyozt+Uferpfi3qEcmotPG4b7PH5Xy/eYml8HaKLXTYj953G6vHxeL+rU1bRs/ZElhcJCXJab6jLHRfL27a0v7PEKYbG7+7W3DZhVyR830qC9j2hgw6CvkZ4iVV+8eC05PmkcPet5erIEyuPlO3tXf6EwUrkdv7teezYbWVfG1d9egaIpk28nioqNchdNcp22n46E1tW9YunMVCmtqDG1cGvPNTTtvrVuNVb/eqpbL8tX4l+7QQLytMZQ1Tld1RPGVqxXIHjqB17Vab3phWoGVWWonX2q46iomXvQBW8vt96neWdtPLCpB8y1VwI1j7GpQu1acOnZmp4YVJYm3dzkVFJ6gVYLJt6VBNIFX5c7v7tAFGb73Gah8up5G3HOabt3GtEAwLU4WgR1KPTFIBRjFOZflpF608LQQRqu3rTm+9/dWnfepu3zDwagCB+lVLlu/3qvvhQxB71TuF3Dn5qsaMu5XcjOBXOaniPdvrpbpQoyB8tc1qUe7dmgpHAa9CWRiPu7vu+tcD4etSupXA+7h69G1aMybsD5V+auF0SEtq1z/Cwfca7qbtAipC52C6ajbcDORUT6KFbpuz1rcsrceSuctjpWiliJApArL2zjL3TP2aPNte8OvdQ77R/IuE+ZNv3T9ar/D/AFq9bXIrdICupQHypoM/Lz3+lej3ekhtxA+aqHg7RYI/iQ8gTZPNp0qj3II/pXu4HMZ39nPVHdDFThSnCeqsdNc2d5qkjv8A2nK0pjZfsjLtSU/73rXB6F4uivklW8imsLxJnSSK5Ta6MG27Wr6H0z4d6XfeCLjVJdVjtNWjZkitpGVfMxztXvlu22vnX4l2qLrdncuf391Ayv8A7TxnH/oLL/3zX22VYr2NTTqfC4jJaXEr+qVW422a7nRxSJMu9HDL/s1JXnNlrlzpr8HzF/u12Ola9b6kijOyVv8Alm33q+5o4qFTSWjPyPiDgTMskbqRjzw7r9UatFJ96lruPzRx5dAooooEFFFFABRRRQAUUUUAFFFFABRRRQAUUUUAFFFFABRRRQAUUUUAFFFFABRRRQAUUUUAFFFFABRRRQAUUUUAFFFFABRRRQAUUUUAFFFFABRRRQAUUUUAFFFFABRRRQAUUUUAFFFFABRTKr6hqVno6qbyXymPSJRlz/wGpbjFc0jvwmCr42oqeHg5yfRFoLubA+Zv9msvVPEFpph8vP2i4/55Rnp/vN2rC1PxNdagHiiT7Fat8p2nc5H+92/4DWJGoV1jjG1j8vzfNmvLrY7pTP3vhvwyqVeXEZm7L+VfqzS1LVLrUChlfyol+bykPy//AF6rphioI+Xv/dpk6hZvLUFmHVfSpY1Ma5yN1eROpKWsj+kMuyrC5fSVLDwUYrojV8L+INV8H3LvZS209kDv+y3X3Ub1Vu1dbFrXxC8VWrPFoFla+HA5ePyIwkqyH720nl91YHgm1iuNYlnux5sFtH5ogb7sr/wq3tXvPg34S6v8SdMm1GKe3txGfLX7SzNk+gA+6K+exbpwn5nzOdYzDZfWtGmnLq2fN2v6bcrMiajBLav5isVcbd1ejaJap5CbB29K6jxN4Glto9S0bUYsTRqdnzbtjj+61cr4QkM2no75Z0Ox/wAK+Ozar7Rpnn1cx/tGEHa1jUePajE1jalj7M5Hy7q6OeH5mrLv7d/s+Mba+aRyWOA+x/8AEyU4H5V3miQ7UXP/AH1WGliftecda63SoQpU4+atJPQ05Tf06HanFa0an0+lU7GPb1rUijHQ1iSy1Bj/AHf9mr6fKuMfNVKJe9XImVdoxQQTfdXruph+VaevyvQ0ftQQQstRN1qwV2j6VE9WBA9MbpUpaonXbUFkTKPT5qaqmpDmj516UFjUyrYBFStv29BURkOcP96nNMF4oAV9235flqrLlW5epHuvTNQM27tVIAVRTvu8fw1GvzHrUgXcetMAHzVLw1M21JFD60EDgv8A31TjnbgYpdv/AHzSjrQA0fKMUpUbFFOXpURjLNkOVqAIHVlPFV5M1cbKn+dVpv8Avla0Q0Zd2p+Y1zmqR7ldz8u75q6i5YbWrA1BQy8fw0ikcJrCnY5wN392uK0eN21q6H8QP3f4hXoOsRhtzg9BXEaMv/E/uMjazitk9DSx32lR7kx/DWzZx7t3y/NWdo69z8rfdrbto/mbIO3t/s1yszGvaiQY+7XG63NL4f8AEOnajAQs8MjMP7pGPmDV3yqFGDWFqWixa1ftJKN0VsPuf3ya9HA2dVXLpTp05J1VdGhbfFPRL7XNFS50iLU3gka5WLz/ACnt2CY3Z/iHzV5R8QPEVv4m8YQR2ZDxafDI08kfzKHkI2hW77dtetTeB7XUNKaO90iF7Nl2eaqbHXK/wvXkGu+HU8K6lLpyEfZFQPA+P9Yn+171+hYSMIzuj2MleBxGL/d3TWyZhzQozcffX5utRL5sfOTuB9elWj7fdqDzCsW8kNuf7vpX0Uah+gYjB060eWZvaZ4wks/3d+DLF/z1X7y/411dlfW+pQ+bbSidP7y//E15xMobhF3c/NTY2ntXWSCRoHB3BoztavSo4ycNN0fh3Efhng8wcq+E9yfls/kepUVxeneNrm3Gy8gS4Uf8tIvlf/gQ710eneINO1baLe5Xf/zyl+R/++TXrU8RTqdT+dM14NzbKZP2lNtd1qjRooZSvUUV0nxE4ThpMKKKKZAUUUUAFFFFABRRRQAUUUUAFFFFABRRRQAUUUUAFFFFABRRRQAUUUUAFFFFABRRRQAUUUUAFFFFABRRRQAUUUUAFFFFABRRRQAUUUUAFFFFABRRRQAUUqRvM2EBasu98Radp5ZTP9qnT5TBafO3/Am6ColOMNWz1sDleMzKap4em5PyRoVDqOoWmkopvJhEx6IvzOf91a5a+8XajcZEEcdhB939380p/wCBf/E1jCP52kAO9/mLSH5m92avPqY1LSB+15D4WYnEuNXMZcq7LV/f0NzUPGFzcbo7OM2UX3TI3zS/99dBWH952kLl3c/ekbcaliXjBy1RN9xt52/w/LXkVa86j1Z/ROT8LYDJocmHppefV+rCJj82f50+ykFvM8pAbado/wB6oh1wMbP/AB6p1Xy5GdD8oH8Vc67n1Th9lDYvmVjn5iac++OPk7Wb+Go0k8xFf7tSNIZAwP4bqyqTNadM0PDesJpOob7kf6HcDypG/uf3TX0R8OPEWueGtJmn0W9DWEw3tsdGzj+JVavm3aJNvybdw5qeCS40eX7RZahc2GBuDRTYUH/ZWvHxND2j5kzw81yCGY++tH5n0D4p8Xf2Xo8l3dK7X99vki85v3sjHjLe1ef/AA6V/wCx/nkLurtlsfeOaxtL8E65rdh/a895HFHJys+sXTNLNn+4vYV0PhjQ7/w/DKlx5UsDHcJYDuUf8Br53McKlS5up8rWwuDwNB0oTTnc6N4SzKDTNRt+cEdvvVbhXzvKIIVfvU6/j3FvpXxZ49zl47P96wrodNt+FqulvtPArWsodqrTuUalpHxWpCo2VQtl2la0I121JJPFT0+UfeoT71SDHSgglRuM/wAVP/hzj5v7tV9201L5m04x8tWQDZqJ1qUqev8AeqJ/u9KAIJVqAtzzU8rVEqj/APaqCxm40c1KYfmypqPy2xn7taWAT5/96m/K3VacVZTS7j0rMshKjb0FN4ZVGNtS7T/dP+9Tdvy5GK0QEe2kVS1SiPuaPu9M0gBF9as8bcVEtP5XkCggCpUcUDPepFz8uRSHGaAE9qaelOdlxUf0oAYcKG42s1U5MqKuMv3iflqnJ0z/AHagaKVy20N/easO9UMjcHbityZd245rJu1Chgc7jQUtzj9Sj3Rt71xcNqI/EH+90r0DUId2/IDbK454QupLIPm3VonoaI7TTo1j2nG7jmtmC3O/OT0+7VDT1CpEdnX/AL6rZ2hXXHpWL3JK83yxNz0qj4M1S31DxLqOmykGWUI8S+pH3h9aualNHHYyuTtVBzXjz6lNb6h9qhkNvcJJ5scqHkHsa9/KcL7abl2PVwOWrMOeDdtPxPr/AFDxcqfDIaRc2cc96YjHHIjDy8qfv+of/Zr5d+LUiQ/2CNw8+SaVf+AY/wDiqgX4m6jaWiw3Vpb6ldHdK9yr+UXJ7t71x97fap4i1VdY1cxLOE8q3s4PuW6f1NfZ4alUUtTqyrh2tgMWqr2XUZKxYYOP+A1E8f7tRs2rU0v7uVsrtUfrTA3zrnLb69u5+mW0EC/PkEc9aTaW59+KRY1UknKt2alRRu5qr8pm4XB13KuTtZqiljDIwIDVK+/5cikReeD83f8A2a3VQ4a2DhWVpliw1jUdLRRBeyeV/wA8HG9M/wA63rbx0cqLuwD7ur2r/wDsrVzqN7f/AGVN3JI+MFXrqp4ipDZnwOZcD5RmTbq0lfutH+B3dt4m0i8bYl6In/uXKFG/wrUWNpIvMTDp/eQ7lrzNoflbo/8AvUJ5lu6vbmSJ/vbo3Zdtd0Me/tI/K8w8JKM7ywVVryav+J6T/FTq4S28Zara8SypeJ/duU/9mFa9t48smRftNtLbnPMkZ3rXbDF0576H5fmfh1nWAvKMOdeX+R0lFVbLVLDUjizvYZ2/5579r/kasvGYz84K11qUX8J+d4jL8VhZclaDi/NWFoooqjzwooooAKKKKACiiigAooooAKKKKACiiigAooooAKKKKACiiigAooooAKKKKACiiigAooooAKKKKACiiigAoopVjJ3H+FerN8q0GkKc6r5YCUys2/8AFGmafwHk1Gf/AJ5Ww+X/AIE/SsK+8XapeDFs6aXETzHAA7sv++f/AGWuWpiacOp9/lHA+b5tZxp8kH1en/BOuvJoNLCvf3EVkrdPPfazf7q9TWDeeNrdVxp1o143/Pe6PlRfVV6muUW3Tz/NI3ysdxllJdz/AMCNWBD6j5s/xV5lTGyfw6H7lk3hXg8PaeOk5vtsv82S32rX+rH/AEq5LxfeEEfyRL/wEf8As1QeWNikiNcfwrQqorOP+A/7Io5ZcYrzp1ZT+I/a8vyTB5dBQw9NRXkhfk+Xp7VGVLFQRu3frTmx3J2/3sU1lPf5axcz6GNJDnkG/Bzub5R/s0w47Hc395aG+Vu7L/tUFtqcHcxPFQmXyEaMP+BVZ4bkAe1V9sipvP8A3z/DSt+7TL/MrdFobFyXHbfLlYD/AL6xUoXcy1Hu+ZMA7al3BVx/FXM2dEIEokHQ9uu6tTw5Zwah4h022uFDwNNudc/exzt96yzjb0G49f8AaqSzuJbG6guIAVe2kDhf73tWEk7OwsVByoyjDex9R/CXwnH8QNXu4Ly4WOO3iEg2xguozhQM1q+LPBlt4a1WXTfMWR4gHDArueM/3l7V5f4L8axGVdU0e+NrdsNskcUuyVG/iDL6Vu6t4+tNLunvNRuoXvZBkQPIXuJjXz9RSleMj8DqZVjXi7r7jJsZDHeXtoSD9nmZU2/3a0pI/Mdcem2uJ8Iaw95f38t24+0XMzTbfT2rv0UNGjj1r4zE0p06jTPRqUJ4aXJVWpQSH5F5+7V2zWiWHa7Gn267T/s1y2MzThX5l/iq6jCqEPy7auJ1qSC0n3uKfxUCVKG9aAJN27vTwu5etQcbsVPC1AmSjCr/ALtRHo38VS8KefvUyRe4qySrJ95jUBU1alX5sg/Kagb0qCxAzLt3Cn7vu4+Zc0xG2/7VL5gXr92tLhYduDEgj/d4o+T5qYZt3I+7TWk3f1pBYHx81MPyjNDYXo/1pv8ADxQWNeQdTQsh29PlqJm7/wAVOCluciglk4bc3SpQ20VEmFH3aGYL1JrSwtyZP3n+ytO27u9RLMVXag3U/cduT8tRYLCKpz221G7c1PyvY7aY3zDP3fRaLEFUszCq8v3ausoxyaqzdeaLF3KEy7lx91qoTKW3OR/sitKSPc2/Pyj+Gqty3yqBSLOV1OEeU2R8udtcotuGvOm30rt9Sh+XJNcqV3XbDHzfeoNEdFp+VhU+lbQkRgB/Fisq2X9ywJ28U3UtSj0+0aV27VUISnLliRGMqkuWJX1HT5fEEj20chWDP7zb94/7NVZfh3o+HjuLCTYnymWKYq6mrHwx8RR3l/dJLIILh5wyNJ93B+X/AMdr3S+8eeFZfBWreGCv26/sIfLdoovkkkPO5H9a+uwVKeFjZ7mWLr47LZqNO69D418ReH5PD+ptbmQzQTf6if8Avp6N71TmYbMbflrtfiTGlno2mmQ/6RLd7I1/vLt+auH5219XRk5QufrWS4qpi8IpVtys+Wl5P096dtCsuQP7tShtv/2NN4Z+hZga7z2GmthjMZOw5/io+7zR91uPmX/x6hPmfPNVsCH7dvT7rD+KmHGzgBmpzL2J+aho9xHIVVpFDdu7oNtOO5W/dptWnj+L5TuWnbl3rj04ancjkG7n2cHbQqlhjI/4FR8rcn7tOON3Bo5jN0yN1TeowOnNMKjoQGZei1Pzj/aI+9UbsVRuPm+8PerVQydJSIXhEmC4DN/extarthrGo6f/AMe1/MuP4JPnQ/8AATVds7uBu/2akKne3Hyfd+tbQrcp4GLyLBY1ctakpLzVzdtvG1yoX7Zp0cq/89LZ9jN/wE1qW3izR7p9n2iSzfut4mxf++q4hody8AqwPrUiwvu+cBlb2rup4ypHzPzLM/DDKcZeVFOD8np9x6RCv2qHzbd0uIv+ekDb1/Sm15msYtZN8TyW7g7g0BKfyre0zxld26bNQj+3xL0dPlmA/ka76eMhL49D8dznwvx+CTq4R867bM7Giq2n6lZawFNhciUt/wAsn+SVf+A1YdTGcOCG/wBqu9SjJXifj+KwGKwdRxxEHBroxaKKKo84KKKKACiiigAooooAKKKKACiiigAooooAKKKKACiiigAooooAKKKKACiikSMt0+6vVvSg1hCdXSAtJ91GkchEX5i8h2qKxtQ8XWFm7RWeNRuF6+WdsSfVu/8AwGuYv9Qu9affd3Hnr/BEo2oi/wCytcdXFQp6R1Z+pcPeH+Y5xapWjyU+73fojorrxlZxyvFZRm/cD/W8rEv+Nc9f6heawf8ASboujH/UL8qD/gIpiQndHgjg/wDfVDqPm5+X/ZryKuJnPdn9KZHwHleURT9nzT7vV/8AAGrD5K7OFUfKFUU6L7jHZtbP8VOC/Kxz8tBbdx96uF1D9Mo4WFOPLEa2c4JCqBupPvbTks3anlQwyT/wGotu7plVrHmOyNMNp3YI2ZPNC5xg/KaUY3d/96nN7UXNbDHUtzx/wGgYZfnP+7Qfl+Q/+PVE0YVVGen/AI7WbLQP8w6Ddu5ob/Vf7NKmW3D7q/8AoVI+9fkJLL/tVSBj4/mLAnctPK84x8uaSJSu4D5dvXjrR5gVGVM/lUNlRiQNHt3SB6fGx34B+b+Jad90Kf6U5f8AWZADLWNzoSFfpmM7mqwi7nyp+9+tVo2DcbPlz92n/wB0ZO4dFWqKaJX0+2uNsjxp56f8tF+Vqnso7e1OABv+95rnczf8CqBM7mDpuUj0pwUfukGER5FTp92uaUbmFWEKcec7bw34X1TUoV1C3Mdnah9qXMp6t/sr1NeoWMNwtlyDKwHLL/FUvw4s7bUvEemaPLOtujYjAI6Db/D/AL1d94z0Sx8GeIItPhlN1b3UXm9fngI9cdmr5jH0lV1Z+F5tm06+L5HG3Y4WNlmRXHcUsa1XumFn4juLRMMvlrL8vvV1F2//ABVfH1IcjsZxd0Sw53VcTOKqpVlZPu4brWIMsI3FLu3KoqENtP1oRg3PNAFhG4qeJgwyPvCqq5G7FTJIF6fdagC0jbutO+70+amRKMfL81SqtWQVnXa3FRMoYdauNH82B93FVZowv3fvVBSIH+VeKYzbew5pxz2/iqJ1O7INBoLtGORUW49wGpxU5/2aHYZx/FQAxsLyf++aPf8AKnn92uT82KN27+DbuqwItp3U+KPzHUn5loMZVskHbU8ahu9NEsbJGIxwNy1IFG3J+9UyKirj7xP+zQI9z8Z+Xqq1oJaES24ZsgbacPM7pV0Q7RzUTr90c/nUk8xX5bgv/wABpj5/1eQn+1UxwvQbm/2ai27nyam4iGRdoxVGaTccDLVekXnj+H+KoJYwob+Fu1IEyqVTvjbVWdhnKA9PvVaddvGd1V5mjjhYYDcfdzQbGFexlo8L93PNc5Hp8uoaulpaJvdzudvRfWuovZvkYkBWXp/tVD8PdQt4/EOqZ2tOkIaP6fxV00aXtJ2FJSUG4libw69iyRvPJuPVY0rzTx7b6npN1Eb8o+mzHbazxZ2Oe6t6GvqTwonhm98JX1zr8sNtq2JNzeZ+8RP4Ng7186fECQt4S1aSWQ7IwJv3i9H3fex2r6zCYelSalYMjxs1jlGcL9P+CjzibULmzIeyuHtbheki/N/47XW2fxclsbCDT5dHu7uRBuee2kRVlY/xOx5FcHzJsbG7+IK3Y1YTYqNj75+Yt6170qKqPmZ+118Bh8Yl7RFrXtY1DxNqSXuoQx26xIVt7RH3+Wv+93NUnyz9mFEjbai3BmYc7QPvfdrrppQXLE6qWFhhoKFNaDVk27d+eKcsm70pu3hXAKr2pw+9kZ963uVYXy/vc/Njb8ppOI+vzbacknzOhpGX7392hS7kOIwYZWzgsRTtyMF460Kp8rlQ3p/eWk8uNfu/erVEDh7jd/s05l2hhnatCbPl4+tG3a3yf+PVDnYoeFGztTvLHemH5lxnbQOq8n5ajmKsKqhl4of+EU4fNxQ7FnUcI3daaZNiBV+fHCsfm3etSorrySGVqWJfmY88VIMK2fu1VwsMK7lximqpj5DngcVJt3c/981G6+WMHK1aZi4DEz2Hy96Hj29ttORnXgYb+tRzZbr/AOOmr9ockqNyGSzjkHI+cfMGU7cVpWHiTV9LhWJLuS6t/wDnldDev/fXWqoYKuX+Zabxuznaprpp1ZR2kfMZjw/gcxi44ikpLzR1Fl42spFxqEMmnNn/AFqjfF/iK6CGSK6j8y3ljuIv+ekR3LXmx/i9/wCHNNhmlsZFkt5ZLWUfxxH/ANCr0qeNlH49T8Xzrwrw1a88vk4vs9V/wD02iuR0/wAdSRt5Wp2/2hc/Lc233/8AgS11FjeW2qW/n2VxHdRd/L+8P95eor1KVeFTY/A854WzLJJ8uIp6d1qvvJqKKK3PjgooooAKKKKACiiigAooooAKKKKACiiigAopB6AUy8mg01Fe8uI7VT0WU7Wb/dXqaltR+I7KGFr4qahSjzN9ESUKpZGfhUXqzHaq1zV940G5o9OtCzZ2/abv7v8AwFP/AIqsO/vLnWJc39zJcfLt2su1P++RxXDUxkIfDqfquS+G2Z5jyzr+5Dz3+46e/wDFlhYlo4BJqFx/di/1S/7z1z2paxe6wdtxP+4/59ovkT/gXrVQR+n3MfwjbT1byxgD615lXFTnuf0FkPAGWZPacoc8+71+5bIZHb+WMYC7f4Vp+1Y3yM8/L1pxYsP7tC/L83pXA6h+rUcLGlHQD14NN27eqimtGG29dv3qcVOxRndWDkd6ikOOJOeNy/LSowZPr/dNHHyj+HFAjO7PHSoci0gXaqNz9KTbuCnB3UvO33oZT0Py1N7lJEXDHHO4fw4pBs+YFCG/vZ/ip7Ntfpu3Cotu7v8ANnhapSCw5o0bjPzdttN3bkYHHtT9wzkY2/3aUMP7o3f7VaEkPOzA/wC+vSpPLLOpclsUJnC5AXc3rTwpXgAM2abKS1B24xx838NRbioyGCqKft5ZjjfUT4YMD8v+7XIzrhAduRXUiTtmmFU2M4J3f3aUtu2kD5lX1pN33sfe/u0XNOUmTZhUPyqB96nLJuZQD947aYjD5Qcf7yr92libaNiHezH73pSuO1iRWaP5ADtB+81L5hkZkz975h7VE3Vc4Zcc07hduRtB/iquWJzy97Q9E8MfELTriGCDVJIbLU40CfvztSYeqtXbn4rWfhnR7qWOayed/mNtGgmlnHt83B968GZYJlUXEUcsR/hkG6lto7ezP7iKKJV/uDbXmVcInsfKVeGsPWre1lt2O8XxVeXWrvqnME8mP3THdsT+5ur0bwvrR16z8/7PJAgOzfJ912/2fWvEf7QDQsHfdxtO2voPwRDDdah4f0+5uPs1jsSJH+XaAefzavKxWDpTS0PB4kw9LA4eLpQ1/Q0BpsskLSR4fH8NQQSLMG/hcdVruPH+m2Hg/VLBNHmNxLc5Wa1Mm/Yo/j/2a8/1G+SPxU0EBH72HeV75r5vE4VU1eJ+dYWvLEK5dWTjH8VPVd3K/NUW0fe/h77akGFOK8ux6FywPQ/LTkxnFReYNuM/MKejBvTctKw0XIcZ+b71Wom3HpVWLPY1Mkm/r8rCiwmSuvy5qJ1PzHA3VZDfLmoH+Zsn73+zSaJM24jfzt4JX/ZoZjIMcelWJ89SKpyMY0z95fpWaNhCrx7gPm/3qauOqkbv7tO2lhkY2/7Rph371OwLkVrYBGU/fJCr9aTc5GPvfhUyRhl3kikTOW53elITY1FfPJ/4E1WFt3wvI3GhI5JBztWptr5UfxUE3F8n5WOdvpU8eI06baZEp3fMlTewqyGxissnY1FJnLZoSaRXl8wj29qaWCj5D8rUBYYintj/AIFT3YM+SNtQTXSZWPf8w/hWoXuBIcZ+boFo5AbI5ph9yq7q8bhyf3f92mz30Vuju7qqjqzHatclqvxG0uzXYLjz3z92Ibl/76renh6lR+7G51UcNWru1OFzrIY31K8WOIfX2qW+0FIQyIS87Djmub+Hvi+DWbbVy13HaXolVILZhl9h/jr1TwZr2gaf4UvYNcsnvdTDP8yR72mH8Ow9q9mjg1D+ItTy8wjXwc+ScHc8H8eLqul6a95aFfsSERXDfxwsfu/hXn2na5LpepwXkcpR0f8Aef3in8Qr07xzeW8fh3Xp5R5ESWpyrn5Sf4a8LLSNbxfaCFb5funquK+gwtGnGDSR+l8LwhicNKNWCPVk+MGgRu4F3PpzJ/DPGzcfWuH8YeOv+E6hbTtMglXSRMrXd9cjY0zDlQq+nvWNbZk2kkIgG0K33qdNmRO6r90rXbTwsU7nvU8iwtCt7WAPIGVwnzD+9TSw2Mc7V/vUxmMacZVe9Rs3/Aq9JQse+vdJPO2jk70b5vlppUr98bf9mmIxzgnZg09pBnDn5ak3U/shwu3Gef8AvmhW+bB+X/apisVbqWX+7UqruT5Pvfe+ancloRV3K3Td2pU+5ggLzTZGDPkH/Z2rQzGRuny1QKGg4qVPD7vwoTOzIG5c0+Jfl5P1pv8AE2Rt9KpMyaF285wd3Sl2jbjigMG2k5496VMSNggbc7hQzNC+WPlH3VFG0b14+agruOMVKuMdKxZohqKW/wBn1p230+9Q3y8D/wAepvOegb0oQmh6Lu29Fp1D/KlC5ZefvU7l2Db8+TUUnzSMfvL2qVflTPH+7uqHAq7mLGovPBpWU/7tCqdzZ7UH5d3y0JktDAu4/ONq/wC1/FRK21OB3+96U4xnv8y/3abJGNrCtVIycSIsV6/71ORvvbkO6l28MCBtqKbLL8h2/wDjtUpmUqaY5l27sHPq2KZEz2tys9vK8FwnzebEduf96ph8yrx8vdqQqZD23f7Py10wqcp4uNy+hi4OlVjzJ9zptH8aR3Dpb6oEt5+guU+WJz7r2rpnjMbbT/F8w/2q8qmh3beAysOd3pWnoPiq50EeRJG11pY/5ZMfnh90b+L6V7GHxn2Zn84cXeG8OWWKyxWfWP8Akeg0VHbXEF9aRXNtKJ7eT7ki/wDoJ9DUlev8R/N1fD1MNOVKrG0kFFFFM5gooooAKKKKACiimswVGckIijcWY7VUUGlOnOrLkpiVW1LVrPRx/pUv71huFtF80rf8B7Vha14sdg1vpZ2et0w+Zl/2F/8AZq51Yw0u98tK55kY7mrzK2MUPdgft/C/hxiMxUa+P92Hbq/8javfF2p33FsI9Ng7eQd0xX/ac9P+A1jC3CtvLmVydxdzvc/8CNSooVqPvDA+7XkVK057s/pXKeFsuyuHLh6SX5/eDxnZ/wCzU6JdqJnA9aN3HpTW2ttOSzVz8x9jCikScdj8tIGEaZpExhgB/tUbd3BFZtnWoIdy3/AaN3b+9SqvH+y1AXaVGPpWTZqkDY9TScNnd96nn73/ANamlR1B21i2apDJGDJvHyt/dqWOTcvT9KiZgvJG5qf5hXbvztI43U9yhxXuDTtu5d5+70NRht23BqR5PkwPu1DLSIpI/l5+VT71WfCuuU3MPlq0+GHFQyt8vTd6VaZNhqN8nP3qdwoU/e3VCkhbac7mp3mBTn71abCaJdv3uN1M+0JubB2Y/vU1WLHO/b/stQWRtpxQ2XCFyUSCN+Tu9WpDs28Es1I+FCgDbzzS7RHtJfczfL8orBnUlYj8tN+OVakH3eMrUpXbDjeVXszU+PeqdB7LSuWN27RyAzYpOW2oCFb73SnPI/yhE3Nn8qY31+TO0tVIzbF424I20De3HDUfdVcDctNXOKbZmkP53qCRTgxj5B2+vFQFvLCn+GpPM+Tj5v8AZrI1ZYT/AGMbq7/wd8TLCzsYNM1i5FncW3yQzzj5JB/D83avOEk3S8fdqwJkkVg5WVTWVWkqi1PHx+Ap4+n7Ooe2y/FTQ9NIkk1OG6lGGWLTHDzP/d6f1rgtV8aat4g8QXetXTrZXUzrsWLHyIPurx39a5SKGO32mJI0V+rKAppqTFnZSeWP3m/hWuCOFUX72p52ByDB4W8lG78z03R/ilLbpjU40ngHy+fB8rD/AHlr0nS5kvLSCd0b98m9IsbW2etfOEU0f7oSD5C6n5vl3LmvpvwZqlnH4jsrrUAs1kiop/i+Tb/d9K4MRgaHNdI+M4owVPBQVWjC1y+mnwXkLSW5kR1H3ZP4qoQyfOwICsPlK1v/ABK1fQr/AMQaZ/YoaEqD59zFG0cJ+7sGP4jXll/8QtM0/wAT6jFIX2LsQyINyh/4q8PEYO7/AHSPjMuhiMYvcg2eh28m3/Z9KtRyDc2QK5XSfFml6oyvZ38M7f3GO1v++WreF4Pl+Tax6c9a8x0ZwdnE76tGdJ2nGzL8cKK+QNqv1+ah2RWxn/vqmW8LyHBlTdjhVqrdzCzby5/mZ/ut/DSlQnBXaOJVE37o+aTd33L/ALNV3b/gS/3aj8xc8PTHuArcY3fd3N2rnsdA9G29aH+V95+Zey4qFGfOTipThV5I3VpySBuwNcDY3IX+HbQJDt6b6gbDNvHzL/tVOlwjLx8tLlYEyXEbJwDv+7tpxY43swWq7SMq5BG3+9mpbb737+VUz/D3xWsKcpuyMpzUESpcFt2H/wCBVYDD+P5m7barztAqb0feo/iU7ttc14k8fWXhNYvtcVy7z5aHyE3K2P8Aarp+qVb2SCjfEzVOkrtnSzTBVYFi3+yoqtLdJ5iRodu6vLrz43XLIwsNIjRv791JuYf8BFY+jfFa+i8V29zqQhvLeYeSIn+SKEnoa7IZXVtzTPo45DjXCUnC1vM9z0yVtTvm0/TbKa7vsbsIn8P95mrL8RvPo2oLY6mhhuM/MhGwhT/F/u1d0DxzL4U19NVtvs0zTW/kzQZOw/Nu3K1Y3jzxFceNde+3TNEqpGI40iGEjQf3mavRp0qaVrHxbp4pYjl5dDxXx/Fe6N4lv9Kvb579I3EsLtJw6Hlelcu90Ix1Cr/d9Ku+NPEUfiLxbeT2jj7BbILWOVdrK5H3jXNyXyK6bH3SseVxuXbXu0oRjFI/oHKKHLhafPGzsbOj69L4f1hdRsTsunTyju+7Kn92u0g+Nml2MCvf2GqW8+OYogsvP+y1eXo083yEiJB/31UsUaQ7SmWZfl3saUqCmysdlmGxj5qi1NXxh461L4iBLaLTJNE0GJ97pduHmum/hZsdB/s1lxw7fv8A71x0dvvVJt3cn+dN8wruyB/vV2UqSpqyLwuFp4OHJSWg8/NuJPzd6d5j/cB/4F96oFZ2bnO2k3P1B+7XQj0Nwdj8u/HX+Gl8sKem3c1I7Bdpo3HGM7v4adyLCpj+M7moZd3z8NQsdG11PA3bfm21W4IAu08kLu96PlWNSCXZqRZNyMSBvFLFujTB+63+zUGwirubf91sU+NT8oT5fXmgRlfn2MqMaPdfmouNEu3buz8ynqq009NigrzupyKVZc/KzUc/MGw1NEyQ1lPykfdqQfKM7KansPvfxelC5XdztoZykqqOvP507lqanzKrkU/cWHWsy0R7SxJP3f7rU8KGbGaN27dxT4V28560GofeHAp3l9iD/vU1WCn5fvU9M467qAGPH5aHimbVxj+GprlRnA/hqFl21VznsNf+CgR7jmjcfl4P/Aqey7Up3Cwzaf4fl5pg+91NSt0/vU04Y0XFYif5uckU1V9T8rdGqXbxxQVovYzaImY9BhaR2LbU+7/tU4wmRsCmiP5V/ibFaqRlOI1V2t9fl21BL8oyRu9KsmMehWmsvy8/w1vCZwVKakP0HXJ9BvPMjRpbWU/vrb191969GguIL60iu7aQS28o3Iy/yb3ry518zdxuq34e8QP4XvGSQM9hMR50f9z/AG1r2cLieX3HsfgPHfBMMwpPG4SNpx38/wDgnpVFI2PlKOHRhuSRfustFe6fydVpyoTdOe6FooopnOFFFQXV1Bp9o9zdSbIE6/3i3oPel8J04fDzxNSNKlHmkxbm6isYGuLh9kQ6t6/7K+pridZ1iXXH2ODBar9yDPX3f1qLVdSudcu/NuMRRD/UQZ+VPr7/AO1UCRnb8/y7T/31XiYnFc3uw2P6t4J4BpYGKxeOXNPoui/4IJ1XJ7VIcKnONuab5m3thu1LtCjivJnM/f6WG5B69F/ut70z7vAHy/Wjb90nFKN69MN6Vg5HdGFhAp+ZSdq0kcZjDAnd6VL/AA/Pimr/ABZ/nUqXMaqI1JB8pB3Kf4qn28sPu/7NQDHdPpU+0MMik2apDk9P4aa67SpOf+A0/aOn/oNG3ai/7PA55rMuwxfT71KP3fNJHld3Hy5p4X5T/dFQykiLa6jf/EP71IZN3X7y1K2Pbb/eqMxhhz9/71Ceo7CBhGPw3fNTv+Wf96oVZ22gJ92nGQr2wO1atI0Q5l27cionbcOn0qVGLbgSaaeuB6VmiWVXUr9wD/dpo3r8kgK+lSu24tuA2t/DUUf7uVin3u275q0RK94suqYzjdtqJc9cfdoaTaMk7P4qUZXdj+L+7WbOyC5UPRjI/wCFO2+TtOaibHXFSJG7bf4VWkMGXzFcSDcv/oVO3H/7GkfO9hja1H3h3/4DSQmIzDPz/wAVN5w2EPy/w0/nPB20jL5Y67vx+9WhlYGkRh98rTTH82cltvy0CH5uTuXHPO2h4z2y3p/s1GgIj27eMf7NSDLen/AaAu1f9rvR+HaoKaG7vL54X/epySBW+4NzH+H7tDxlv9mhssuOKBkqTHzMOfpt7VNu8wN3z+dUwu073P0pQrK/BK/xVVxOJc5bdsOcjla7Hwj8Vn8N2y2GqW09xbom2G7thucL/dZf/Zq4VGf5sYqx9o9fvVz1KcKm55mOwVPG0/Z1VdHfar8YILiFo9HsLt58bjc3w8pE/wB0dSa4hJmVPnJZnO92bux6mq/lxs3GUZv4lNMdSyYUb93yls9q540VT2Jy/AYbArlpo0EugwUbOnT/AGa9K+FepPImsG4nmlijQeSjPuwx/iryFrhJFbZ8kqjaisdq/wC9XQeFPFDeFdZ+0Sb57B49lxGo3Nj/AGVrKrTjKJjm+ChicLNQj7x9h+BtG0DU/h8Ly+vdl3iRmbzdhjI3YGO9eZeKtSGi+GLy/edMREFI5H2tu9P+BViWfxY8NWtisseu6esGPvSuEdf+AnkGvL/HfxEg8cD7NpxeXRt+97l02rcMPuhPavPlTjU9w/IcryDETxn7xPkvqdtZfFy0Ur9osrlFx96Mhq0ofipokicm6RvvbpI/u/71eJm8Dbsfd70xrhJEcZ+bG2m8tob2P1Cpw3hLe6mvmfT+jalZ31ha3byloLkZgXG3evrWpf8A2OOFX8qRCw/i4b/69cX4N11LnQPC1zBFFcW9tEiPG3fB+ZTXqfxU8b2PibRbSC0tDGYjv82QhWTj7gArmWFpwXKfjGYRrYfFulCOl2eTeLPG0fhG5t4p7S4ukuRvjeL7v/Aq5q6+M21MWmiIrf3pZqzPjNrQur7QYjKqvbwu0ka9l/havPzIZH+QO38VdFHBUWrtH6pkuTUMThY1a0NT0m1+LGq3l/Z25tLVFnnRCicNtz/er160WztPF+ntqS77XcrTBTvwnpxXyu8jyRJmP5XPDKfmrsND+LFxosC2+sWVzdRQ/Kl5Z4d9v91lrWWGhB3po58+4dVSmnhY2723Pq34o654avtHhg0a2RrnerCW2h8pUTvk4Ga+evjBqkf/AAjGl20pH2j7Vuh5+bb/ABViXv7QWjvAyadZazq1x/zzkg8mIf7zGvO9T1zVPEmryapqYDzumyO2T/VWyf3Vz1PvVU6c73seJw/w9Xw1eNWpol3LTXhbjndUD3AYKHI2E7X9qq/6RMqh5ERQONp3Uz7Oivkky7uqsdq132Z+xNw5TZ07xtrGjnyNP1ETW/8Ayzguot6/99dqi1nxh4p8SWzW2oanFb2Tja9tYx+V5v8AvN1xVBFEe3y/kps0gVlGSzN7VMaUL7HkywOGnU9pyK/oV4oY441jQbYlG0Iv3akT92mAi8dePmp/lpt5O7/ZWo9vl+u3vXVy2O9Ic+dmf4qcs27p97tUb5bttWnBSu3gfN/F3q0ixvnHv/wKjzAvH8VSGMqfn4ahW/dZx8wO3dVCsLz0Q0SYx8mF/iphkGxuDRy3JPytQTZjm2beQf8AgNNb5jmP5f8A0Km/eGf4aOMcj5s1dyrEhYbV9O1CZypT7395qj5xj72ad5hbuP8AgVVe5NiXzJGbptVvapXYrtBI5qAXDr1IbFI7fNv9aYuUleT+Ak/3t1RjPynG3mkT+Hf93NKFDPjn25pNGyRKW+fP8VP567f/ANmoxG67SRs/3qA3y4OWVqlMGg8zbtCU/buOKa8fmMpB2/jTz7ZWmznkrMmEf6Cl+62T0piNwxp4w1ZkoDhVyPloHTn5vSmO23p8u2nDPl9CtVY0iLt3NxU4U5xyq/7NMSMrt/u/eqZVZT0/76rNuxbZDJ1bnd6U05/u0Hrx83+1Tfu8AFmoRlYXb3FK6nFO8van/wATQMqVqbktEa+v8VJt3N3WpSpzgj5qDjoM0XsQQbfTHFN2n0qfbu25pNvvSuJkO3d/tUjrt/3an/h/vVH5YytapmbRAV28ZLUhUL61K6jdgGoyu5ua2izJwIWXc/U7e/FQXMIz0O0j71XFxG+Dlv8AeqCZdwbFdkJHn1aPPobngbxBIr/2XdkLB/y7yN1VvSiuXnUM2d7qwHG35eaK9KGJnGNj8Pzfw8weYYuWIT5b7rzPXqKKEXccCvoj+PIQ55csSOSSO3heaeQRQRjc8jdq4LWNcl1y88wjyreP/URMPur6t7tVnxLrf9rXP2aIlbC3fll/5bP6/RazVh7GvExWJu+RbH9U+HvBkcNTWYYuPvvZdl39WEMYyrnv1qc/wnO2mtiMZ5+b/vqjhuprxpSP6No0kgVfM6kNUnDdSelN27VXFSr04rjcjtSGdlz8uKUfNTvJ7k/NTtu1ajmNbEe09CKNvHFSbeKaV+uFqVMpEQXjG76VLBwMY6fNTCu31XmiOQeYu0/Kflqrl2Jgu7nBpF3+nX+9UxXy2ZSfqzUxl4U/eouboZzv+cUqY202ZvukDd/s0Qyc4P8A9lQ9gsK6/L9abxlsfeqbcNrcVUfCuuPx3dqhBYU5zx8v/juKZt5z51Tj5uP+BVA8Z2sMDa392tUwQ7aV2lCd1OOxRn+Ko1byYlBA4/vVK3zIoPf9KewSK+0t8h+9TCu12+nLf3allz8v937opoYb2APbdVXCmtRrMfmyw2/3aTzt3UfMKFYMMgbv92lEJk4Jwg61k9zrQeSZNwdCv4dalTMfH935acGPvjtTtwXr8vp/tUENjZGH9z5f71AUBcAUDG9ScsvfbQV2852t90cUEjlUKzEgfnUb+mDTnXtk/wCNM3O3AG7/AHv4agBqN94U/aNrEmk2hR8mGb603afmKY296AQ58ben/fVBU7MHO6m7vl6Hd/tU7duP/su2gqwKvbPy0cbu1KPmdTjbxS7dvGS1SMjRThtgpz/ivrz2pQp3YUbWb3pP4243ZH3f71A7Bu3f7P8AtU0SHKjimsu0Y96PLDLu/Ogmw/8A1f8AvHpS+Z5e0H73+1TVk+b+7t+XbTNoXk/NUu5NiwZl3L0bNNWSJmz91kPG01Cnp/CaQ4hOEHzGkL2Y42tvI+8xxSvnhpYwzCrgkk2rvZdyfcXPy/hVDcW6Z5607zPLzn5axdNGTp8vwljbJIrBCPnO480/bcNuyF+f5S3FUzIVRdh3f7NMS4Kq2/71LlGvaHR+HvEmv+E5GeytLa/spPmk0+e42c/30fsa3tT+NGr3VqI9O8Dta3bdbnU9SjNun+1hOXrz95ucj73/AKFTvODFRk7vu1k6KbueJiMnoYip7apHUUx391c3F3qN5DdXtw2Z5f4W/uhV7Bae8c7DBuFbI/hFMZjuXB2qf4abI0i7vmH5VqqaS0PXpQdKChDRA1rGrrvnk9tp2tQY7WNiUi+m9y1QFj1OW/3qlWPnqF4q9jZq+7JPOdQ2Nitj+EUec+3zJPm4/ioSZIxgfO1RSzPJyQFTP3VrQlQF3Ddz/CKQSdxUQ+7nP6UgkC9Pu0GtiR5DhXB5/vLQyhuv86i5XI5YU77o5P3asrlFb5jjP1o27TjO5aBhefu+tBbd0NT8QWHfUhVpq/Nuyf8Avo0c9jSbd3X5lqhi/ebORtbrupz9Om5moHXnDf7NDe33aLisIVGF67lP3aXhdrj5jTef96jd/wABqhhy3z4pPm6ClGNq1J/e/wDQaAI9wXcBTuOo+Ze1NTDVI+VVcjaoNWL3RsWN3+1Q2GC/Kacqjb/do2/Nx/Oi5KFC7W78dKm27Tk4qPaGTj71Axt2fd9aCyU/vEYcq3/oVRfdPT5f9qnLJzTRsZmOCz/zosA6Nvm+b7uOKfGp2fOdq9qg5U52FVb+8KlST33bfmqnqjGauT+w+9Ttx3VGjbucUjN8uT8y/wB7+KsjBLUXd+8UfdqzEp7d6g27SvNWgu0YyGobNbj1w1PVhsY53M3y/NTB0YY6f3qSaTamEG16yYEW75+flo+6W53VGvXPG5alT0NN6AO8vlc80f8AoVBbjn7396gLu5xt4rJmQBT3JVsU0Y/yKnC/LR5Y9Ki/MTci8sf4tTdo9al+93prKV5/pQmSyE9Kbt28561KV7j71MKnHTbWqZNiJ/utxTPrhamZT3f5ahddx5rdBYiZiyr8g3f3ajVQrYxUu0Ken/fNRbS3OR/eroizCUSKf94nFFSeWc/P/F7UV085wSpq56hXN+LdaMK/2XbyFJ5k3TyKPuJ6fVq2dU1JNJsHuSm9/uxxf33/AM/NXnu6SSZ5JH3yu+95M19Ni63s1yLdn8ZeHfC39q4j63iI+5D8X/wB0a+XtRBtwNoXtUwVc/3v9qkTG7aM/L/epSu5uCF9a+anM/srDYeNKHLEEwq8ZZezUD73YU7aPl2U7d8v+zXLJ8x6kIChalWP3pkfarCY6fxfWuVs1SGiOnbdvRhTxheM04RhjWVwIDH8uRQylmqf6/w0wqN3/wBepuWiuyhj12+lV/usv1q467RgCofL3HIHy1vFlpEqSbo//iqlG3bx+NVx+7JH/oVWEmDAE53Z4oZqkNlj3cDHzVXOWdsAbqtt06fequYxnj5W7VcWBJGwbqo99v8AFUUyjGMfe+amp8o7bqd5gYYweKGgsRhgvH3eKR1DL3XFDbFb/a/2qN3GPzpoGiOPerYyfl6f7VOT94FcfNuomzjfn5VpsbJ1Hy8fw9q0DcJF2nIyv+1UTYZeQfl6VZlX04/3qgKplQQeaGzWKshiK8nRDsXrI1Wh8yY4X/Z9aNvl9926m49qz3NLgsg2ttxzTf4uP4qOWdhwtCtt5+9/vUxAshX0qRWG7IxzUasG/ioOWDY+9QA9sL3qPdzj/gVHOzBPT3pv8f3A1QAbdzdtv8qlXGzGRx8p/vUwqJD9P7tKGP8Au7f4cVTAYyllzztp6/dxntxQsnoKA21PnH/1qzATjeufvf3acF+b0pu4M+aarFd4L7vRvSgB6/Kai2nd3WnDDD74b/Zp20sWGf1osWN9uV/CjzNtD4ywxu29GqJl3cUAOfr8p20fxMQBtX+Km+Z8rfxfhTk+7xjb33VLFYaW5waaPmXOflFEqndmkpWGDfK27JXPy/LRI3K4NHDDt/d+U03v0oJtqBZ2Df3fpT9x25I+78vzUifKrdf7pWj7ydKEhDFy3Kna3dakMgXbgBm7tTHbanyfMx+Wmp8p+f5F/wBmhgThgy8moNzyc53bf4aA3/jtG4L/ABfdoWhFhzfKMH7w6tTSwX1pm4N0z8vtRuO1sDbzQirDhheclabtHzZPT+Kk91O6kOV4PzY6UFWHcbeCPm6LR93gY5prL8uPurRuTbwasokGeh+agL9KaPmXH3qeqn0C7evNBAn5N+FKcqzA/hTlXc1M8sK/+1QgHnp23f7NMX5VYJ96lOWb7hVf7zUm7nrt9f71AD/vLyPm7tTT/sfdob0pw+7jG3iqSAYzUbiq4ztwKVlC8Z/76pBjaob71AAq7l6j+9R82MAbqWLGz+7/ALtOP3VNADecLxhfvVIjDHX5ajZdvNP3buqdqAEX6lv96gtt2inKvHQ/8BqPcc9f++qsCfzCrcfN6VE3ynj7tAb5m4+lDfXbTQDuWPA4qXhXbA20zy+/DLil3Hcox830qgHli24lpNoH3VG6mI3zKcFQ394U5fm7/wCyaNu6XPmSdNuygBYmLNg5X0qRo9z/AHd3rUAj+XPK1PFIML/eapZztFiNQpWpto29Pm/vNUMbBTnG6rCsGbGe1YsgAu0Lk/N3aoZ2DADhVqwcbW67arOobnFBqhq/L2p/bim03ndWTfMSSI27nNTRq21iBUKr5YXg9alTMaZz81QxMk2jbRu2jjt/epjSL8w+960gbnGagzsTFe1MP60+PC7c/MpprY3YNQQM2+1MPy1Kzc7fSoJPQ/d/lWiAY+P+BVAyj0PFWT83P3m/vVWlyzYb5a3iQROoXaTiotxbj7uTzUrfLxSfeTGAv+1XVDQGNeTa3frRTeWXHt96itbnPymn4l1YapqjiPL2ttmKH3P8T1RTDBcfepka+XEqAfKOm6p9u7jG3Fd9aq5vmkfHZBk9LKMJHDUY6Jfj1Ypbyxznd/dxS/Q/LQq7mXkrtpeFVQK4JM+whAeq/ex96nbS3alRf+A09c9q5r8p0pEO7dwOaeJNrcDFJIvlvk/dptIstJJuGanX5eKoIwjbZndt+arsbBuTmuaSKtYe2FbruqJ2HWp29RTHUVmJEH3sk1F7VKynPH3aYfv4+9WkGbIbywz6UkMm01NbqWLA/wD2NMkjOc/d/wBmt07lrsPH3mGaZIpWTu2aIGHyg/eH97tTpVPX+H7tGxTIn+b/AGaarH/gP+z6U/cVpkylSuDs/wB2rvclA8YbtuNQbRnt/wABqcL/ALdRSr93AG7NIpj2XcnNV9wjTjG3/Zp6MdjH7u75fmqLy3ZVIQMudpb0q72CMSR5EVVA3szf3e1Ph+UYdy3PDU1IxGmxCWXO75qGXdz/AHTQ3c1sSOw+YAfN9KiLFSwwVb71P3blbPy03cGfBG3igQnG9Tn5qC3060vyLzkZ/wDQaTcF2ljt/wBqhgI2/PSkRfl7rT9oVVPGfvfL3o2+p2+lQAHGFFMddvX5fxpyqc5yP96lRdvB+agAXPYDc38WaD8zbvvUfd2ofmo3H/gNADeF2gf980v3SwIoXDS4xuprqOw2/hQWOZjtbgKv+z/DUe0qvQbf51Lu3Kpx93+H1oZRlcj9aAGfd7CgqV5HDZ+9j71PKhuf4aY2xtoJNADWxGflPWmIwY/+y0/btHB+WmIw7ANUgDfLuOfloDBemNv0oVgxbPp92mj93xUtaFCspZeSG/2abt+Xr1/hoLHr60u7aq7gN1CsSG3cMv0FJu+TkfT6UMw6/wDjtNE3H/xNUTYc6mP/APVUbyeZwRUhbcck1GzDbgfd+9U3EI6jbkU1/l4APzU7n5vTvSv820D5aRYg+9jO5lpvksvJG3NPbCp0+bvzTCxk6mixA1PmbGad91Gz96m/K34Uf3hmnYsPvdqkbG7I/lUfy/Mc9KFbcOKT0Acyhhygo+70+Vv7tHND46VYAjBf9rdTuW7mmfeb+9/u1IjbXbBC1PwkDh8r7SNq/wB5aU4zwfmpm7ccU1v4sktnpVAOOe+KZ7/w5pzKKFbbx/DQAcMGfPb+Kl3fd/2utMGNuad95uu3H8NUAKvvTuNtNbLbgP73FH8dAArHP91ccbe9DN6/KtIrGTg/h8u2k9+KAHK3zUMx+XAo/u4y1B3Z5oLHbux/76peVVUGKYVHy5+7T/fG2rJsH94cLn+7RtKuqEGnCP6bjTRlW/vUCHhS24cbW+WnFfkyTuYdKi8x1P8AvU9GP3v4v9mgAT5vT/dqUfLu6bmpgVmX8KDtUKc0CsO4Z/nBbj120o3wqjsAjN/DTPvGPICj/ao8sKVOM/jQyrF2PDPw5KjrVhMY4qpbqYxkgJn+HNWvMGzASoZytWY4tzx92o5Pllx92pR6/wANRTSfP0/4FWTGMdtpxRu+amNluQdtKzfJ1oegWJA3zcGgNu71Gmcc0m4/Lz8v96ucqxNt2mjdt6/99UfWmD5jg0EWLaNx229qNw21X3BiDR5gbdgjZ9KCWhxk3H+VBk2qwIpu0N/ur0obHzGrJsMb3+996q8rfNipn2smGNV5G2r1+Wtogxn91MfNSf3gTSpnzadI27aPu10IyaI3Ybcf3aKc2KK0uTYevzIp5+X+H+GpUXhR/DUEWI2bBP8Au1OjDcvH/Aq3m7nFTjoG0bv50OoWnqw7Ddk0jKMcgVzM7Eh4y3U7f4qlHyjg/NVUybTip0b5e23+9XOzVImK7hVSbNvIuQNpq2Msvb/doljEiYP8VQpWLsVSu0t/dqS2m2vyfpUHmFX8sja3ZmPWhvlbk7abXMUka6SJI2R/3zTZG9Pu1Ugm+7j/AL5qw0m4Lkf981z25SbWGMu3dxUR+/n7tShgw+7TZFHX+L+7VI1HQt8+MmnmMMOc9Kii+WRcjbVhs7W+fap+WrTsBSmUx9AG/wB2hui5NWp4wyf3eaqvJtI3D5a33NE7h93oPpTvvDpTY/m6/eWmN1+Y7VoJaD/V7g/rQ67Vy2do6bac3RiT81QPIV4wT/uir3BXZE6n5j5Z2/dHH8VSxqF+TP3envUv7xR/rTuf5qbtEfQ/981BsI3zPn1prq3y4bpTt3PX/vqhujbTtoLGNnbvB249qQLu605M45+8TxTR987s0EAy7twzSLhR03LShpJN2SN1MhUf3y2eq0AO+6e3TmlX5u3Sk4XdxShfk60AP7dB/u0nPy5O6m7f+Bf71DfKv92gA+bfnn/dzRtO7gfL3oK/xn/x2nKx60AR8sMnG5envSqu75CdrUvLN60nCls5+agsVPu0xlO3eMtTvuqwAO7+9mjbx/s/doEyMM69cL/vU7cW6inFfovFNHy7hj6NmgYTYbaAm1j/AHaiH3s4H/AaHYq2ATtpo2YYY+lBQr/d5bd+P3aay7Vpe+DSbdx+7UgDY24/iprKduf4v7zU77u3jd/vVG/3V/8AQqAE2/NyNtPX5UbYaaG+9k/N/eo4xgfNU2AQ9Ou3dTfvcY+ZaHyxXH40/wD1e4L6c0JEicqG4pr/AC7RRz8xzTWbn/eqiA3bf8/dp3KlsH/7Kh1ZRgY5prKV9alFjjj+8Pemuvfj/dpG/dpx6fxCj+Hp96qSAaqnb1p7xlW5Py0n935flX3prMd3H3aAHcqq5O6jd3NN2huvzLQzFeAKn3iB/meXg/ep24MucE/71M+8eSKPxGaoCb+Hp90VE/y/LkbqTdtX+dB2fL+i0ALtDJyd1P56AhWx92mNjbkfe/u0jqe/y1QC7udlOHy8f+hUcMM4/wBqnbhnnDUARhh8pwfmH3ak79CtDsPlfH/fNLtDLx81ADApZmOR8vSnHG3AxTeemfl707bufj/d3UFhyu3A+b/ZpqyHdxlW/vU987Fyfl+tJwu0nK/7VAD9vy9/+BUbeV/h/wB6mHGeT/wKnrjZznmrAPvYNC42tj14pvfp196k4+bH3aAGj7yj+Knop+6P4qZH9B+VPb+L+GgA42NjDN90NTj823+73Wkj+VQn3t3Raevysoz82f4jUAK+Pl/hp20/wHarD7tRP/EMj5hRDhlwAzbBQJj0WNny43bOm2r0Eny9Pvf3qo/d/wBlWpwkCzM43syj/gJptENcxpFi3aoZvv8AdVpY5twzgjI/KmPJuPWskjn1iJtwM5O6o+ZH6baa8m5sA7f9qpuF5PyriokWhr4V8D+dPC7T0H+7TEUN8+N1KWHy/SosTcczeg201fu/ju3UisGp4U46f7NQVsOZvu00sVZejUfw4pjNzzVxRNrkob5OlE3yrnldooj+VOtRzSfeyR/do6gRM27v8tV7v/VY3/MTtDVKPm3c/MPlqJIfMvMuRsQfd/2q6I+6ZPcsLH5ca4x05qJ8M3+1/dqWb+ID+L3qIdVGfvVaYrcoh+VFJ+X/AGaKfJ8yt/7NRRciw11+6MDg81ImV4zTEYNIuflZhupU+XmumSOamidWOOKf5Y2/3fVab97n7y05G3dR/wDrrmbOlET46kfNT0b5cfep235GJ+8KYzbeg3Nmi10Ui1EyK2DUg24bJ3VSRvarUDH5hj5q5WjexFeW5ZPNjT50HC1CG3Q59qvbQyZx83eqUkf2e4/6ZP8AN9DVxfQGiGOTyz/tVdjbcuCfmqrPHuXIx/u0+CQ7+fu1UldAWP4uB8tSHH40cYU0fd5xu3Vig3I3b512fNVofNt/9BquV2n/ANl9KnDbQv8A6DVASuoxgfNVOeHcOE24q6ihkYknb/eX1qu/zbhmrg9SE7FRW457UsuO2Ki3FeDkev8AtUNIMcgtnptrexruJLIV4SN2b5flWgQm3Lcnc/zFqVYwr4Dnc38TU443fWpNUrIajfepu6nbizYHyt9KRWH+81AwGz5jzxS8beo3Unz7+m5abtO7igsfvG/PNRn5l/GlP3W4H3uKbt3HJH3avYFYRVKnA+XH8VKvyu38G6pGwq8Co/vNnH3f7tQQHLY9v4qd90L83zNRRxlR96gAbHc9+KNw6E0N+KrSM25lwaAFKhVyBu/2qGYKq/3v71H57aaeq8bl/u0FiS4YqOGoSTd1+bA/ipWXaOU21Fu8w4/u0FEjsmcHO76UBh0H3W/io3Fjj/x5h0oOduRQA3zhjr9NtMWTuae3TJ/CmbSy/wDxVAA7bjzim/Koxj/GgsFX+9upp9R8tCFYR1Kt0C4/76poY7mH8Qp5k+7/ABbqQ5V1x6VIxWY9gWphk78UM3DHJ/4DTQ3tQAbv4sbVb5frTCx/+xp5bcij3pEyrbkO314osSO2ja3P/Aqj8wMrcdP71G3c7HB4pu3dxmhgB+UL/s0M27p92gf67IIZaRvldcD5aABt27BAZMfxUrZVcCk3BgpB+m6lbK9h/wCy0FCOvzt/Fu/h9KGVs018t0/8dpzMfX5aCGBb+H0pv5fL/FTl6/7vzVFKz9chc9FoJJV+bjBpvK/xlvTim7jjn8Gpx+VM5NBY4Yzn7zVH83Un9KkLcKM7uP4qbt2/LVEA7d/u0I27inbivT09Kbzt+QfNjmgB/wA7bsDcw/hpO+cfe60Llu21fr96l5+XA+7QA5m8xmyg/wCA0N93Awv+1Tdr7Ou2ncfLvH/AaAD7uM07d2D7ajC7jzR/wKgsB/exup275mzSM23vSlfvEnduG4baAGsydcBacjeZuenL8wxjOf0oX5qAD+lP7KMDj+Kmp/EB81OXPy7/AOGgAZtz55ZqB0zmjhv9360Bdq88Y9qAHFgvTO7vtodircj5v7tKmN3U7T/E1Iy+uG/GrAPvMp2/NS7Ru4+933dqT6enNP2jNUkA/aflOPlpE/cltlAzvy+dv+zQq/5/vVID1wsX97dTQu5etBznIG3bTlbjP/AqNAHIzqjO8m7gfLSvJuXj1pNwblPu/wCzUbyO20kBs9KhoxauTxsWGf4al3bjwKiT5u/enc98bR0rBrUyHt05qJ2dtozTpJCobru+70qJFK9y3PK1AkSr6GnhvlUA1Erbl6HrTywXkD5ag0B2OeoqLad2f4f50j5bkY2rSx5+bI+X+9WiGlYn3cYNQN9xnf5W/wBmpD97/ZqPdyxOaIomwyRhGhYj5VH3aLRfLs1c4y3zHb96q9xN5zQQI7I8j/eX0rQf1/8AQq2fYmxC+9iuO/RajTEgyD9f9mj+NSD8392pUjLI3SrvykNDJf4um3+9RTLmbaOlFBNh4+UcEe7bacn/AKD/AA0qsGRuPu/w0gb1HT3rplscsFYljYbulPVe/NV4vvr1+b+Kre4NyfvVzM6rAqjpnt96mzLt5GCopS21eBuqRVGF6NU3KsV1w3+7T0ba/wBaYy+WzH+GnNhqGjWJdjZNv38t96mXMImicY+YfMPrUEMxXg43Z9KuQt5nH+TXO9JFNGbG3mcgU0fL/tU+dRDd4xtVvmFBUfe/8dro5gSJUbcMelSt7VXT5anRgy1lJAxpxjH51ajUMM1WP0qW2bcjZzRbQykS8q3Jpk2PlbG1aeYztyMrUMzPGjHZuwPSqRK1KsjHLeWm9v7tMSMKfNO7ew5XPyj/AHaVceYsmTv+tD/MM55rZI6ErDuNvP4UFfm5ojUsuf4ad97oD/vVTRqiIMd+RS++KFUs+4fxU49VFQWMLIyqMfL/AHqj/vLUjrwvP1pob5t1XYkenzenFIc/MMHd2o468rTWY7sYLN/eqCUB+933UD5RTYl280u0/MaChHY9Mf8AAqk3Hb0/76qNPm3Z/CjcfvUCsP3fMoBpu32HNNP38H5v96lVdo+WgsOcYDHcD6Ucse3vSBjuwc0vl+WvPO7+KgkY7bn4+X/ep6bOhxt+lMReezfNuH+zTio5Yj/vmgBXbaucCog3HJ+U/wANG0+h2/ShVLLnHyj+72oLSHLt2b8fd6UP8yKR60n3WwMUfdDD+tBNupG2VbH8OfvUMvLEj/vmncsu38lqNmKnAG6gQnlnbvBP+FNbPU5X5vvLTvm60IvOCN2aCiNc7sgfLThnqcbh1psv3WUA7W+Wk43YOf8AeWgBXXbtOflAz0pj5652075N2AStJ5ntUgKvy8fxVG6j5cCnbT2P/fVBV+7/AC0Ejdu5uMUnfBH/AALNP4UYwV/2aa6o0S9Gyf4aCgb5e/8As0N12E8Y/wCBUOwZcZ+X+61J/CxwW/2aLEhx2FNXC9izH+72p4YM2cH/AHWpi43NkD+9QkAK33uMbaNwVVH8IpTjO4ArmkK7ecFqogaG2jpspxU/KfvU0xjYuc7u60YH91qksBn5f4f97vTuemO26m7R8tOX5T0+8KoBy/w/3u+2o++OV3UnCswHpTx/Ef4cUAOTC7svuX6Uob++aZtLBg4+WneWFHA2/wC1QA/aJB02/wC9TeFGfvfhTExszk/L/DS8bcIBu+9QA4Y7n7tO2pvpjKcdNtBY5/uigBSw3MP4cbqHzHuwPmo2lu/+1TtzNxkt/FQAIoV8gHbTtvz8Hbg0K3lrTX68H5W/u0ASbtrsQP8AZpBnduz/AOPUm0L/APFU4MO340AP3DcyYHs1NT5tx3mjcOmKci8YGaAF+6jDO7mjaV4xTtp3dDTdu4ZwKsB3zbeaNu5v7q04elR/dOc96AJR91uaXuPpxTRINy/w59qFkK/MBQAvDMo/9Cp3C9R33UwMd1TfeTrt3UAIW+lNKj5d4H+7RN8vAo3GRlyP+BVADk3Y4BX/AHql3bf9paiMaebvclVX+7TfM3dPu92qGjmkhz5k6/L6U5VCoxP41H5fapQo+XipeoIcuNuRUc0hUZQ/8BapDhV61BK3zYIFZ21CHxAJNrYwalT+I/dU/NTDlmYbPlp7fL3qmbDWYNx/DmmH7jYBbbQ3zDpTNwjDEvt2jd81VCJFhtqokv5ZBhdibP71WD8zrmobFfJtlk/jl+f5vepSx6U73ZICHdyKWXr2XbQilUbn/gP92g+o+aquQyrczbQUPy5H8NFJcfvHUe9FVcyLCt83B6tTpYzjj8ajiYNu/wDZalT5uPvVrPRmUNUIW7+1TQsN2D8tRD+IY27aRW+df7tQzWPYtiPaW5NC/K2aIm3bSx+lOKnHPzZrA1SFEfmK1Vod6nYQFXPy1YTOelEluJI1wfmppmiIn6qc/KKlhm5qBZPlwfvDrQf3L5GfmHFJo1RZvV3RbwNzCqvPy/pVkMJBgfxCqvEbMpx8pop9ibCtlWWpUbjimJ93B+Vv7tPVSv8As1bRmTIoZ1BP/AqlnmdpcIAq9Aq1XizJIoBqbzAu4YG5f4qgzbIyz56nioFbzEaR/M3r/eP607zDJIo3lMfNuX+VK8252P8A49irSNoRIm+b/Zp27tnp0p33ugpu0eu70qjWw5MqvP3u+00H2JoH1o296ssaPmHP8NMP8I/ip+72poX+5jbVLzJGKy57/wDAqcfvf3ab+Hzf3qNu7g1LAcVCtTeew+b+9T+McZbj72KTtx8tQA1GHzf3qdKoUZ/ipp+Yf7NHlhT/AHfSgVg27upo/u5xx/49QucNzmmuwYfSgY7+JsU1V+apHXO7+7/48KiK/NwC3rQNC7Suf4mpf7xOGpDhtoJ7Ubd3P8NAxNu3t97+KlHp96l4xv8Au/w01W28c0CY123S7NxbbTto6glm6babt+fPvQ2GOOeaAQ77vAAaoz8rMBhaGyvGaYfr+lAx7KNzDNM4ZFxnd34pzY+Un+L+Gmtj0PH8S0CQxmLcH+GoznPQ1KrMoYY60n8PT/vqgZGflam8+9SLHuXlwuKY3y0AG47lJ71G+WV/97+GnFSozj5c80bdoYAipYCsx39Nv+1mk/h/u0DHyj7vq1MbLFs/MtAD/qd3+9TFyy4yWpXUsGzjbjlqR1EbKB83/AqokTd2xtpf4c0cL0+b13Urfd7UEsN3y9BTT705ozjYPl/2aRsr/tf71AgGGLddtNPXaPu4+9/DT9voRSc7s8baABvlZl/4DTRnrT/u8/xUp68fd7f7VADVyzMSppu2nK21WP3s0HDbhxt7UAN3BuQ/fimlj1OWxThjqT/wGgr6HbxQWH94/wAPamjCu2Ttqb+LB+amlRu24G5f4qAEf5m+Q7adw23OflpOcsc/N/e9KN33uSzfWgBVYbW/u0f3c/hQV54y3+1SOu3oS2f4fSgB/K9xQF+X/a/vU7dubH3sdKaW3HkfLQA5s9PvU1c5x93afSnhjluD0+9SD5nznavdqAFVdzYpV6n60gYN9whudvWnbT6VVgG7itSo3P8AOk2hef4qBIY244amAu7aQaFbv96kXDfMc0/le/8A3zQA1Fbf02r9aQ4bkD/gNLtMgwT+tAURoo9KAB/mbH3W/wBmnBj09KB6c7adtHTH0qybirJ93PzZ6Ui/98r/ALVPj+b/AIDTG+XnB681BQvZnP3aGYfKc0H7v3ytJtT5eS/PO2i5RKjbl/vVE0h34GF9FxT+F/2fmpm4Kyh8sq/N8tJmbVyZFGMk0rMV7/NTYWjZcgnn5trUPjr93NY/4TjejsNZqbxub+Jl/hprqZG7U4KV6D5qo3RIjMqYFPf5kqKHrk/8Cp7/AHai1zQifOMAlaq3P7weWMlnfG32qdmZm5wy1FHsmveR/qxV7INi66hdoHyqq/dWmN94U5sqMfdp6R7RuILf71ZIgc7FeAfmP90VA7eYFw3+zuWnzYbbiq8jeTEx+62eFq0Q9hsav5jHP+zub7tFTwq6xY42tRWhhYEU4ZMFdw/hoRtvAG5qJMru43L/ALJ+7R8+WPG3H3q1l3Ipk9zmSPIB3D+7UcMnnRq+za3eNe1FjJuVgSGX7tMnje1l80H5GPzrisrnRyE8EhU4INWt3+1VF2ChSn8X8VS28iKqg/dqWiyx93bzTlY+tCrtPZv9qhtuV/u1k/dAgubd/wDWou71qNGEi4+81Xtx284qlNH9ldpcfI/WqUjRCIxjLcd6LhtrqQOvy0pz8pNRSfMjHn5fmFO2vMXuODfOxPzM1S7d3H/oNV09eafGxY8j5a0ZlInTMbqQfmp7zRMOhVmP/j1RO27acbWpow3Jj3Op43fLQZRV2SFgq4H/AH1io3+b8KduLdaB/EKDsS0AN8y8bsU3j5gPlak43NSr14+8tBWxInoRt/rQvuKazDdk/epze9WD0I3b51H3uOWo/vHP/AacyhuD8zfepvH94UCE27umf8KULQcMuExtpP4cioAXd2+7SH5jj+HNNZt3OC3+7QzMo4/GgT1Dbxxnavy0P83y5/76pysFT5jSLj5nzQG4nC9v+BU1o/u/rSrjLZpFbsPvCgY7cGbkfLTRndzTgwb5SKa+7cvSgkGb5un/AAGk2/Nk/KtDKWOSNvFHmHc3Rl+tBQ05bgYpwUqn96mt8z8/LTtvrjbQANJu2qTTGy273pT+HFG3dufG5e1AkDxlfXimPnqBx3o2/J3296OPfigY3b8mD822mn5dvJ21J27/AN6m7ty5PC0AM+93oZjv6/NS7uw/ioPv2oAiOfmodVVeP++qk3BjzimlRhhjdQAzcV25w34UcNuOPmal3bl+T/x2mfd/ChgA+Xt/u0bdvShmKsvTbUfmNt4/ioAdt+X7xpxb5c43Z/hpo9SflpisO43Y/wBqgke2PQbqRl+XBp/8TYx/vUzzDnnAagTJWwrcjb/u0bdyNhajDH13NTnYt0y3+1QSNVT1x060u3dyP4abt4zg/wC7ShhGfkG3dQADGWBPy/7NLtDBf4mpobdt/hxQcN1H3v4qABcLtGTt/wBqhuvFHC7R95f9qm7ixbjbQWA9MlvWnPIjf8B/u03bu4/hpr49Tub+JaAJV+Zc/dxTE65yNvajbtVcf+PU1PlGR8y1SAkX27daHb5sfwU1ZC27n6NR5m4KG+WpAl+8ep3Y27qF+XimMv3QDtyaX71ADuKd91mpnHzZo3fWgB7Z2qfu0c5wBuo4Xp81CKfm6L/d3UAKGp3HQj5f7tMClixI78baf/Gv8TVZQ76f+O0bh6fdo+9uGPrTV+XcMbVHSoAe/wB7/PNO4bnmm9ugWgNt54qyQVd3WncNxjbt/u0I3pQOnarAAp29KdKpbaB/D120biwxQ2e2d3egBVx2pA23kjcwpXYdB8u6lCsy5z0qUAz+L5qUdelH8Pb/AHqNv3h/FSYrjSr723/dzxTlUd87vpSfl8v8XrTgu7/4mgYBnZ26bQNo3UnmBh1+Y01l87r2oRgyZxtVulRYwmvtD+FXvTHYMFH97+GnPjZn/gXy1ErbmyQVx8tTYKepch6ZC1G8hzx+NP3BYv8AZNQo3zNj5ttSkaoa7BeXG1abpsYaJpH+Xed1MvGDQMD/ABHYF/2quxRiOFFwFUD7tEmDEDbv/ialP3cZK01Pv9O3NNuJPvfxVF9SbERbc392oZY91wiEfLndT3/cn5/u/wA6bbRiSRn/AIfuitUiWXAu1OTuZqKJW2jJwdvzUUGdh3LLgCoIW4YEDcvT/aqwrbWIwaimjaPc6DpWqZzJCL8r5GKtnEicjr/eqouJB/td6ktpCw8sv8wrKZ1Rd0RmH7PtGP3RP/fNAXaeM+9WpF3IwPpiqfNvL5b5/wB5v4qmLLRdik3cCp/utkdqzlYx8/mtXYZNw6fepSQWHfe6Ebv7tDL5wYOOvXbT1YYYHH/AaY2ayWgFR/3Muwncvamvjn+7VuaHzkxiqTZ2Mjj5h1rZTuaIhRhnHKrSj5SpOVX+7moh8srfxMakLDDZGWNbomSLSeXM+CXVcfw0/j5Rv6f3u1Ntt7R4IHJ4alZd1QVFWFb1zupnPTIPo1PPzbSc9OFpnC/7NBuG3b/tUbe5NA+/yKAvytkHmgm4qr/wH13U4fLwM01Pmo+bPOKsQH2obHYU4fLxTJvmX5PvZoANu5+Pl9KN3zdKD04H+zQ3y8AfNQ2A1ssuATRwy9N1OXPZhuWl52ZB+78paoAZt3cD730prKcc5X/Zp/Gcg7qRsL+dADFk+bn5fSkVfm+tOPzbVz29KRl2svB3UAP2ndTWjDBiP4T60gYscc9aVV+XjK0AG77xpGYN2pu7b833lanbhuYj5aABFGP7y00fK2MbfxpzKGoGWC8fNQA1G+bkHdR+f90UJ8v+zmhv3fT7x/SgBr424+7SD5jj/gVA+bdn5mo+7QA187sj0bNNP3cEf7Q21Jt3JjG1qa2F3YoAFVVOAfm/u00/LSfdH+1QcqcGgBrRjrQcrtpy5UduaQNt2k96AI933hjdjpRuPs1PfYrNg7l/vY20xfmH+12oAaeWxTPutz82KeG7801sY5xn+9QAm0Ybnb81N8v5VGac3ynOB/8AE0u7cc5+WgkTdtXtR/dyfvdKXhmyB/s00r830NACFe3O3NO2/NyR8392jzOWNNZvnz/FQA5vl3IMso/io/hzQfu85+alVW25/hoIGcd/97dR869e9DqGTOdvNDLu2nG7HWgsFw27FOVfT5dv8VN+8uMDb/dpyKVP+9QAbe/3mFRthtoqV8deaQru4/8AHqAGhR8wBP8AepSu4919akHy5/u/3qay/eP8X1oARcLuoGOlL91Ovy0Ko3Y+9QAbR6fNQGKrznr96nP7fdX+GjlSuB975aAHfe6ja3+1QvXGaBjPenbhvxQA0L35/vfNSjO3n/x0Ux4/MHP8Jp6NJhsvtUn7tADlbac8+1G7c/8AdzQqgdaay7T0qwJOMNimuvmDGRuX5qF6cYWnbux7UIAONi5pydORuWk42LnHFIrbeP4u1WAf5+WpVkGxcD5qYGHUk0rLt437qABcN8+KduKtnH/Aaafu/wCzTtpZWJO6puA3du4I208KflJ//apImLbudrGhV7HNVewDQvPP3acfl6VEW+bvT/M+VRvqGA5umfu7f+BU3duRRTd3vuo2nqSPagA43r/d/wBqnSsfN6Db/Ay0wsdy0NtbaSaDNrmG+ZtC8DGOPen23zHJ/Cqrrz/dbtVqBixw/VerLUtaEw90nduMD0qIfKzA0Mx3/wB7/ZprqFJI+X/ZpI2toRNia8RDjj5imOtaJYe1U7PEjyyMPvHaGq55e4dBWUrXJYcMuQN1RnEjKSdv+9UjttH86r7htwR8tTC4hsvyx5/vfKN1TW0YjRSfWq6QrNJnn5P4as7h02bf9mtyLEczBuf4j70UyVtzsR81FSBcDFWz6U9FDLsJ3Uz7rc/9809W+b3qjiRBN+5ZT/D3psrFf30Z3Y/iq4yhlwRVQ/6P1ztoXvGsXYupIkkSumfmH3abNGJk2kGqsbGF94+ZH61dTDbf++qwa5NToM/cVfafvf7VPST56s3NuJuo3MtUUby9wf5WFWnzo0RorNuHbdT9xz13VQSTaeKspMe4pOJLRN7EnbVS6wu1yCy92qYsGVuaY/7wMPvLWS0BFC5U/KeGpu0yPgEMv96nfKu5Ccsp9abaLuuVTn5a7YlvQ0Vj8vYB/wCO0dzn71CNz0+Wnc9QPrQxREkUMqgjletMPtUn3l+v8VR/w4+9ioNxm4577u9O9jn/AIDTXXcmD/47TgxUKM/X3oM73BG5/u7T/wACqVV/4F/u1FnaGPNPGeN2asYnLU37pY8MuPu09vTimMwXrhdvWhgN3Ha2MU4Z6k/NTS3zKOPmp247cf8AoNQAN9B/wGh1/wD2aXtnFIWH97/vqgAHrg0gxub+9SsxxUbZ25IPtQAFdvAG5v8AZoP8P+zSBjvp7x8dPrQAg/8AHf8AZpok+7z96lChVXFM4XhPmoAcMfNgf8CoGOvNPRdvT0/ipjLt289aAGysGXpTTjPWpBu9Pu0bT/HQBGuWb73b1oLFuRQrD2oagB2752zlc/xUw4ZuDu/3aVsdRSfQUDYrSbiwOf8AgVRbdy/T+GpG/ucfNTd3uN3agQ3/AID8tHLH/wCKpW+9j71N+70G7aKAGs25snG6mlj3+Wgrxx2pDjcuSOaAD7vQ0Ovajacc03aVXqOfegBu4baG+ZFU/Mq0NH/EMbacq7ufu8bRtoAbt7+/NBx/wL60nl7nU/3aXbtds42tQSJuDbqaqj5Rk7qcynGP71G1VTigBo+7yC1DZ28pu/4DQu/PI3Lj7tNVvu4JoAcGKnk07/aprfN1+9j71HpQQG4N0/ipqKPmHrTi33gRup3FBZGW7A7ac3yrjO7H93+KnbtrYP3qVpDjH8NADF3yfntp+3hjkr60zcdi7Pm9Kb3++VX+7irAkVe2evTmnNjpn/7Go9vzKcbm7U5PT7rUmA3buXBHy/3al7qOOOm2mcs3OaajbWbJ3LmpAf8Adbj+VOEm7jb2oWj7rUAOOcdfm+7Tf4sfw/7NG77w/wDQaF/hH8VAD9vy9acVK8nG2mOx/wAmns27r/47VgNRvvf3TTmYtux8tMXG7BO1aVmCj/Z/vUAO3bd3P6Ufhu4oX5VUAhs0BvvZ+Vvu9aLgAYK+7A/4FTj8xUDDU1/vK2OlOVgr5Py/7tACrheDThhl70jZxuI+akb1+62KAHFjHtP8LH7tH3eRTSpYL84b/Z/u0btqYz/9lVgSFSqq4pu7jBP+1Ttv7vIIamrjH+19KAGOu7ccfLj72aaW53Y7fLTnUMcH5qj/AIs/+O0ASIw6gilPzFgP++aiH3eBtp33fn/iYVAB909frQWSRGByq96aWGV67f8AZqTaNvI3etUkSyv/AKssD82P7tWbVf3Zx92qkrBp3QZXuF/2asQsVhUjrUtEofuVTn71V7iby4mf7rY2ipXkfrxzUH/Hxcon3VzuNQas07W3MMCJx0qVG2qxpvDU6VhGjbRXPLczIJG+9iq53x7igqX7zb6jdfMfitl7qLJbeMqN5JVqJG3Z5/4FTvu8Men/AHzUTscrwP8AdWqXvEA8hj7/AEoqleXBVUiiws8h27m7CigizNflVzUifdqHd83T6VOvzLxihnIkL97jPy0u3I703bt/+Kp6LtrK9jaxUZTC7dWQn8qfCwty2Pu/eK1YeMMnH3qqNCY+OW9P9mr+I0iXUYSJkfNuqOeEXHBG3FQpmNt4cNVpGSQZH3u6tWFnA0M0eZH8j/LUqSDufmq1NCJl6c1nOrxlgB81aKXc0TuWlbduP+TQG4znrUHmOp5pzN8rYH3qu1yrdhlywV8j7oG0rUdo228V+FZkp07fLg/daoLaT/Skz+K4q4aGbNgN8immqx3d6cW45Hy/7NR7T1zV7kICw+UH5cfw0x5A3+9nd1qXdubGOlROoVup3NSsa3HbfQBf9mmrlmzxtppX1J3f3Wp3Dd6Nibi/hTlYL+P8VRrnc2QFX7tPRh6GgsGkFDew6/wtQ67dvA2Gh9nQ52/3aGBHuPUD/wCypzfMy8baRfrtXtS7dr8n5aAHFh74/wBmlZW+Yg/N2qJcyf7v+zUjLt6UAO/3qhePleTTmbau382oLbtvSoAZt+Tr8tP3BtuP/HqN3y4Hy0bvmyf/AB2gAT+LNRheVP3qk3HZwKbz1zQAKzszA/zpkuF24NPb7n+7/wB9UwsMdloANw/3qazHcp4/3qTdu6Upx8vHzf3qAAN3+7j2obHymnBeKcPequWRqoU4Pyr9KD0xxQzDe2BupfqA2eqrUkEZ+bqR8vSmd267aey7eCflpu77q/lQAo96V2GcgU32GPlpT0/2e9AEaruTPO373zUzcF//AFU/7ysD+FMLbuuVbFACnrz92oi20dN1O2jcwo27uf4f5UANGVOcUfddhj5qeMNuwKRvvbsUAM+62c80qsMtmj7vXFKrfeH3W+lBI1m2vwDu7c01csey1Ict0/76qNm2ldlABuGM8sufvUNJ82AaNwXb/Fu/u0f3cfMtABt5ol+7/vdeKeWPzZA/vUzb87HNADdwbd/eB4ahWPy8/L9KcV+TdkN/tUg/hGfm70ALw3Y/72aafv5xTnbauM/NTQu4/wDs1AC+Z8yjBoC7Rg4pq9W5NKy/eBO7+KgCRG+b6fxUpU+ny/8AoNRbSqKRjdUidOu5aADnpTwo2ZyVb/ZFMCjcvTcvRqkON3ybt3+1QA0s+7P3qUtt6/N6U3bu6ndn+7Tvl/3cf3qAH7iq8gLSbv8AvlqPod3+zSswxwNpz/CaAE8t2H16ULhRx+NIMbqXhmbpQAqY3NvwvH8NO9v/AB6msoXdkmnKw3qOOn3asAZtx6UjY6kfRqVWHX86buLcj5lzQBI33s89KauG7fWnLn/d/wBmhfl6irAUdOKGX3/76FHbg0jN8/egBSpbp8u080Mqrx95vvUhbbwWJ/Cjvx91RUAP2+ifKaPlxigZ9QrUPhtw9em2rAibYrdQv/oVNbHy1I2G3KMNj+9Ub4256eq0W7mLY5WZXXFSv68be9RDLMxOWX/vmhm4VOFUdaOVFIHyvOdy9qckbSLxnpTdw+XHzelSK23oSv8ADQMp3XyyqN/JHFWg3yYz9Wqnfb1mgJT5Qdvy0/zNv3/lXG6lIcdCV/u5zTtP3szy8fMdo2/3aqyTFo/kG5j8orRs4/Ji2DPyj9awk9BsmTLcg7v/AGWmSSfPj+GpXkSNODzVR2LFcfMxqILuCEeTajdF/wBmpIFMYZ+WY/w1F96VjgrU3nHP3/0rXcLDLhvn/Cq9zMlvbtI4PA/4E1TdmON20bt1UkjN46yOC0SH5Fz/ABetHoMbawyZa5n+WeX5tv8AcHpRV9IxJtzndRUnPKWpaGM9dtSjNQhjnIHSpd3y/wDsq0M50P8A7oz1qUsGC8cVF+H3aeM/Kc1kzdD0YKMdGpJIRNGwxSphucbqkRv/ANVTcpFCSFl6fMqjiolbaMc/lWk8IZaqSW7r864rRSv7pqmPhvBJwflb+7RNGJFYEfRqq7jv/wDrVLDMcc4qWh2Krr5L7D/31Ti3zcDdmrTqJE5+bP8AFVCXMb4f5quLNE7g7Bufu/71QQyGPUVH8LCnTSDrwtZz3xhv4CX+UGtkEzpY2LIuz71P5Xkkbai/u4IVacG/4E1bchzJj2+9lSVqB2Gcn71Tbe+Cy/yqFsKvZvSs7GiGDC7t43U4N5i5HbpQMsezZpTnsdvrVCEEnP8AdqZen91aZHGOcD71O+9/vUFJi8f3NtIfrSn93z95fpTAu48k/NQWJt+8TSbe5/Ch+mHpOI9uT/49QO45GC8D5eKd94c0zdu+aneYG4qBCcf73+1SnpxTF/vYC09W3J33VA9Rm7c+D/DQcZ6lqfwx+X71MXG/ONtBQo+Veg5/ipjZ3Y+7T2/ixijvzj/doIE+7zRLGeoo4UN701/mKnbQAHO3kUnDMvJpWyx4H3aPvNkn5vpVgHGc/eppx1Ao2+tDr94VABu+Xj5uaaWKhTgrS7ed1Odlx0DMB/FQL7RHu3NjB201/vUvLFfT/Zprrt6UFNh25/75prfMacfXH/Aqa2etAhpby+RSMx9+ac2PmwT0pnLDON3pQAxm2txw1C42tn5qH+b04NMZR+fWgCUY25ppbj5iPamqw28Hbz92nFk6H5aBWAt/B91sev3qF/hI/wDHaN3HyYb/AHqRm7bqBjWyzNQc7cU4/wD7VN3Bgw4oJHP8u3ApnEa5JpOPlyTuoPzDj1/ioAdt44+9Th/DkmhutNf2HWgBv3eR82ad91VP8X/oVNP3eBu/2acvReegoAakhz0HzfxUHOcfeXtRu+U4yv8AvCnBRj+9QAbirrmj73emvhi3/oOaNwx/db7vzCgCRcblwaOcZGKauf8AgVO3eX8/H/AqAG8/Lk09fUfK1IPmZSR9P9qj3xQA/jGB92kVv4uaTcPmx94U5sY70ACs3380443K4FNf5U4z8v8Ado+eRcf3v++qAHNhu9NX5fu0CFFZjn5sU7+JcYbjd/doAA3FKrDOBSFfvbCQtLxtX9aABY9xqRF3Ny1DSBV24PTdQqht24FW+lWA0Lubkmn7vVt1JtPysPlob72QasB/8P8AtUztjPy/epdu5OnQ0OvfioAYf/Hae2V4+7TNwULk05lDN03VYCqqK396nbtqZyfl/ipifKvTd/vUqbtjEbGb+VBA1m3f7VMZk9BuPzUu4t3/ANrpSP8AKP7zf7NVuZ/aBP75z1p3CtnA460zhk5H3v0o2+Y+QBub5dv/ALNRcbHmTc2/H0pzZ2bgN27/AMdqNG+fGfu9PrQGf/dVuvNZM0RU1JvlRz821/8Ax6oBcH5sfM2KZr8xW1X5xt8xfu1RhjkkmUkfL/dzUNjjsalspmnTJ+UfMd1bqD+Pn3rM0tXVHc9ztX/dq88nyqme20tWW4MJZPOcKD0qI42/7NNZv7mN1C525NWWTj5o2Gd1QeZt+bB/3qcWCt/dqB5DJcLGMfN99vRaodhrL9oLRg7Rn52q0mFjznaq/KNopEjRUwAF2/xU8TIoz95aDCpIZI3ljk7se9FQS/vn5Qf8BoosYWNLd69ulSfWoo2+ds4209W3J/td6lkIlHy9fu09cVEi+5qVM5/u1DLQ7aVPTvUo/h9/4qi3HGP4RSx/KxOaybLJN3zcgUFR0OdtLt3HOKR1Ktz/ADqCivPbjGQn3qosrq6jpx92tb+9nO2oJIRJ0FaKRomUFuDG/wDs91omxMmP733l9KSWExt02/7VVm+V2/vGtjTfYq3KmP5cnaejVl3uWCSABcfN1rauWEkWyRNuaxZl8t2jc7v9pRSTYNnUWM3nRwOSGXZ6VZ+8+B8tc74bvJGLQSfdz930FdB5bb2IJVa7IO+hyLR2HLlU6hs/3ajm6cfdanqwbd02/e6UybLH/wBlqWboAoXbShdzf3lppU/LkbvTdTvbdQmIQMcqD68bakGFb/ZqNPm5+7TueuflFGgDvunk00/7IoZh3yv+1Q3zHh/mqbGlxu7v70j43f8As1Bbnpt/Gjj5f4uKVikKP++s07nDYwtHZaPvcdGxzQIZt3d/loRfvdFoC87MD5aFU9yagBdqfMQenzbcUgk3cj/vnFL5ZUr/ABUh+9gp92gsGjG/Lf8AjtKsnqN1DMOg5pC25O22rIG7izY56elO+6v97P8AeoHzHr8tH8HZaAGbvl+79KRm3J06UfT/AIDQ2ML0oLHj5eOeaRvm5+9/vUH+Hn5lpobcaLECH+7ml27e+7/epnCtgU5VqAG/w5+6opq5ZuBu9KfuDLwPl+lM5+VT92gBCvmc0bedtCsF3YzTSwoEw2lgwHame3/oNLz2HzdqFbdyPu/7VAxFbcO600rtPencfNQ/yr/u0AQMvz543Uu7am3Ip31x81MZuOfu5oAcPl4BH+7Slio6j5v4aRevI20p/d5Jxu77qCRGy23B+WmnOeny05WDD/x6o2zu5b6UAHDN0+7TuOv96mn5lX604KF2uCaABVO35zu5o3BuM/Sj8uaOWfJxu7UANC7t3H3P4qOWVSD/ALPSjd94AfNT1xjk0AM27uhNBXdt6N6U4fN1x/wGmfe4GP8AgNACnHy7iKFUp1+akfqoHzL3o2hkb5f+Ar/DVgPVjj7o/vFqNw6Go4s7eny0u4NyhDLUASqx6E/T2o3fLkUq/L1PzN81H3V6hqsAZgv+9TFYyf6v1+bdTuPlJAX0p+3acZqABcrwB/31RuHb5v8Aepu7dzj5ac33WCfLQA9PvmhcbsHv0o96TdtHNAAy7e1K7bduflz/ABUjruKnNAX/AL5qwHj+Ec07d6dqj8wdqcvzbh/49QAeYFOfvbqEYqcgfN/epVx0B+b/AGqVcfVasA3FuQfvU3c26jjP92nbh0/KggjZfmUjmnbqbt3P0205Pvddu2gsFYKOn3ju607aNjAfj/s0q4V8kfWmSKJBnP8AwGhGbE5z6Un3fufM1IGC7W/hzTf/AB3+L5hVGY8/d6fLRwu0kHd2pjMY+RjbjmnIx+XndUsA57Hc1KflVQTu9aT29aHxt5HzUWKRl61Hut0HCq0gYUOu1lCEcnbS6w22KL+Ha65ZhUJk8yfeD8o+UVi1c1izViby0wPlxThJuC5PzVTimDN16VPFIjN1Pze1SrI0SuTrHt2l6c0n3X/u/LTfvDGN23+GmXEwjTkBv9mhsuwryfLx8zt0WpYIRH94Df8AeLf3qZaw7dxkO53/APHammmEa4+7xVIwk+gjNt6n/vk1AzFfuY/4FRukuH4TatTQ2PmHJG2gwEihK7QF3UVYT5eMbtvy0VN0Z+8OZT1/Onqoz0+tMXOVx83rU6/L/u96pkoOf++ulTR/98/71Qp8vH92pd3GetZWNUP/AIttLuOMH/vmmDpmnjG3Od3+7WTLQ4YVsA077/NN2juTTiu5F5G3/ZqADduOKYyjewJ+b/ZpNg9BTCu1iKCkMkjDCqc0PzYxuWrj78YPzVE+75eatOxqtDLm+ZMEdKw9S8yNvMCFtnzBl+Zlro5o93TNY96u1mD56VvcGSeFcXBnvUHUbPmrfSTbLk5/4DWD4a2R6e6RRbWWTcfxrZRpG6n/AGq64WOZbsnLPuXjrTSvuf8Aepnm7X2ZG2ph+LKalo0RDtfpxQGK8kmh/wCEhx/wGnvnb1+u2hIYoZM4BCswpQ33eRTEUKik/e+lKn3+aAHcMeg20cbsrQq+tG7hiKAGuobb/e/u0vHp81Rn5vn5209MMvdWqbGoIvfFObpuzTT8rdacrbug24H3s0mA3aWPWnP9zA+6tNXqeu3tQP8AvmgAHzfcH3f71N+6efx3U7+Lru/2aR2CtwBQUgj+b/dpWZPuj71IM4/2vvUoyz5H3qCRgY7uvagqF5J3elG75m4O2n/IqZ96gBj43f8A16azf980HPzHA/Kjb97rVgIfmOTn5aasg3Z59uacemKVl+RcfNQNCP05+bdQyjb1+WkfrShd3aoENKjHB2rmm/d9f92nFfl/3j96g/xE/NQA1flLbfmambWVef5UL83ajcFXH5/3aB2Db9On8NJt7UjfwnNJ/dwp3d6BCf8AfNJxuVPU05/vY+9+HSk/4C1ACbfm77R/epgX72B8rUfd6/d/2jTtu5F6Kx+agkYufdl+tLIvej5t3ShV8zdv+ZaAG7vvUJlm5/8AHqC3y9Nq/wCzTlY7f7y/WgBp9Pu/xbaFz0z3oViowaG+9/JqAGn7/FH0qQybW4/Co2k55H/AqADbuX5+9H8ONgXFH3uM0m49CQ3ptoAev3c43U3buHZce1HCq2AaNvycFaABcr3/AEpOdq52f7Py0qN8vXbx6UHKjO/rVgHzx8cbj70HCj/aFM+T/IpTluBhVH8VADgx6EVJ7g/L9aifHT73G7dilVug/h/vNUAOZtr/AO12anKx/wB31VhTd3y/3adwu443L9aAH8fMD/F81NVhuwRt9PembuV4O7607ce9AD1XhgM0jZw2BTfvL8xHI9aXb/47QBIGXpzuahPQ52/eP1qNG6g96dzQA5F2+lKzIwzSBtpUbNyt/FTuN1bAC9FUHpQ+fak4/jpwUY/3f71ADiqLzTTNzgDc2KbuLIucrzxt70bi3T5f92psQSDb/wACoCoytnNNHyuuw/pTo2HzVQAV57/71Nfr3+Wnnqx42/3aY/zJxlfxoExm77uDu9KXluD/ABUzaPlHP+9mnbdpzv8A+A0GYfxYI+Wm8e//AAKnmR8r/Eq0m4fN8m3+lDZFw4br2HFRljsx/BUn3evzccVBKxV12If96g0TMvX7gwwrkb1Z12Mo/nTEbadn+7RrjfuVydq717/xU9F8vhx82PmrCRdPclRip6jdU4+VgarbSxYfdanBhGcfx/d21jc7EaLXHlpuzubstPtodpaWQFnPT+JVqK1h/wCWko3P2X0qV5PmYfxGtTJvoh8s21G2Y3f7VQ+TMz/vD89WIYTIy8hf9rFXEhCnBPzf3mobsYkUdv5aqeGboae21uBhqeem7FM2jOWqDPYY/Tjlv7tFP2jfv+6tFXYzuG75QGJ2/wB3FPCndz92mfJ97J+anhvnzj5aohDg3zY+7U6ZWoEXuKlRvQ7W/wBmsjVIeGLbj/47Tgx6Z6f3qiT0zUoXcOfu1BYK21WwdzUo6d6TjOBSld3DGs2WAb/voVGfmbqak/izgY+9UUnXnvSGhC3y7hUTyfNjA6U99qioXbbuH8NWma2uQSybgx+7WbeQmReBtbH3q0HwwYY3ZH3v7tULrEnH3VUbq1RLVjBsZpLXWIgJCyPwVxXYxMWC5fb/ALork9PUSa4wweUrrIl8tdm0bfrXTTMZ7j4/mGONufSnr8o/lSH5UUZ+7/DTuc4D1sxIRIznGzdn5t1IFPXO5aVm3My4LUm3ufl3fxVJY4qWOCNv40iY+bn5RSDC7iTu3U8/M+R93+7U2ADhT13Y+b+9TW+ZVx8uae7HC/xVG6lc7wVYUFjW+9yQ+3+Gnx+3ytUSry3/ALNUq4xx8tBQcZ7tR93/APXSMp2MaGHoagBoXacf1pxbctN28ddzU4MdmQdtADR/49QqnpT0YZwaT7rZB71AAi7uvDUv8Lc7t1I7cYx/wKm/xdR8tACp97H3aQN8rCn7Qwy//jtIqpuxn5e26rAavzHAxTdx6EnbUm35qjZtr9qAGcd/vVIMKuTlqa67ucjbSn+EgCgbBflXBO5frRwo7bv7tMVRnkf9807dzzg1AJWGnDBgUNN43dNu2n857NSbWzn+FaAYxf4cj5aGXanH/fNDLt3c0NnPUM1AiN17YpG+43O2nHHmfNmkZhQAwevK/wC1QzD7n3c9KWX7vfbTNvqAq0EiMw/3sUbt3HFHKs38KtSfxdP0oKEZtu3P3acGOMA/RqPzWmvheeP9qgkAv93+Gjd8zYO5TQ2dnGFVulCt90AfL9aADnuS1NbGFx940Owzg/jSdvp020APT2A/OjlvT/gVN+992k3Bhx90UAOT0J3ejfdpgU/MThfxpZPlTn/vmhVDFXGKsAZdr9tv+zQ7bQpx3pXblRjcv0pGb5sYCrRYBp+5j/x2jd93H3TQ/wAzKBld1NGNqg/dqAJGzvx0pqN0Iyv8W2jaPm67vu0fd437v96rAEkG/J+VafuDdAaTdtH+6KashYL0VlqAHs3bijdxz8rLTG9xzj7y05ZPkY8M392gB/G5SR+tAYb+TTNxzgge608Nub/4paAH7hlXxuX/AGqczfePr0qDnP8Ae/GpeNrJ/e+Y7qAHfd6ruYUL0pq5x8w/SnbvugL9auwDmb5On0psfysM0/b5nFA+ZFHLN/eZqsgCxbv/AN80fwt05/u0ix/LwP8AgNKvyrwKAHfwY+7t/u9qaWC85oHzLnG2kZQ23PNACo3f1qRVDLyNyr/dqMfQ9adu3f7tTYdw3dwKQ/g3pT+Mrja22o9pXv8ANQiWI+VVsENUben3vwpyt97PzN/tUIx/4FVGYDC9j/wHtQPusT8zdqcqjIIfd6Limrv2+WEHNDRiwbPv/u+lMMhUtj5vSl3dj90dGpjsGKkE1NyzI1v95CgKbl3hvm/hqVVG7rtX+7UWpfNtQ/Mu/halnkSGMmRxu/urWUjemDsFTDE7u396rVnZlSskuGYjcF/ipun2+7/SJ0KsfmRW/hq7NJubj5qzSOhy6IdLJu2pj71OtrcyFi+GVv7tEMZZV42gVfij8vjG1f8AZocrGew+KER/LjatOZfmbpto2t39KOOlZ3IIz97/AMdpGTuDTyu1v7zdqieM56itERuBVF7BmFFG09gWorUyHqvmHJ+7Q/3mIpFZ17ClVixbHy0EId95WxTkwv8AWgqOwp3PfFY9TaOw8KcKSaePl61Fwp6/WpqiRQbvmpB7UH603ccc4rMscV44pj/KMHLUrZVcZ2/7NMMnb+GgpET+x+WmN0yKlZRmqz5z1/4DVoshmbnGzdt61QuW3fIAf+Aj5avnLbt/bpWZeMdrY/FlNapDZU0LMmsPsxux/wB810gjMbY4b8K5TQ5N2vSxnbsEfH8NdX53GzO5a6InI3djlU7+BtbPNO3beP8A0Gm8qF/i9eacihW6/N96t0A0Nu5/8epcP128Uu758HDKaPn2b0T/AL6qWaXD5VRTSthl60zduPOKdEpzggbf71SMU+9I0m3cPvNQW29KNu3kcf7tFhoDsUKP60KyMVGD/wABpp+XbxtoTOOBtVv4aWiKHr/tk/7uKDlhwKApXnG2jafmyS/p/DSuAznsNuaFY7P73+01O3bVbptFPVvvdKTKI1by2ycUoj+Zqb5f3uQuKD8y4oAccsWPLLQcfN79KaPl3fw07y/l5zUARo21sml3fNkfw0/aF3cHbUaMMNkdf4aADd94kfLTtu5v7rf7NC4+X3pxU/cz8tAEe3++N1JtClc0pY7s4o3H9easALbVY80zzN3LndTtvmf/AGVNb7qnioAd93vTWxnj5aG+Y/jRuHzZxQWN7r/do/jbn5aPvdy1IfvYAO2ggD823GKYWC7h/D/s0u0q1NRhu5+VqCRit83HzUP707t6im7d38PzL/FQAws+V6UFdy9frSqvzc/do27h/s9qAE2ltuMUPhu33flp235sE7V+tNdfl/vf7tUgGMxVvm+92201cK3LbWWnthdvB5oCndwO1SK4zd8zcH8utN2/3c7RT1U7uTRtG7kn5asVxG9MD86Pu9qHU5+QDc38VN+bOc/PUFBGu5m9/wDZpysF3cbl77RS/dVnJG6lX5e3/fVBBHu9t3404fL0yvzf99U0Z3DIG7/apxYKM43Yq7gNf5iuz/8AVRuMasPWg4+XIO0/NQM45Hy1AAFGzBPzYp25F652/ShW28glvxprfMuSf+A0AO5XnHT23VGy7QvH1anIu3mhvvc43d+aCxu7bwKkHzcev8NNOOpo3fJ13f71ADw3YY+ambTtbr/wKhcbWyNtP3bhxQA7b7/LTl+Xnmowu7r0/wBml+7u/vf7RoAkP3sgfLTmXduxTF+Zf9ml+VdqZrYgcuV6fNTlUNt/hpu7bQrc8/N/uigB7t2GVph+Vu7L9Kcv3Nh+WkVvm6/KP7tFgHeXtK9V/Gl+7uJJpAp3Yx81M+dXbp8v8NAD927jeVwfSnbu3X/epq/NzntQzBmY/dzQAPlRwDTOdvNPRvUUxvlbknbQQLu/4D/tUzduKn+EUpbducHmlZgx5wrGgkad6jIx8zUMx6n7v8NG4M//AI7TG/iGfpVJkDivPOF4prr8rYNN3L04bjmori6S3j6ferNgZuqyJb7JS5RkcZb71Ps4Xvna5lx5Wf3cS/8AoVZussmoWcsSYaVztC/8Crbh27URPl+QVm2ax8iwZHmbjPvVqC3dU3vhVpsMO0cncv8As1cTGO/ThWrJs2JIlC8CpNpwvPy0xPmXBenbvm6VkQDN8i4+X1p7r8qg/dpu0bf0py5XrigTGrhhyNv+7T19APlxSbfm5/3qaP4Sfu00zMThWook/FqK0AX+Bicce/WkSPhiDt5pu358n7/96noxXgjdurU50S8YoDfNweKazfNmnD5mycLUs6I7Dxyc1IM9Cdq1EW54pwb7wrBlD9xXnimhg3OacqhWwfmph/dnn7tJlIU/dqF1ZaUttHU7aR2PUfdAoRaRE+PmOT81RmRV7/N92nfeXrUE+YT/AHv92rXY2GOxrPvuEYJ91ujf3quqx7VQ1DMaNJFltp3fNW6MZmPoEJuNfnIwypHy2a61Pm+58uP7tcf4PuEuNdvMv0HP1rsFy3baoG6tYI5U9SWNhhigPHXdUgZJBkA/n1qsjFT128VJt8vvub/Z7VsWOVdpxyvP3cU/iHtuLUeZ29uaPvcfw0FXGnOzrtbvz96neX8ynZto2+W3BLL3Wl2hVz/DWTKTGMu1cn7392nJGev/AI7QNm3ApobcjcfRqBjmUSLgfe+9uoC7V2g0bgqcfeP92m/ebNBY9mH+9QW+fOzr70J1xikdvagSF3MvL4xQPlLfxbvegqFPQrkfxUzy/MVjnbUWLHLn5hj5hQyFf9mgqPlx6cUrKV6UAMWMdzt3U5m2vwfmx92g4bodzU36/NQA1l2tQynK04sdnNIqnOc0DuIv3l6/LT91NXLdT/3zTiu3+EM1QIYV3dKTbt24/Ggt5Yx91qeVGP8AaoAZ3yTTX+bkU7d/+zTWb5M4oLDlT1poUevzfw0c4+cBlpN21f7u7/voUAOpGYsOPlpGXdt67qFbc/Py0ANdTjJ/ipGbaOP4qXzO33VFN3f/AF2oM7C7vubT8oqMtuZf4t38OdtOLBjTTGFHz/8AfVAg3c0Ix9ttRn2p+0Me6rQAjY3YxtpGbsH2+q0o+YL0XikLDoPvGgBpz2+Vs05vl7/L/tU0sVbIA+b+9Tt3HbdQQHDN0O4fpQW7jvTV+71K/wC7QVG1eOtAA2emKbt2nf8Aepxb/wCtTTjapH4VYCP8zZx82fWh22vgntTeex/4DUoY9u5qAGsvpTFyob+9T9oUf/WpH6/L8vFADd3zYP8ALpQ2VbkfNS/d6npTkX5myasBiLu4PyrTfvHGeBUjKPuZpr4YYwM/zoAD83H8XegfL1B/u/NTdpVsDH/AhTlZ9vT/AOxoAbx0I+97UbTjjH508R9yd1Lu+bJB3N/DUAKML1xSRt8m0/xGhmLdUG3NKG+bnO7tV3AcFbH93/apvl7RgnDbqcrbegpsrbeOWagBzLuZcYpysOv3qUZZ1yaT+Juf0poBU+9/eWpB14O1qiCjZwfmp/3l+fFUA4L6/eam7e4pdoUdP/saZx2JoAl3bv8Aab+9TNxw3+FOLFfuAYPWo2yuEQHb33GqAkT5uOf97H3ab5m05zu/2sUKp+X+LdQW/wBj5aGQPEhYcVF7Gn8df4ad/ezj5qLEkW1V+9x/vUjMGbg5pSo3c0j/ACnOPpQJsXc+xunXdUSsucDDMv8A47UjfNk57VEVG/APbmgkHYKV35bPzbs1j+I2K2c5TLKiMyNH61scbdn9aoanvkVxztYbduetTJEHF+C/NktIrmbH2iQM68/7VdzaNuCkjax+bbXE+G28m/urfYVWJz8rDtXc2y/KhBGxhxXPylUXpqaCSbu23bUysZBg1WRhtU42n/aqdM4UismdhYTCsv8AFUm0KFqJOm/mlHzM235lpEEoWnDCtx96m9sA/NQM7c8r/u1JA7b/AMBprL8mONwp24yDINH3h/8AFU0QxjMFK8/eooZtu0AhvX5elFaEkayfdyd1Sbh1/wDQaj+6vI3VII9oxjctbNkIF/edfut/DS/7A+9URU5Up8zf3mqWKPnPNZM3RJy2367aevoaiVd3zKu3/ZqT7u6szQeOn+7Ryv8AAeaE2H/eoZeOD/wGpAjdSyMcfL3Wq5by+gO7NWN3DZ+9UUqjPWqNEyFW3HDk01vqP92nGP3+7VWXfGGwBVxNBsny7j930b/Zqm8219pw6/WrLTFV+fDcfxd6xNYjuFhd7MB2A3BPu1a11M5Mb4b0s2PiPVJIx+6mRW/GuqKoo5B39+awfCUx1Kwe8KbGJ2lW7MK6JsMF/iXu1dCOdEH3X2+tTLuVflHzH+KmDGxeO9PijKn58uMcVqZtguFVgQVYmpOWXj8FqMTcsCArfzqX7yqOfegpCOoXaQQuaVIfU/e6/wCzURXccgbsGpNqKOQWwagsVo/ugDdupN3ONv6U1G3I3pmpfLPb+I1LLGN8vHLf7VDY+Y4+WnPiNs/hTWyoYfeQtRZFJjUbzCwxu207aM5HzUobjp9KRvlXoVaiwXD73OP/ALGl7YxTN23b1qUZxUNlNjOFPOdtBY4yBt9Kd/H1+UUjtuWgYgj44O1abu5zjb/7NTU/hw1OChmzigAX3J/3fSkbLdv++jS/e7n/AIFTTHuTd/dqAAL2420N8vT+GnIpbtupjZ7fzoLF3ccgNupm7tj5VodfQfNRxj1oAf8Ad4NM4UZHzUFvQ/NTT8zcUADNwvWkOMdTSn+ECj6/NmgBGYfL1+X7tRtjPJ21JuT5s/NTfr92gBrqen8VCqPm+X7vWnOpboRURyvNBkB+ZqGXd6/L/eppX58HNIcR+lAB90dKXd8vUblpN33eKF+/gCggXdt5BLfxfNSP/wCPUK3H92m7gwY4G00AO4xx81NOF/4FTeMMV+X1pDigBRJxkj/gNO/Go3Ubefuil+lACjDbnGKQL252fypNxVODt/3aVpyycn5v72KsBd20ZxuoH3156fNSct0/DbSphR0NQAMxk60jYbrTZc+bj+HHNAyqMMdOlWA5c7uPwpWy3HCsP4aUfeU+v8VLuKt/n5qgBhxRtGOTQW2tjik+967aAF2hSv8AdFNDbe//AH1Rt2npTlV+n3qsA3Bd2c/LTSyfKSadt29Plamo25sHPtRYBzN5i/3aVfcHb/49ScqORuXNP4/3fxoAYkhbp8v+9S7ivIcf7rU7j5ic/wC9Td247gaADc3TApwbbyfmpu3b0PzGjaFbODup2AlLbe26k3bv9mox8xz92pCpYcCtLAL25+8tO3BlXj5aYrcYPy05l2//AGNCYCc5+lO+6c/e/GmqwZ8Y3bqHXcFyPvfNVmQL81O3bhy4Vu1NTCpgGgybnUEHaKSAk3BcgEUp+4pHy0zzNrNwNpHpR90dNzD2pkMNvlnkbqiKnofmb/ZqUZY8nbTHz8uPlqGA37y8A018d8U4t94/3R/DTDvbc3XjirIG/eGcbfTbVW8b5GGE+QfearT/ACjBP+1838VUrq48xPw9OaznsCOT0mQL4kvUTPRX25+72rtrb7yjJ+UfdriYG3eKvkQbXh/hHzV21n/qslB/vf3qxdiqRdi+bp96pUb5ePxqumF24Hy1Mi/M3WsmdJaRgoX+6ak3HYwQ/e/vVVXG5erelTDrnIrFoCUNuTP3f9rNAk29+9Rbi3HFSfd2t91RVED9wUNkfNTW+7SMxZWx92gsevG6gi4jfMyliV+bb8tFIWDIu77poq7jB+vX5v8AZp21VHU7f9o0PGG5f+Gjbu+bG1RW7MYCoo++Sfz6U7laY2emf++alX5hgn5qwehugXK9Ru/2afz3+Wm7D60Ko96zuMcuFVe1Hfk0bjhhj5s0fw8/eoZY1m3cf+PVE+W4qRmfHXb/ALNRFgq0ykRn5W6/8CqGbG7r/vVM7bk+9tqE5Ycf+PVaLKs8MfTHzNWde+YquQTuA2hlrWn9MhV71iaxI62Uufm+Tdu+7trVIUjR8OKY9JiQEL87fKvrWquNvOWWsfwruXQbLzPlfZztrXSQrzj5M/ex/FWyRzDZVO9c/dYfdp679q5+6P4aY0x+Y/wrU7N83zfxVpczY3afmIA5py/KnUU1m3PyNrY+833aJF27UztzTGg3f99fSnrnaxPyrUUS8sMn/eqRlHyjn5TyzUrGlxdwYM5ApN3zUrNtb+7/ALNIGDcD7tMYvscUDaoz+dIyjbnG5VpV+Zcsm3d/dqLosHZtmAP+BZ+7QF3LzmnFd3FNfK9P92s2AiruXrt/iprLuXIJp65Vv88Ubvm+X7v0pXLEHyjBG2l7/u87f9qk8w55G2gZV2NQWg8vaVB+73Wjd8i4H3v4qVff7v8AdpNu758hasQ0Y7/M31pu7j3o4Xbx8vejbuqCxOV4Ofm/hoDbiw/ioPy7Qc9aarbjnj2oAfu7moS3Dfw/7NPO3t96g/xJy2aBMifPy8fKvy09P4jkU3bzg/dpzfTbQMccf71NVtrUgYKaNu4tzVXAafu8Ue/3qaVO3kfSkHWpJY9mLJkEe1M2joPvd6UN82P73tQV96BERbnH/j1NLFtvSnOoY4bpSuo6DA2/w0EjXU4YDvUfO3gbuPWpOG6H5qa0gV1AB3UAMWT7o+6xpxwwUelOZtu4n8KTaGT5vmb725aAI2XbzxSbfMLYO1af91sfepCv3dg2UANfYq4I+b7u6mtH8vH3lolbcvHzPT0YNt+Tt/E1ACbvnwMNTx0GRTPkVutN3fIzY27aCCYsWbH97+KmupX58h170u5W27PSmbdpbB27v4qAFLdiduaX7oo+deQQ34UR525I2/7NACq23cOdo+ak4ypP/wBlShiwyKZ5gYdPu0AO2jPB/Shcf7tLuC543UHpnhWoAf8AeqHcd7AdutPZfWjaVVigG4/xUANVvM+anf3cYWmIx2smDxTlyxb+9/dqwA/N/wDtUqqFZRmk3bgp/i/2hTw216AGt/8AqpyruXJo5b58HbinbeOvWgBu5F/2l/vLSlfvDilb5R1pvO9QBVgOXO6moqMedy+m2nu23aT93NG4Z/u1SYCOvmen/AaXjK4JoZd3NJyuc5osQBwsTDG6mlewPzYp24dxRw204+arJF5Ycn5h/eoK9hnaaTnGcFv/AGWjaeuQvP1oABv+YE/L/ep5xt5Bpgy27GKE+ba33mpLczYvEfOfvf8AjtI+fv0LlW25FI7DBz29qZIzaVTO/cv3etIjH3/Kmu258AbmbpTQxUKHc8/99UrE3GSXHGzH6VBdyFY+D82P4u9W3UN/u5rPu8fvRv8Amx93FZsLnLS5XxLay5HKMhVhXa2qnyskBtp/hrirpv8AifWWX+Ykrtrs7b94N+XrEdPcvbh6Fl7bqkhxjH3arpnH3zU6Lz0Lf7VDOwsJjp/epw/iDHgDiouN3ACt3X1py5b61luBYDbl4+9TfMKq2T96mJlvu/LTxljnI4qAHN/CP4TTlUKvJpv3u4X/AGqN3v33fLTRmxwx5XP8P8VFNOV3EYXcKKozH/eP+1mj5/mqRIwvX+Kjb8rfw+lakIgZivOC22pQ27nO6mldvNMWTlmA4X+KpaudCJ0XdxT/AOHNVUk3N8oqdJhJ6LWVjSw/swFNPyrSMx4FDN7UhAMq3I3LiomXljilPtUTfL32tUlIYvWmy04txTOF3VaNEQPGW24PzZ/irE1+ENp9xgH5UatmZivOQrfe3VkaszraXD5O7DL9flrdGUjR8P4bRLAoQzNGPmrU3Js2P8rZ+7WD4SX/AIp/Tgfu7OGX/ercT5Xy1dCOaA4ttkY4H/AR0qVF8zcQQv8AtNUSfMuSNzf3aBvXaI/ut03VVrgSltzYILrimvGGPXbxu60cQjruZv71NfHYr/wGrViAgyqMcbWzy1S7QwwPu1FuK/Iif8BqTy9vJ+Td1osWNSMbMfexTo2GOR/9am/6tscbT0o3fJjjd/s1JqP3bmx7UKp+bHy80beMY20J8tQWO2/K3VabFGFXG80M25qd/B/ve1ZsaQ3cO3zU4Mqtxn+781NdkxnNCNxk/L/s1mNoP4s/xf71Hy+u5qY8fzq+T/u04sGGMUFjXbmmd+fmp/8ADn+9Tf8AgX/AaCw2jHB3fxBaNy/L1VqTDf3jTdxXp96gAKht2M00fc/velO8xlK0Ftu0cUDQL95v7tP8vnruFM7Z3Cm7gq9aBAfXpihvvUOpYNzu/wBqlOfU0ANZfT7tNK/Lz/FTh2pr+mfrQAH5Vb+9Tdvzc/doP1oMjMuKDNibvmwMbaU4xzn5aYze22mlhvb2FAyRvmPb5qjdece1JHIG5A20u4+nzfeNBIm0bWHNNZQz5I+70pzs67v71N2hV+/tx81ADW67OtOZfmYfnuqI7+x+b+63pT/MCxrnG7/ZqmANjPXax6NTGYtyRtXtTXk3DGza3+196hfm5PbrUgSPjC4Pzf7NRuojCN/FTN3ttWnbeWJJZP7tACqw96QL+9ztO371N/vYO7b92nr0XB+UGgCQx8ZH3jUbLu5Odq9akC7QvIXJ/io7ttJ+b+KgBE+XoOtJuPY7t38X92mrlW4J3ULlWbigViTnoCOaazbuSNtBUNtPvTuFC8bqBgqswU5pQxzj+KhWHyjI6Un973FADvu/7tJ5nyqfWofMfNSjC7f4m+lArByy8RkU4R7v4RSK27qPlpxUdQfruoJArt2hkPzUfd6/LTtxx/exTWZW2lx8v92quAIp2s+Q3/xNN7dN1O3HdkgChvm4ONtVcBzKP/2vvU0qWDY/i+WnNhuRn86GU7152468VQDWjKjmnDGFJP8As9KcrfxfeX+7Td3/AMVRcADbUwxNKzbhlvuj5aQsGfkHbTW+8393/a/u0K4rAenJoDbumPamvIeoBb/ZpzfdwAFaqJHcrt28qBzzTdwXk4pnHy8cf7VH+r4ALLRexDRKcqKjEhjLUiyCSU4O7Z1X+JaVfmGAlUjJjj8wyg20zn5Tkf8AxNLu9T93+KmOu4KdwZa0JY2T+LjdmmNGJFxnaq098t/vVXMw25+7UEDvM3FQMbRVO8bhj/En90VZ3bnz/wAB+X+Kql4vGcn/AHlNQzRWMOOM3XiGzJIbycuWYba6+L5VUMTtU+tcTeTSWOuWT4LpMWiPy/rXZ2825VQjsvze9ZMdO1yyOq8lv92p4t+5uSv8O2q6fc2cKy/xVMrHd06CoaOskP8ADnO77tSrjsNy/wB1qiTOaezcZ9ayaAkaT+IDbSp68/71M5+YECpVjC+tTYTFGGGPu0f+g0m75vvUu4eu116rSMmRGQ/MA5aipHbaP7tFbE3Jtz4bGFb+8tO8x1RcfM2PmpqqehNOHy/NjbVMhB83WmvD5lO7LTvu8/w1JumVvMK/IRUi42rlQlStH5nGD7VVELx/c/8AHqm5qixuGf72KBht3tVcSfPl/vUu488nmoaHYlbo392onX0/75p3mfKpoDbqlopKxE+fmqJo+MVLLuk+RP4v4qYzbdoqkaEEy7h/s96y9Xt/tUcoXCs4KjbWnKx3cf8AjpqjPNtGchVrdGE/hKvgr/kXIreQOs9s7Jtk/h+augTLSMikbcbt3pXM+EtYGrR6tcRbTai4KD/bx/FXTRr+6yM8jdXQmcqa6Chip4O38anRgvrub+9UC5+4E+X+9U6ZVVdBu2/99VZLYN0/v02Vfn4AqV8+cvpjmmbQ24/wtVk7DQzr85zu+78tOmZ2Smbnj2hRvb+9noKRYzGiojvIxO4s1ZuXQ3SHeX82AacW2ntTSvluqfxU7zOwGWNM2H+YFXNMZt3batAZ+hx7bqOGbLfhWDAG/h/ianbgoYN8vP3ajVtqsQn0pEX58k1Q0P3cMB8zUIpampsVeu1qcPm2kHaq1nc0AqVf/dpu0L8uDTt23cfanFdqr/C2KkBnmcYJG3NAXcynO6msu1v57qP4FORQWCsF45pTsZM/dpF+Xnf8392msx7igBu7d1Wh2G70o8ssV5oX5W67qCB0ny+jNTeKRevApx+9/s0FihgwzTX+aj+EEihevZqAE+6396kP3aVsbutR/ePWgAdircUjfxE9qf8AeZePmNRfe4zQQM+Rdx5/4FTVx0Qdt31pzttb725Vppbj/wBmoJHDOFY/d/2ab3/4DTtxb5BimKyMvT/gVACr8vXO2gtxmjdtGcBmNM2ne2Pu0AM+djuY/wDAqB8vNI67lY5NMiXcuPSgBxZvmf73+1Tiu5F/76pqRnP97/Zp5YsGAH3qAGJ95c/LmhMZYBiz/wC1TXVmCHdtYUIxyM/f/vUAPOdvIqQKPv8AGe9NVuVGSzd6ftHagBG6KMbuaRsqOB1pPMO9hj5aa+VH+z2oAB+8Cn7nrSKz5UlN2KaZNzshU7Kd86soyf71BQ84V8Anmn8M2CwqILzmpD8zZP8AF/doJG/Kzf3m/wBmja8acD5mp+7npTPnkbrtWgBjZ3rztbvUv3Uz93NN9s7sf99Usn8C87m/8douAu75VwO9PGOv8LCotvy8ndu/u08KVDA/MvaggPmUZxup27czYxwaafmbB+7RuOcbNq92oLHH054FG4r/ALS/7NNVv3nP3ak+XGaCA8zdwi0PnOaVm+XAPy0z5V3fP8rf3qsBy/5Wmr8o4oXO7r96h8YUH+LpRsA1MKMEHb9aRW3Ng5VV/WhvmO8EMtH3l/2fvVSZAu45/vf7VEnRT97/AHqTczLgf99Ubd3AG2m2AfKvGStL/BxSDG3qTx6Uq9f/AGWgi5FJGkknnEbJQNnmL97FDyeWymUFVJ4ZTUqt2xt9aRZNv4GkiGDM+Of5VHtLbiX20bXWXMb7WJ5VvmVqHm+Zt+UZesf8VbJ9zFjGzhcA7u22oG+8o/iI+7U+4LtRAOfmqKbew3gj/wBmqrmZF5m1lOdq4pk0iRxZBKtn72N2aWVSwUBwrH726op2GzBNQ0apo57VWddQst2Wbz8BfurXW2imPg4X8elcr4gVI/Il+8wmVvlNdLbsexLrgY3VyhD4y6GKkf3W/wDHqnXP8OP/AGaoImfdg5b/AGlqdN3oNzUM7USp91jTxluv/fNM3f8AAafuPoG/3azYxx9x/wACp277oPzVGMMmfvM1S7vlXrVAPT5V4HzZpGb58/xdmpqN+6xg9fvetSKu05BO4dahmbI9wZ2b+EUUm4fMS/8AtbfWirEXV+Zc42tTto/4E1N3Bt3Xd/dpzL92qZjEaFPWnheMGmD7/XappzMm3FZs33H7iv8A9jSIoYcjC/7VNWQKc/d3UrSFWxxUNjIpLcMWA+bmqrK+cdGH8NXN21v9qj7204oua3sUNxj4J+8fWnGbcvJ+ZasSW4b/AHqpvbn0/wCA1Nyk0yTzPRz/AL1Nf957moJYzGqgfeb+L71V5lkU7wPu1omaE7K/z4G7/dNZ2oWpureVCH5Rl+UVL9ofPB21FLcbd287cfxVrcxmuYzvA1gdNtJ9LIK+Wd4Vht611sSlR3X+HpXKaVeG68VSgl2dYOW/h3fw11XO/BcquOa2WpxcvJoiX+HG6np0XB+UfKaiixv7bfu/NUqTGPaQwbA+6wrVaEgflbH3v4flqDzHkfEZ2gdWYfdpxYsfLBK/xPtFSuwWFQgKqtJs0SGJIY92Pm/hNK2Y0wpG3/ZpA3yr5Z2+vFN27gx5qUaAnzcU8q/y8/8AAaRV2qvO1Wp8WOm/5qls1BfmbeR92kdfL3fxZppY7WUn738NBb5WGam4Cp8zfMc/7NO2j7pHNNVhuU+lJzuU4+X+9SLBl27cipd3tUbNz8//AHzSBiw5+7moLQu47sn5ac3/AH1TFUNzmlfqx5ZaCgdfMPCUbkVFxGN3dqSVgwUYK/7VRjLN/e2/3aGQS8dTj5v4qQr9WpiyBmzkKq9abuPQH/aoLF4pNozuGN1KrfLSM1ADd21l2v8AN/sijcd3H3aP49pPzU1m3O2T8v8As0ASBgw/+Ko/vPUYytBz3xQA4t86nhs03duOc9KRpO2Pp/tUq4VuTQAHDfeHzUzaGGDTm+YY/iZaarfIp4ahEsY3yjgbqj3DDIUqX5VXAFRO3NBAIxVsYC/xUBhv2Ux5Nu0j5qeJDtxkbT/DQAjyBWwaG9zwaac/KCPm7M1DMZFYY+YGgAVv3bY+6tMRfmUA/epVY/MP4fu0bvL3ZA4oAR13fKTtYf3aGb+6f+A0Jukdj91cbg1MdjsXp81BQrrtXp8v3i1AkC8A/M3t2pj5w37w8/w1Lt8s8HdQADKhVz8zdGp5+Yf7VMWY78E7l+7T+G6D7vSgkHyq5BHzU3aWGU/hpS27YR93+Jc1Hu27k425oANz4Y5+6KO/JoDFTnHy0g/h3g9anYok3FugO0Gkdh2oVdw67efurQrH0+6aokXd7ndTuc4/9Cphblwn+9UqttXPagCPbt25P3v7tORh03dTxTWkHvTvuj5PmyaCg+6uQPm/u5p4UqcgfK1M4UZ/iY04MI05b7v96gkJVdTyPlX/AMepdqR8/e4/hP3aY+W4P3acy7g2PvUIBu7npuX+7Tzlkxjd6Uiff4b5VH3aaW54U1VwHoxVVBI3f3qT7w5+9TV+6aBnHJqQHbip5/iH3f8Aap205z/DTWbdwcNim7vm7+1BLHbj8v8A7LSj5Ryf++aYWVW5zTZZisDPkLgfxCrZmSKp9c0jyBm+Qjd3WnHGVO/a2OKYOmTz6t/FTRI5+vBC07ja3zbahkYbcnH5UBi3Dvub/ZFUQSMxXbkfepnLL/tU1owoyX+bvSyeZIqneP8AeaqQDn+UqSduOlMmj8776bXX+JaarBTt4Xn/AMep252TP/jtWjJsg87yyokPsJMdaHyvVB+dPfZJ/rBuU1UbfG2xyGRfuNn5vxoMnqN5z/P/AGaikYq7F03MBwyn71Tuzx7h/F93bVBmChwgO4GlcpGX4mjDaZlQWI+Yq38Vb2lXG6KJ/u5QN83rWJr+ZNOZUfaoH3lH3av6FJ52mWrlxyNvyisOlxL4zoUYybcj5SOWqRflLc1BCwUr9znpVj+H+7ioaO5Eqe/y/hTt27kVEuc/3mqf+P8A2mqSxoypWp1+YKFwv+1USsPlAP1p4YNuznb2qLEEkeOgULj+Ffu0js6yuTyv3TQ0nYfdoRjvwPmoJAN2xvb/AGqKPM3butFP3iCzzjON22pUbuPvVGPusANtO2ja3O1v9mtCEOZSzLzTUznGfrQG28GnLsbaMHdWUzVEYwu4D+IU75PX5qcVprLuTBA6cVm3c1uDMVVc45qNelSPj5ed2KZuPvtb+GsxhuKls/MtRO3r/wB9VKW+Zagdv++u1NDREzFv96opFDffHy1P83T7rVE/8WKtGhE8aMjfIWxVOePjOP8AgOKubtvG8s1VbhiyNz8x6VutTN6GDolwYfEt4jjarx7h7GuwVQzqfvfxFWrj9N/d+MHAEaZh53V1yyDtlm/2q6EcJZ2/NsBG1vm3f3qjkzGFAO536L96kMw8lnONq1FCzxy7z8rkfN7VpcpFiJRCnlq53d9vc0/zCysCNnG2hMsXOf8AgVIWGfpUlizKVZcAf4UwfvOP4aF+YtnPPTbTRnGx+P8AdFADiwkC7B8v96jzDtyRtX+8v3jTCpY5H3aacffxxUmqY/cd3PytQvzbifvUCTcWJT5fuhaPur/vdf7tQaIkDHfz8tNMnHU7R0WiOT970O/HFRFtrd9y9agoldj980bvvdqazDHXdupEwu6gaHt97r2oZt3FH3XoZgzYT7v96g0DuuD8tG3ng7efzo2jZgE0xv4ef+A1LeoCso3N/wCg0m3jINNb5WUn71IzHPNFwEOfU/L/AArTky27dSeYM9O/3aEY98LzR0IHsoxzTTt2LgbTRyxzj/apv93NGhYv/jy4qPaNnNOMm4snvTd3zdBVAOLf3CN392muwVdp/ipp+9n+KkP3nP8AD92hCTHbgpyD/wABpWwzY+7TPL9fvUPIkfJ+bHy0CuN+7uwetMmZ406jfT3barYFMbG9cntQyCJf3b/e3N96lVirbB95v0p0ke7kUhbd3+agBPvbQT8qn1+9UozliQP71VdoYfP91ad5iYUYP/AaBWHFhvwfmVTtoDbewqOTPmZP3e1Ju3bUPagsl2hlwSFVaacLzx/vUbd3yHDKRR5n3QP4R92gBjsdvT6UIwXnBbj+KnOxV8fd4+9Ubx/3DuoAdt3IpHc1KzFVU1H5gXcPvLTkbctSSHEe5R/F8xpqsP4PX71B9M/MKTaI+f4WNFyh6rtbhxTixznhttR7fMOKT+FRt3UAKrBdpH3u9OZfm5O1T/EtM+dTjYNtKGLHHvVJgORfuj+7/FTnbaP7y9qaWDce9Ju+Vcn5f7tAD/MVgwH3v7tCKNiuuFpowrZ/hpx+XttagBfutkDd/FuzTjIW7Db/AFqHdt3daft3YK4ZcVID93l7cfepv3upK80wN90ZNDMWHI6H71USSJIFGB8uabu2jAJ3LQ7Be/3aamN2WI/3c0AOVnboKl5bcT3NQ7kYYT5GzS8tzn738K0ASDqwI20zcF2/3qZ/rFbB/wC+qFYbeRu20ED29CetA+bjPT+HNIzbQx+9z93NRlUUtz8v91ad7gTyffQkdtu6mljv4FMmY7IhjtupySPJ82AuP4WqkYsV/mOBj/epysihdn+TTfnXn3pNvzM+8fN/dqyRfvdR82fX71O4Vd/Pzfw1EGeSVcE7V+YNQ0jySuSd24VSIY9pN3U1Ef4sNtVv4lpSvG8fMvakKlmy4HP8NXsZAZCzdahfO1kKf/ZVLuO9gAKiaT7w37mX5itBBQeQwusUhD/xBl7f7NQbhGHx94/w/wARqxNi4ZyUK8fex8wqokhZWRk3MnVvX3rBloq6jlrfLp1G3b/dqXwr5cmk23OGQlTH+NLdqfLZs/8AAWqv4Xj22km9Nv740uhP20zq0+XbjHy+1Tp9zLGoI17E7xU6fdx1U9ag7kPXO7H92pR6VEG3eqt/dxUn+zUs0HhuM8Lup33d1R7fmzinBvlb+GoIJQob1Whfv4/4DTVY7mOd1OLfMox81WQxpX72c0UNja396ii4y+vzBgfSmljux2oorT7RjAevSl/joorNmqFfgtSMxY8+9FFYMsRulN/jooqH8RY3/loKrux8zd3zRRQikMZjzTSxxRRWgyuqj5vrVV1Cpx60UVsiZbGHb8+MAe7Qtmush+ZMnrmiitUcPUa3727tom5Tlse9XSo3KvaiitQY+Jj5X4UwyFpFziiigqAH92Tt4pi/PtY8miihljIPngVjyc09FDDJ65oorNlr4g/1jjdzSyO3mLFuOz0oopGov3dxHVelUrW4e4V3fG7J6UUUmV0LSf62kDHy9vbNFFSUhYzuOSBnFNT7hoooNAf+D6Ufdfj0oorP7I0LH+85bk4pCoaV8/3aKKGZkW47qlgAmT5wDt6UUVXQtfCRs5MfXtUbjvk5xRRQwH/xBP4aHAwaKKESxrVXMz+aUz8u3pRRVEodvb1p6HnoP4qKKBjnY+Z+VRFAu3AooqWA1/uH60wqPmooqkSRIxbaD0zT4ustFFHUTG08qPMb/eoooLEjUfK3fNMT75ooqegAWLb81EHOetFFHQBSNpbFO2Dy6KKOgEj/AHxTwoZOaKKCSEuV24NKnzPz60UVSKEJKl8etNjYtMQelFFSPoC9BU0PzK+fSiilHclir2HaiNiqjFFFNiEdj5a/WnFiVz3ooqUA09WpGGzdgkfNRRWgEhAkT5gD8y00gfM2Bmiis/tEoatSL0z3xRRWgMZN8qLikH31HbNFFBS2JHjVVbA71Vb5XXHpRRQZonVj5CP/ABetKn+rNFFWiJCROcPzTl+/nviiirRkyFv3S/LxzQvyws4+9nrRRQwZJF80O49aRyVXgmiitUZkCsWeVj13U1vlHHc80UVBmyq7HBXJxTLtFhUOigMvSiiiYync/wAX+9VHw5K3nypn5fMbiiismJ7o6yEn7R1PSrkfRj3ooqDrQ23lYyNk5+tSDrRRWf2jYevKrn1alWiiqIHj7h/2elL2Wiioe5IXH7p/l4ooooA//9k="/>
  <p:tag name="MMPROD_19055LOGO" val="iVBORw0KGgoAAAANSUhEUgAACLMAAAi0CAYAAABWPbJpAAAABGdBTUEAALGOfPtRkwAAACBjSFJNAACHDwAAjA8AAP1SAACBQAAAfXkAAOmLAAA85QAAGcxzPIV3AAAKL2lDQ1BJQ0MgUHJvZmlsZQAASMedlndUVNcWh8+9d3qhzTDSGXqTLjCA9C4gHQRRGGYGGMoAwwxNbIioQEQREQFFkKCAAaOhSKyIYiEoqGAPSBBQYjCKqKhkRtZKfHl57+Xl98e939pn73P32XuftS4AJE8fLi8FlgIgmSfgB3o401eFR9Cx/QAGeIABpgAwWempvkHuwUAkLzcXerrICfyL3gwBSPy+ZejpT6eD/0/SrFS+AADIX8TmbE46S8T5Ik7KFKSK7TMipsYkihlGiZkvSlDEcmKOW+Sln30W2VHM7GQeW8TinFPZyWwx94h4e4aQI2LER8QFGVxOpohvi1gzSZjMFfFbcWwyh5kOAIoktgs4rHgRm4iYxA8OdBHxcgBwpLgvOOYLFnCyBOJDuaSkZvO5cfECui5Lj25qbc2ge3IykzgCgaE/k5XI5LPpLinJqUxeNgCLZ/4sGXFt6aIiW5paW1oamhmZflGo/7r4NyXu7SK9CvjcM4jW94ftr/xS6gBgzIpqs+sPW8x+ADq2AiB3/w+b5iEAJEV9a7/xxXlo4nmJFwhSbYyNMzMzjbgclpG4oL/rfzr8DX3xPSPxdr+Xh+7KiWUKkwR0cd1YKUkpQj49PZXJ4tAN/zzE/zjwr/NYGsiJ5fA5PFFEqGjKuLw4Ubt5bK6Am8Kjc3n/qYn/MOxPWpxrkSj1nwA1yghI3aAC5Oc+gKIQARJ5UNz13/vmgw8F4psXpjqxOPefBf37rnCJ+JHOjfsc5xIYTGcJ+RmLa+JrCdCAACQBFcgDFaABdIEhMANWwBY4AjewAviBYBAO1gIWiAfJgA8yQS7YDApAEdgF9oJKUAPqQSNoASdABzgNLoDL4Dq4Ce6AB2AEjIPnYAa8AfMQBGEhMkSB5CFVSAsygMwgBmQPuUE+UCAUDkVDcRAPEkK50BaoCCqFKqFaqBH6FjoFXYCuQgPQPWgUmoJ+hd7DCEyCqbAyrA0bwwzYCfaGg+E1cBycBufA+fBOuAKug4/B7fAF+Dp8Bx6Bn8OzCECICA1RQwwRBuKC+CERSCzCRzYghUg5Uoe0IF1IL3ILGUGmkXcoDIqCoqMMUbYoT1QIioVKQ21AFaMqUUdR7age1C3UKGoG9QlNRiuhDdA2aC/0KnQcOhNdgC5HN6Db0JfQd9Dj6DcYDIaG0cFYYTwx4ZgEzDpMMeYAphVzHjOAGcPMYrFYeawB1g7rh2ViBdgC7H7sMew57CB2HPsWR8Sp4sxw7rgIHA+XhyvHNeHO4gZxE7h5vBReC2+D98Oz8dn4Enw9vgt/Az+OnydIE3QIdoRgQgJhM6GC0EK4RHhIeEUkEtWJ1sQAIpe4iVhBPE68QhwlviPJkPRJLqRIkpC0k3SEdJ50j/SKTCZrkx3JEWQBeSe5kXyR/Jj8VoIiYSThJcGW2ChRJdEuMSjxQhIvqSXpJLlWMkeyXPKk5A3JaSm8lLaUixRTaoNUldQpqWGpWWmKtKm0n3SydLF0k/RV6UkZrIy2jJsMWyZf5rDMRZkxCkLRoLhQWJQtlHrKJco4FUPVoXpRE6hF1G+o/dQZWRnZZbKhslmyVbJnZEdoCE2b5kVLopXQTtCGaO+XKC9xWsJZsmNJy5LBJXNyinKOchy5QrlWuTty7+Xp8m7yifK75TvkHymgFPQVAhQyFQ4qXFKYVqQq2iqyFAsVTyjeV4KV9JUCldYpHVbqU5pVVlH2UE5V3q98UXlahabiqJKgUqZyVmVKlaJqr8pVLVM9p/qMLkt3oifRK+g99Bk1JTVPNaFarVq/2ry6jnqIep56q/ojDYIGQyNWo0yjW2NGU1XTVzNXs1nzvhZei6EVr7VPq1drTltHO0x7m3aH9qSOnI6XTo5Os85DXbKug26abp3ubT2MHkMvUe+A3k19WN9CP16/Sv+GAWxgacA1OGAwsBS91Hopb2nd0mFDkqGTYYZhs+GoEc3IxyjPqMPohbGmcYTxbuNe408mFiZJJvUmD0xlTFeY5pl2mf5qpm/GMqsyu21ONnc332jeaf5ymcEyzrKDy+5aUCx8LbZZdFt8tLSy5Fu2WE5ZaVpFW1VbDTOoDH9GMeOKNdra2Xqj9WnrdzaWNgKbEza/2BraJto22U4u11nOWV6/fMxO3Y5pV2s3Yk+3j7Y/ZD/ioObAdKhzeOKo4ch2bHCccNJzSnA65vTC2cSZ79zmPOdi47Le5bwr4urhWuja7ybjFuJW6fbYXd09zr3ZfcbDwmOdx3lPtKe3527PYS9lL5ZXo9fMCqsV61f0eJO8g7wrvZ/46Pvwfbp8Yd8Vvnt8H67UWslb2eEH/Lz89vg98tfxT/P/PgAT4B9QFfA00DQwN7A3iBIUFdQU9CbYObgk+EGIbogwpDtUMjQytDF0Lsw1rDRsZJXxqvWrrocrhHPDOyOwEaERDRGzq91W7109HmkRWRA5tEZnTdaaq2sV1iatPRMlGcWMOhmNjg6Lbor+wPRj1jFnY7xiqmNmWC6sfaznbEd2GXuKY8cp5UzE2sWWxk7G2cXtiZuKd4gvj5/munAruS8TPBNqEuYS/RKPJC4khSW1JuOSo5NP8WR4ibyeFJWUrJSBVIPUgtSRNJu0vWkzfG9+QzqUvia9U0AV/Uz1CXWFW4WjGfYZVRlvM0MzT2ZJZ/Gy+rL1s3dkT+S453y9DrWOta47Vy13c+7oeqf1tRugDTEbujdqbMzfOL7JY9PRzYTNiZt/yDPJK817vSVsS1e+cv6m/LGtHlubCyQK+AXD22y31WxHbedu799hvmP/jk+F7MJrRSZF5UUfilnF174y/ariq4WdsTv7SyxLDu7C7OLtGtrtsPtoqXRpTunYHt897WX0ssKy13uj9l4tX1Zes4+wT7hvpMKnonO/5v5d+z9UxlfeqXKuaq1Wqt5RPXeAfWDwoOPBlhrlmqKa94e4h+7WetS212nXlR/GHM44/LQ+tL73a8bXjQ0KDUUNH4/wjowcDTza02jV2Nik1FTSDDcLm6eORR67+Y3rN50thi21rbTWouPguPD4s2+jvx064X2i+yTjZMt3Wt9Vt1HaCtuh9uz2mY74jpHO8M6BUytOdXfZdrV9b/T9kdNqp6vOyJ4pOUs4m3924VzOudnzqeenL8RdGOuO6n5wcdXF2z0BPf2XvC9duex++WKvU++5K3ZXTl+1uXrqGuNax3XL6+19Fn1tP1j80NZv2d9+w+pG503rm10DywfODjoMXrjleuvyba/b1++svDMwFDJ0dzhyeOQu++7kvaR7L+9n3J9/sOkh+mHhI6lH5Y+VHtf9qPdj64jlyJlR19G+J0FPHoyxxp7/lP7Th/H8p+Sn5ROqE42TZpOnp9ynbj5b/Wz8eerz+emCn6V/rn6h++K7Xxx/6ZtZNTP+kv9y4dfiV/Kvjrxe9rp71n/28ZvkN/NzhW/l3x59x3jX+z7s/cR85gfsh4qPeh+7Pnl/eriQvLDwG/eE8/s3BCkeAAAACXBIWXMAAC4jAAAuIwF4pT92AAAAIXRFWHRDcmVhdGlvbiBUaW1lADIwMjE6MTI6MDggMDg6NDQ6MzhJCAvcAAD1HklEQVR4Xuz9B5Rl933Yef4qd4Xu6lidM9DIOQcCIAlmUhQpyaIs2ZIs2R7b0s7a4921x2fOnlnb6xkfj8c7cpBsyUq0RFmimMUIAgQIgMg5o9E5Voeqrurqyr3v3r4FAkTqUHXDe5/P0Z/33v8tBjWqX72q+63/v+nkyZMBAAAAwLlpbm5ump6e9oMWAAAAgHMkZgEAAAA4R9f8k+9d29TU/DtjcfIzz/yrD+7MpgEAAAA4C83ZEQAAAICzkIYszc3fiaa4uiOa7rnsn961LrsFAAAAwFkQswAAAACcpddDlohF6URTbBS0AAAAAJwbMQsAAADAWXhLyDJD0AIAAABwTsQsAAAAAGfoHUOWGYIWAAAAgLMmZgEAAAA4A+8ZsswQtAAAAACcFTELAAAAwGk67ZBlhqAFAAAA4IyJWQAAAABOwxmHLDMELQAAAABnRMwCAAAA8B7OOmSZIWgBAAAAOG1iFgAAAIB3cc4hywxBCwAAAMBpEbMAAAAAvINZC1lmCFoAAAAA3pOYBQAAAOBtzHrIMkPQAgAAAPCuxCwAAAAAP2HOQpYZghYAAACAdyRmAQAAAHiDOQ9ZZghaAAAAAN6WmAUAAAAgk1vIMkPQAgAAAPAWYhYAAACAmtxDlhmCFgAAAIA3EbMAAAAADa+wkGWGoAUAAADgdWIWAAAAoKEVHrLMELQAAAAApMQsAAAAQMMqTcgyQ9ACAAAAIGYBAAAAGlPpQpYZghYAAACgwYlZAAAAgIZT2pBlhqAFAAAAaGBiFgAAAKChlD5kmSFoAQAAABqUmAUAAABoGJUJWWYIWgAAAIAGJGYBAAAAGkLlQpYZghYAAACgwYhZAAAAgLpX2ZBlhqAFAAAAaCBiFgAAAKCuVT5kmSFoAQAAABqEmAUAAACoW3UTsswQtAAAAAANQMwCAAAA1KW6C1lmCFoAAACAOidmAQAAAOpO3YYsMwQtAAAAQB0TswAAAAB1pe5DlhmCFgAAAKBOiVkAAACAutEwIcsMQQsAAABQh8QsAAAAQF1ouJBlhqAFAAAAqDNiFgAAAKDyGjZkmSFoAQAAAOqImAUAAACotIYPWWYIWgAAAIA6IWYBAAAAKkvI8hMELQAAAEAdELMAAAAAlSRkeQeCFgAAAKDixCwAAABA5QhZ3oOgBQAAAKgwMQsAAABQKUKW0yRoAQAAACpKzAIAAABURllDlhUL58W/+PlLorujNZspCUELAAAAUEFiFgAAAKASyhyy/PavXxUfubwvfutXrxC0AAAAAJwjMQsAAABQemUPWVYvmpdeX7Z2gaAFAAAA4ByJWQAAAIBSq0rIMkPQAgAAAHBuxCwAAABAaVUtZJkhaAEAAAA4e2IWAAAAoJSqGrLMELQAAAAAnB0xCwAAAFA6VQ9ZZghaAAAAAM6cmAUAAAAolXoJWWYIWgAAAADOjJgFAAAAKI16C1lmCFoAAAAATp+YBQAAACiFeg1ZZghaAAAAAE6PmAUAAAAoXL2HLDMELQAAAADvTcwCAAAAFKpRQpYZghYAAACAdydmAQAAAArTaCHLDEELAAAAwDsTswAAAACFaNSQZYagBQAAAODtiVkAAACA3DV6yDJD0AIAAADwVmIWAAAAIFdCljcTtAAAAAC8mZgFAAAAyI2Q5e0JWgAAAAB+TMwCAAAA5ELI8u4ELQAAAACniFkAAACAOSdkOT2CFgAAAAAxCwAAADDHhCxnRtACAAAANDoxCwAAADBnhCxnR9ACAAAANDIxCwAAADAnhCznRtACAAAANCoxCwAAADDrhCyzQ9ACAAAANCIxCwAAADCrhCyzS9ACAAAANBoxCwAAADBrhCxzQ9ACAAAANBIxCwAAADArhCxzS9ACAAAANAoxCwAAAHDOhCz5ELQAAAAAjUDMAgAAAJwTIUu+BC0AAABAvROzAAAAAGdNyFIMQQsAAABQz8QsAAAAwFkRshRL0AIAAADUKzELAAAAcMaELOUgaAEAAADqkZgFAAAAOCNClnIRtAAAAAD1RswCAAAAnDYhSzkJWgAAAIB6ImYBAAAATouQpdwELQAAAEC9ELMAAAAA70nIUg2CFgAAAKAeiFkAAACAdyVkqRZBCwAAAFB1YhYAAADgHQlZqknQAgAAAFSZmAUAAAB4W0KWahO0AAAAAFUlZgEAAADeQshSHwQtAAAAQBWJWQAAAIA3EbLUF0ELAAAAUDViFgAAAOB1Qpb6JGgBAAAAqkTMAgAAAKSELPVN0AIAAABUhZgFAAAAELI0CEELAAAAUAViFgAAAGhwQpbGImgBAAAAyk7MAgAAAA1MyNKYBC0AAABAmYlZAAAAoEEJWRqboAUAAAAoKzELAAAANCAhCwlBCwAAAFBGYhYAAABoMEIW3kjQAgAAAJSNmAUAAAAaiJCFtyNoAQAAAMpEzAIAAAANQsjCuxG0AAAAAGUhZgEAAIAGIGThdAhaAAAAgDIQswAAAECdE7JwJgQtAAAAQNHELAAAAFDHhCycDUELAAAAUCQxCwAAANQpIQvnQtACAAAAFEXMAgAAAHVIyMJsELQAAAAARRCzAAAAQJ0RsuRveHQyfueubTE1fTKbqR+CFgAAACBvYhYAAACoI0KW/CUhyz/4/afid7+/Pf6XP39B0JInQQsAAADUJTELAAAA1AkhS/5mQpbndx9Lr7/79AFBS94ELQAAAFB3xCwAAABQB4Qs+fvJkGWGoKUAghYAAACoK2IWAAAAqDghS/7eKWSZIWgpgKAFAAAA6oaYBQAAACpMyJK/9wpZZghaCiBoAQAAgLogZgEAAICKErLk73RDlhmClgIIWgAAAKDyxCwAAABQQUKW/J1pyDJD0FIAQQsAAABUmpgFAAAAKkbIkr+zDVlmCFoKIGgBAACAyhKzAAAAQIUIWfJ3riHLDEFLAQQtAAAAUEliFgAAAKgIIUv+ZitkmSFoKYCgBQAAACpHzAIAAAAVIGTJ32yHLDMELQUQtAAAAECliFkAAACg5IQs+ZurkGWGoKUAghYAAACoDDELAAAAlJiQJX9zHbLMELQUQNACAAAAlSBmAQAAgJISsuQvr5BlhqClAIIWAAAAKD0xCwAAAJSQkCV/eYcsMwQtBRC0AAAAQKmJWQAAAKBkhCz5KypkmSFoKYCgBQAAAEpLzAIAAAAlImTJX9EhywxBSwEELQAAAFBKYhYAAAAoCSFL/soSsswQtBRA0AIAAAClI2YBAACAEhCy5K9sIcsMQUsBBC0AAABQKmIWAAAAKJiQJX9lDVlmCFoKIGgBAACA0hCzAAAAQIGELPkre8gyQ9BSAEELAAAAlIKYBQAAAAoiZMlfVUKWGYKWAghaAAAAoHBiFgAAACiAkCV/VQtZZghaCiBoAQAAgEKJWQAAACBnQpb8VTVkmSFoKYCgBQAAAAojZgEAAIAcCVnyV/WQZYagpQCCFgAAACiEmAUAAAByImTJX72ELDMELQUQtAAAAEDuxCwAAACQAyFL/uotZJkhaCmAoAUAAAByJWYBAACAOSZkyV+9hiwzBC0FELQAAABAbsQsAAAAMIeELPmr95BlhqClAIIWAAAAyIWYBQAAAOaIkCV/jRKyzBC0FEDQAgAAAHNOzAIAAABzQMiSv0YLWWYIWgogaAEAAIA5JWYBAACAWSZkyV+jhiwzBC0FELQAAADAnBGzAAAAwCwSsuSv0UOWGYKWAghaAAAAYE6IWQAAAGCWCFnyJ2R5M0FLAQQtAAAAMOvELAAAADALhCz5E7K8PUFLAQQtAAAAMKvELAAAAHCOhCz5E7K8O0FLAQQtAAAAMGvELAAAAHAOhCz5E7KcHkFLAQQtAAAAMCvELAAAAHCWhCz5E7KcGUFLAQQtAAAAcM7ELAAAAHAWhCz5E7KcHUFLAQQtAAAAcE7ELAAAAHCGhCz5E7KcG0FLAQQtAAAAcNbELAAAAHAGhCz5E7LMDkFLAQQtAAAAcFbELAAAAHCahCz5E7LMLkFLAQQtAAAAcMbELAAAAHAahCz5E7LMDUFLAQQtAAAAcEbELAAAAPAehCz5E7LMLUFLAQQtAAAAcNrELAAAAPAuhCz5E7LkQ9BSAEELAAAAnBYxCwAAALwDIUv+hCz5ErQUQNACAAAA70nMAgAAAG9DyJI/IUsxBC0FELQAAADAuxKzAAAAwE8QsuRPyFIsQUsBBC0AAADwjsQsAAAA8AZClvwJWcpB0FIAQQsAAAC8LTELAAAAZIQs+ROylIugpQCCFgAAAHgLMQsAAADUCFnyJ2QpJ0FLAQQtAAAA8CZiFgAAABqekCV/QpZyE7QUQNACAAAArxOzAAAA0NCELPkTslSDoKUAghYAAABIiVkAAABoWEKW/AlZqkXQUgBBCwAAAIhZAAAAaExClvwJWapJ0FIAQQsAAAANTswCAABAwxGy5E/IUm2ClgIIWgAAAGhgYhYAAAAaipAlf0KW+iBoKYCgBQAAgAYlZgEAAKBhCFnyJ2SpL4KWAghaAAAAaEBiFgAAABqCkCV/Qpb6JGgpgKAFAACABiNmAQAAoO4JWfInZKlvgpYCCFoAAABoIGIWAAAA6pqQJX9ClsYgaCmAoAUAAIAGIWYBAACgbglZ8idkaSyClgIIWgAAAGgAYhYAAADqkpAlf0KWxiRoKYCgBQAAgDonZgEAAKDuCFnyJ2RpbIKWAghaAAAAqGNiFgAAAOqKkCV/QhYSgpYCCFoAAACoU2IWAAAA6oaQJX9CFt5I0FIAQQsAAAB1SMwCAABAXRCy5E/IwtsRtBRA0AIAAECdEbMAAABQeUKW/AlZeDeClgIIWgAAAKgjYhYAAAAqTciSPyELp0PQUgBBCwAAAHVCzAIAAEBlCVnyJ2ThTAhaCiBoAQAAoA6IWQAAAKgkIUv+hCycDUFLAQQtAAAAVJyYBQAAgMoRsuRPyMK5ELQUQNACAABAhYlZAAAAqBQhS/6ELMwGQUsBBC0AAABUlJgFAACAyhCy5E/IwmwStBRA0AIAAEAFiVkAAACoBCFL/oQszAVBSwEELQAAAFSMmAUAAIDSE7LkT8jCXBK0FEDQAgAAQIWIWQAAACg1IUv+hCzkQdBSAEELAAAAFSFmAQAAoLSELPkTspAnQUsBBC0AAABUgJgFAACAUhKy5E/IQhEELQUQtAAAAFByYhYAAABKR8iSPyELRRK0FEDQAgAAQImJWQAAACgVIUv+hCyUgaClAIIWAAAASkrMAgAAQGkIWfInZKFMBC0FELQAAABQQmIWAAAASkHIkj8hC2UkaCmAoAUAAICSEbMAAABQOCFL/oQslJmgpQCCFgAAAEpEzAIAAEChhCz5E7JQBYKWAghaAAAAKAkxCwAAAIURsuRPyEKVCFoKIGgBAACgBMQsAAAAFELIkj8hC1UkaCmAoAUAAICCiVkAAADInZAlf0IWqkzQUgBBCwAAAAUSswAAAJArIUv+hCzUA0FLAQQtAAAAFETMAgAAQG6ELPkTslBPBC0FELQAAABQADELAAAAuRCy5E/IQj0StBRA0AIAAEDOxCwAAADMOSFL/oQs1DNBSwEELQAAAORIzAIAAMCcErLkT8hCIxC0FEDQAgAAQE7ELAAAAMwZIUv+hCw0EkFLAQQtAAAA5EDMAgAAwJwQsuRPyEIjErQUQNACAADAHBOzAAAAMOuELPkTstDIBC0FELQAAAAwh8QsAAAAzCohS/6ELCBoKYSgBQAAgDkiZgEAAGDWCFnyJ2SBHxO0FEDQAgAAwBwQswAAADArhCz5E7LAWwlaCiBoAQAAYJaJWQAAADhnQpb8CVngnQlaCiBoAQAAYBaJWQAAADgnQpb8CVngvQlaCiBoAQAAYJaIWQAAADhrQpb8CVng9AlaCiBoAQAAYBaIWQAAADgrQpb8CVngzAlaCiBoAQAA4ByJWQAAADhjQpb8CVng7AlaCiBoAQAA4ByIWQAAADgjQpb8CVng3AlaCiBoAQAA4CyJWQAAADhtQpb8CVlg9ghaCiBoAQAA4CyIWQAAADgtQpb8CVlg9glaCiBoAQAA4AyJWQAAAHhPQpb8CVlg7ghaCiBoAQAA4AyIWQAAAHhXQpb8CVlg7glaCiBoAQAA4DSJWQAAAHhHQpb8CVkgP4KWAghaAAAAOA1iFgAAAN6WkCV/QhbIn6ClAIIWAAAA3oOYBQAAgLcQsuRPyALFEbQUQNACAADAuxCzAAAA8CZClvwJWaB4gpYCCFoAAAB4B2IWAAAAXidkyZ+QBcpD0FIAQQsAAABvQ8wCAABASsiSPyELlI+gpQCCFgAAAH6CmAUAAAAhSwGELFBegpYCCFoAAAB4AzELAABAgxOy5E/IAuUnaCmAoAUAAICMmAUAAKCBCVnyJ2SB6hC0FEDQAgAAQI2YBQAAoEEJWfInZIHqEbQUQNACAADQ8MQsAAAADUjIkj8hC1SXoKUAghYAAICGJmYBAABoMEKW/AlZoPoELQUQtAAAADQsMQsAAEADEbLkT8gC9UPQUgBBCwAAQEMSswAAADQIIUv+hCxQfwQtBRC0AAAANBwxCwAAQAMQsuRPyAL1S9BSAEELAABAQxGzAAAA1DkhS/6ELFD/BC0FELQAAAA0DDELAABAHROy5E/IAo1D0FIAQQsAAEBDELMAAADUKSFL/oQs0HgELQUQtAAAANQ9MQsAAEAdErLkT8gCjUvQUgBBCwAAQF0TswAAANQZIUv+hCyAoKUAghYAAIC6JWYBAACoI0KW/AlZgBmClgIIWgAAAOqSmAUAAKBOCFnyJ2QBfpKgpQCCFgAAgLojZgEAAKgDQpb8CVmAdyJoKYCgBQAAoK6IWQAAACpOyJI/IQvwXgQtBRC0AAAA1A0xCwAAQIUJWfInZAFOl6ClAIIWAACAuiBmAQAAqCghS/6ELMCZErQUQNACAABQeWIWAACAChKy5E/IApwtQUsBBC0AAACVJmYBAACoGCFL/oQswLkStBRA0AIAAFBZYhYAAIAKEbLkT8gCzBZBSwEELQAAAJUkZgEAAKgIIUv+hCzAbBO0FEDQAgAAUDliFgAAgAoQsuRPyALMFUFLAQQtAAAAlSJmAQAAKDkhS/6ELMBcE7QUQNACAABQGWIWAACAEhOy5E/IAuRF0FIAQQsAAEAliFkAAABKSsiSPyELkDdBSwEELQAAAKUnZgEAACghIUv+hCxAUQQtBRC0AAAAlJqYBQAAoGSELPkTsgBFE7QUQNACAABQWmIWAACAEhGy5E/IApSFoKUAghYAAIBSErMAAACUhJAlf0IWoGwELQUQtAAAAJSOmAUAAKAEhCz5E7IAZSVoKYCgBQAAoFTELAAAAAUTsuRPyAKUnaClAIIWAACA0hCzAAAAFEjIkj8hC1AVgpYCCFoAAABKQcwCAABQECFL/oQsQNUIWgogaAEAACicmAUAAKAAQpb8CVmAqhK0FEDQAgAAUCgxCwAAQM6ELPkTsgBVJ2gpgKAFAACgMGIWAACAHAlZ8idkAeqFoKUAghYAAIBCiFkAAAByImTJn5AFqDeClgIIWgAAAHInZgEAAMiBkCV/QhagXglaCiBoAQAAyJWYBQAAYI4JWfInZAHqnaClAIIWAACA3IhZAAAA5pCQJX9CFqBRCFoKIGgBAADIhZgFAABgjghZ8nd8bCp+Q8gCNBBBSwEELQAAAHNOzAIAADAHhCz5S0KWf/Bfn4znhCxAgxG0FEDQAgAAMKfELAAAALNMyJI/IQvQ6AQtBRC0AAAAzBkxCwAAwCwSsuRPyAJwiqClAIIWAACAOSFmAQAAmCVClvwJWQDeTNBSAEELAADArBOzAAAAzAIhS/6ELABvT9BSAEELAADArBKzAAAAnCMhS/6ELADvTtBSAEELAADArBGzAAAAnAMhS/6ELACnR9BSAEELAADArBCzAAAAnCUhS/6ELABnRtBSAEELAADAOROzAAAAnAUhS/6ELABnR9BSAEELAADAORGzAAAAnCEhS/6ELADnRtBSAEELAADAWROzAAAAnAEhS/6ELACzQ9BSAEELAADAWRGzAAAAnCYhS/6ELACzS9BSAEELAADAGROzAAAAnAYhS/6ELABzQ9BSAEELAADAGRGzAAAAvAchS/6ELABzS9BSAEELAADAaROzAAAAvAshS/6ELAD5ELQUQNACAABwWsQsAAAA70DIkj8hC0C+BC0FELQAAAC8JzELAADA2xCy5E/IAlAMQUsBBC0AAADvSswCAADwE4Qs+ROyABRL0FIAQQsAAMA7ErMAAAC8gZAlf0IWgHIQtBRA0AIAAPC2xCwAAAAZIUv+hCwA5SJoKYCgBQAA4C3ELAAAADVClvwJWQDKSdBSAEELAADAm4hZAACAhidkyZ+QBaDcBC0FELQAAAC8TswCAAA0NCFL/oQsANUgaCmAoAUAACAlZgEAABqWkCV/QhaAahG0FEDQAgAAIGYBAAAak5Alf0IWgGoStBRA0AIAADQ4MQsAANBwhCz5E7IAVJugpQCCFgAAoIGJWQAAgIYiZMmfkAWgPghaCiBoAQAAGpSYBQAAaBhClvwJWQDqi6ClAIIWAACgAYlZAACAhiBkyZ+QBaA+CVoKIGgBAAAajJgFAACoe0KW/AlZAOqboKUAghYAAKCBiFkAAIC6JmTJn5AFoDEIWgogaAEAABqEmAUAAKhbQpb8CVkAGougpQCCFgAAoAGIWQAAgLokZMmfkAWgMQlaCiBoAQAA6pyYBQAAqDtClvwJWQAam6ClAIIWAACgjolZAACAuiJkyZ+QBYCEoKUAghYAAKBOiVkAAIC6IWTJn5AFgDcStBRA0AIAANQhMQsAAFAXhCz5E7IA8HYELQUQtAAAAHVGzAIAAFSekCV/QhYA3o2gpQCCFgAAoI6IWQAAgEoTsuRPyALA6RC0FEDQAgAA1AkxCwAAUFlClvwJWQA4E4KWAghaAACAOiBmAQAAKknIkj8hCwBnQ9BSAEELAABQcWIWAACgcoQs+ROyAHAuBC0FELQAAAAVJmYBAAAqRciSPyELALNB0FIAQQsAAFBRYhYAAKAyhCz5E7IAMJsELQUQtAAAABUkZgEAACpByJI/IQsAc0HQUgBBCwAAUDFiFgAAoPSELPkTsgAwlwQtBRC0AAAAFSJmAQAASk3Ikj8hCwB5ELQUQNACAABUhJgFAAAoLSFL/oQsAORJ0FIAQQsAAFABYhYAAKCUhCz5E7IAUARBSwEELQAAQMmJWQAAgNIRsuRPyAJAkQQtBRC0AAAAJSZmAQAASkXIkj8hCwBlIGgpgKAFAAAoKTELAABQGkKW/AlZACgTQUsBBC0AAEAJiVkAAIBSELLkT8gCQBkJWgogaAEAAEpGzAIAABROyJI/IQsAZSZoKYCgBQAAKBExCwAAUCghS/6ELABUgaClAIIWAACgJMQsAABAYYQs+ROyAFAlgpYCCFoAAIASELMAAACFELLkT8gCQBUJWgogaAEAAAomZgEAAHInZMmfkAWAKhO0FEDQAgAAFEjMAgAA5ErIkj8hCwD1QNBSAEELAABQEDELAACQGyFL/oQsANQTQUsBBC0AAEABxCwAAEAuhCz5E7IAUI8ELQUQtAAAADkTswAAAHNOyJI/IQsA9UzQUgBBCwAAkCMxCwAAMKeELPkTsgDQCAQtBRC0AAAAORGzAAAAc0bIkj8hCwCNRNBSAEELAACQAzELAAAwJ4Qs+ROyANCIBC0FELQAAABzTMwCAADMOiFL/oQsADQyQUsBBC0AAMAcErMAAACzSsiSPyELAAhaCiFoAQAA5oiYBQAAmDVClvwJWQDgxwQtBRC0AAAAc0DMAgAAzAohS/6ELADwVoKWAghaAACAWSZmAQAAzpmQJX9CFgB4Z4KWAghaAACAWSRmAQAAzomQJX9CFgB4b4KWAghaAACAWSJmAQAAzpqQJX9CFgA4fYKWAghaAACAWSBmAQAAzoqQJX9CFgA4c4KWAghaAACAcyRmAQAAzpiQJX9CFgA4e4KWAghaAACAcyBmAQAAzoiQJX9CFgA4d4KWAghaAACAsyRmAQAATpuQJX9CFgCYPYKWAghaAACAsyBmAQAATouQJX9CFgCYfYKWAghaAACAMyRmAQAA3pOQJX9CFgCYO4KWAghaAACAMyBmAQAA3pWQJX9CFgCYe4KWAghaAACA0yRmAQAA3pGQJX9CFgDIj6ClAIIWAADgNIhZAACAtyVkyZ+QBQDyJ2gpgKAFAAB4D2IWAADgLYQs+ROyAEBxBC0FELQAAADvQswCAAC8iZAlf0IWACieoKUAghYAAOAdiFkAAIDXCVnyJ2QBgPIQtBRA0AIAALwNMQsAAJASsuRPyAIA5SNoKYCgBQAA+AliFgAAQMhSACELAJSXoKUAghYAAOANxCwAANDghCz5E7IAQPkJWgogaAEAADJiFgAAaGBClvwJWQCgOgQtBRC0AAAANWIWAABoUEKW/AlZAKB6BC0FELQAAEDDE7MAAEADErLkT8gCANUlaCmAoAUAABqamAUAABqMkCV/QhYAqD5BSwEELQAA0LDELAAA0ECELPkTsgBA/RC0FEDQAgAADUnMAgAADULIkj8hCwDUH0FLAQQtAADQcMQsAADQAIQs+ROyAED9ErQUQNACAAANRcwCAAB1TsiSPyELANQ/QUsBBC0AANAwxCwAAFDHhCz5E7IAQOMQtBRA0AIAAA1BzAIAAHVKyJI/IQsANB5BSwEELQAAUPfELAAAUIeELPkTsgBA4xK0FEDQAgAAdU3MAgAAdUbIkj8hCwAgaCmAoAUAAOqWmAUAAOqIkCV/QhYAYIagpQCCFgAAqEtiFgAAqBNClvwJWQCAnyRoKYCgBQAA6k7TyZP1900VAAA0GiFL/oQsUIzm5qbobGuJzo6W6GpviXm183ltzdFVu+58w/W82nlHa3O0/8R44722luZobWlKjy21/9zWZCTXtXsz1+mxNtfclIxT/xuasvNkrvZ/qZnz5Mcs07V/mTkmkufZyc9f3nhMHnJPTE3Xxsn0fKp2fNN1dn98cjrGJqZjdGKqNrLr2pjIjsn16PhUjNRGcj/5uBO116fk+kQy94Z5IF8funx5/POfuyh9Hak3z+w6Fr/5+0/V3g9NZjMlcTK2jcXJO575Vx/cmc0AAAAVJWYBAICKE7LkT8gCZ6+1pTnmz2uN3q7WWNDZFgu62qK3s3ZeOybzSZTS09EaPbW55Nhdu56fnNfuJdcdbRaZPRtJHJO8diUPnodOTL7pfGg0uZ6Mkdpccj14YiKO1Y7HRiZOnY+cug+cOUFLAQQtAABQF8QsAABQYUKW/AlZ4MeSVVJ6O9tiYXdbLO5uj0U9tfOuU9fJcVFtbnFPeyzoTOKVtvSYrJ5C9SQxTBq4ZKHL0eMTMXB8PAZGJtLzo8OnzgeS+drxSO06WRkGELQUQtACAACVJ2YBAICKErLkT8hCo0iCkyXz22PZ/I5YtqAjPV/Sk43sPJlPgpWZbXbgJyXbIB0aGo9Dx8bi0PB4HK6dJ5FLcuwfGov+Y7Xz4bE0hpme9vMp6pugpQCCFgAAqDQxCwAAVJCQJX9CFupFskJKEqIs7+2IvtqxLzsu7533+nmytQ/kJVn1JYleDgyOxcHB0ehPApih5Hzs1NyxU2Nicjr7d0A1CVoKIGgBAIDKErMAAEDFCFnyJ2ShKpIHpEmQsqJ3Xvp3clXt72MSrcycJ/Mdbc3ZR0O1HB4ej31HR2P/QG0MjsW+5JiOsdh79EQMj5bsITq8DUFLAQQtAABQSWIWAACoECFL/oQslE2ytc/qxZ3ZmBdrZs4XdcayBe11+YAUTkfyer3nyInYc3T01PEN53trx8kpK7tQDoKWAghaAACgcsQsAABQEUKW/AlZKMqS+e2xbklXrF/aFWuXdqbnycoqSbRiCyA4c8mPv5KtinYfOZGOnYdGYtfh5HiidhyJcVsYkTNBSwEELQAAUCliFgAAqAAhS/6ELMy1ro7W2LDsVLCyLgtWkvM1SwQrkKfkR2P7B0fTsGVHGrmMvH6erOjiZ2fMFUFLAQQtAABQGWIWAAAoOSFL/oQszKZklZUNS7tjY19XbXSnAUsy+hZ0ZB8BlNXY5HTs6B+J7bWxrf94bDt46nzn4ZGYsJoLs0DQUgBBCwAAVIKYBQAASkzIkj8hC2drUXd7bF7RHect745NfbXjip7YuKwreua1Zh8B1IvpkxF7j56I1w6OxNYDw/HagePxam0kocvklMiFMyNoKYCgBQAASk/MAgAAJSVkyZ+QhdORxClJrLJ5+czoifNWdMfCrrbsI4BGNTV9MnYePhFb9w/H1oPHY+uBU2NXbc7P4Hg3gpYCCFoAAKDUxCwAAFBCQpb8CVl4O6sXd8b5K3piy8ofj5W1vwcAZ2J0Yjpe3T8cL+0bjleSUTtPVnIZKdvDfQolaCmAoAUAAEpLzAIAACUjZMmfkIXWluZ0e6ALV82P81f2xAW1kWwT1N3Rkn0EwOxKfiS35+iJ1wOX5Pji3qE4dGws+wgakaClAIIWAAAoJTELAACUiJAlf0KWxtPWmoQrPXHhqp64aPX8uHj1gnS7oNaW+ntwCFTPoaHxNGpJxgt7huL52hC4NBZBSwEELQAAUDpiFgAAKAkhS/6ELPUveRC4eXlPXLJmfly8ZkFctGq+cAWonCPDE/FCErjsGYpna1+zntt1LI4eH8/uUo8ELQUQtAAAQKmIWQAAoASELPkTstSn1Ys745I1C+LiNfPj0tox2Taoo605uwtQP/YNjKZRy3N7htJjEruMjk9ld6kHgpYCCFoAAKA0xCwAAFAwIUv+hCz1obujNS5ZuyAuX7cgLl3bm66+srCrLbsL0Fimpk/GtoMj6de2p3cOpmN7/0h2l6oStBRA0AIAAKUgZgEAgAIJWfInZKmudUu74vJ1vXHp2gVxRe2YbBfUZLcggHc0NDoZT+88Fs/sHEzDgWdrY6Rs4QDvSdBSAEELAAAUTswCAAAFEbLkT8hSHW2tzXHJ6gVx5YbeuGJ9b1y2dkH0WnUF4JxMn4x4df9wGhA8uX0gntwxGPsHRrO7lJmgpQCCFgAAKJSYBQAACiBkyZ+Qpdx65rWm0Uoyrly/MN0yqL21ObsLwFw5MDiWhi1PbB+Mx2vHbQePZ3coG0FLAQQtAABQGDELAADkTMiSPyFL+Szsbo9rNi6MqzacilfOX9kTdfhsDqByBk9MxlM7BtPA5fFtA/HC3qGYTpZ0oRQELQUQtAAAQCHELAAAkCMhS/6ELOUwE69cXRvJcfPy7uwOAGWWfB19YvtAPLatNl4biJf2iVuKJmgpgKAFAAByJ2YBAICcCFnyJ2QpzoLOtjRcuXZTMhaJVwDqxBvjlkdfOxov7R0OP1/Mn6ClAIIWAADIlZgFAAByIGTJn5AlX/PaWuLKDb1x3eZFccPmxbFlZU802TYIoO4dOzGZhi0Pv3okHt56NHYeGsnuMNcELQUQtAAAQG7ELAAAMMeELPkTssy95MHZJWsWpPFKsvLKFet7o61FvQLQ6A4MjsVDrx6JR7YejUdeOxqHh8azO8wFQUsBBC0AAJALMQsAAMwhIUv+hCxzZ82Szrh5y5K44bzFcc3GhdHd0ZLdAYC3t/XA8XTFlgdfORKPbxuIsYmp7A6zRdBSAEELAADMOTELAADMESFL/oQss6u7o/XUtkHnLYqbzl8SqxfX3+cMAPkZm5yOJ7cPxo9ePRIPvnwkth4Yzu5wrgQtBRC0AADAnBKzAADAHBCy5E/Icu6ampriwlXz4+Yti9PVVy5ft6AuH4oBUA6HhsbjR68cSVdtSbYmGhyZyO5wNgQtBRC0AADAnBGzAADALBOy5E/IcvZ65rXGjecvjlu2LImbtiyOJT3t2R0AyM/0yYhndx2LH750KO5/6Ui8vG8ou8OZELQUQNACAABzQswCAACzSMiSPyHLmdu8vCduuWBx3LxlSVy5vtfqKwCUTv+x8Xjg5cNxf2089OrRGClbwFBigpYCCFoAAGDWiVkAAGCWCFnyJ2Q5Pe2tzXHd5kXxvguXpiuwrFjYkd0BgPKbnDoZj28fiPtePFwbh2LPkRPZHd6JoKUAghYAAJhVYhYAAJgFQpb8CVne3cKutrj1wqVx20VL48bzFkVne0t2BwCqbVv/SNz7wqF0JGGDn2++PUFLAQQtAAAwa8QsAABwjoQs+ROyvL0Ny7rSeOW2C5fGZet6w+5BANS7I8MT8cOXDqWrtvzolSMxOjGV3SEhaCmAoAUAAGaFmAUAAM6BkCV/QpY3u3Rtb9xx8dLaWBbrl3ZmswDQeMYmp+OhV4/G3c/1p9sRDY5MZHcam6ClAIIWAAA4Z2IWAAA4S0KW/AlZIn0Qdc2mRXH7RUnAsjT6FnRkdwCAGVPTJ+OJ7YNx9/P9cU9tHBwcy+40JkFLAQQtAABwTsQsAABwFoQs+WvkkKW9tTluPH9xvP/iZfG+i5ZGb2drdgcAOB3P7R5Ko5Zk1ZYdh0ay2cYiaCmAoAUAAM6amAUAAM6QkCV/jRiydLS1xM1bFsedl/bF+y5cEp3tLdkdAOBcvLr/eNz13MH43jP9sb3/eDbbGAQtBRC0AADAWRGzAADAGRCy5K+RQpZ5bS1xk4AFAHKz9cDx+N6zjRW2CFoKIGgBAIAzJmYBAIDTJGTJXyOELEnAcssFS+LOS5fFrRcurV03Z3cAgDxt6x+J7z1zML5bG9sO1nfYImgpgKAFAADOiJgFAABOg5Alf/UcsrS2NMeN5y+Oj17eF7dfvEzAAgAlk6zYkkQt337qQOw+ciKbrS+ClgIIWgAA4LSJWQAA4D0IWfJXjyFLc3NTXLtpUXz4sr74wKXLYv681uwOAFBmL+wZim8/fSC+8/TB6D82ls3WB0FLAQQtAABwWsQsAADwLoQs+au3kOXK9QvjQ5f3xZ2X9sXinrZsFgComuTHqI9vH4jvPn0w7nquPwaOj2d3qk3QUgBBCwAAvCcxCwAAvAMhS/7qJWTZ2NcdH7tyeXzsihW1f14d2SwAUC+mpk/Gj149Gt96cn/c8/yhGJ2Yyu5Uk6ClAIIWAAB4V2IWAAB4G0KW/FU9ZFk6vyM+ckVfGrBcsKonmwUA6t3I+FTc/Vx/fOupA/Hw1qMxPV3Nn7cKWgogaAEAgHckZgEAgJ8gZMlfVUOWro7WeP/FS+NjV66I6zYvijp89gMAnIHDQ+PxracPxLeePBAv7h3KZqtD0FIAQQsAALwtMQsAALyBkCV/VQtZmpqa0nDlk1etiA9csiw62pqzOwAAP7b1wPH4+hP745tP7k8jl6oQtBRA0AIAAG8hZgEAgIyQJX9VClnWLumKT1y9Io1Ylvd2ZLMAAO9uavpkPPjKkfjGE/vj3hcOxfjkdHanvAQtBRC0AADAm4hZAACgRsiSvyqELD3zWuNDl/XFJ65aEVes781mAQDOztDoZHzn6YPx9cf3x7O7BrPZchK0FEDQAgAArxOzAADQ8IQs+St7yHLt5kXx09esjDuSbYRabSMEAMy+7f0j8bXH96Vhy5Hhcm5DJGgpgKAFAABSYhYAABqakCV/ZQ1ZlvfOi09dsyI+dfXKWFWHf+4AQDkl2xD98KXD8dXH9sX9tWNyXSaClgIIWgAAQMwCAEDjErLkr2whS2tLc9x+0dL41DUr46bzF0cdPqMBACrk0NB4ulpLErbsPnwimy2eoKUAghYAABqcmAUAgIYkZMlfmUKWjX3d8elrV8YnrloRC7vaslkAgPJ4bNtAGrXc9Wx/jE1MZbPFEbQUQNACAEADE7MAANBwhCz5K0PI0t7aHB+8tC8+c92quGpDbzYLAFBux05Mxjee2B9/+fDe2N5/PJsthqClAIIWAAAalJgFAICGImTJX9Ehy4ZlXfHT162KT169Mno7W7NZAIDqeWL7YHzpkb1x17MHY3xyOpvNl6ClAIIWAAAakJgFAICGIWTJX1EhS1trc7z/4mXx2etXxTUbF2azAAD1YXBkIr7+xP748iPJai0j2Wx+BC0FELQAANBgxCwAADQEIUv+ighZVi3qTAOWT1+7MhZ2tWWzAAD169HXBuIvHtoTP3jhUExO5bdai6ClAIIWAAAaiJgFAIC6J2TJX54hS1NTU9y8ZXH87A2ra8clUYfPUwAA3lP/sfH48qN7022I+o+NZbNzS9BSAEELAAANQswCAEBdE7LkL6+QpberLV2B5bPXr67LP0cAgLMxNX0y7n6uP/7iob3x2Laj2ezcEbQUQNACAEADELMAAFC3hCz5yyNkuXjNgvi5G1bHhy7vi47W5mwWAICf9NrB42nU8o0n9sfIHAYZgpYCCFoAAKhzYhYAAOqSkCV/cxmytLY0xwcuWRY/f9OauHzdgmwWAIDTkbxP++pj++K//2h37D58IpudXYKWAghaAACoY2IWAADqjpAlf3MVsizsbo+fuX5V/OwNq2Pp/PZsFgCAs5H8KPj+lw/Hnz24O370ypFsdvYIWgogaAEAoE6JWQAAqCtClvzNRchywar58bmb1sRHrlgebS319zAEAKBo2/pH4s8e2B3feHJ/jI5PZbPnTtBSAEELAAB1SMwCAEDdELLkbzZDlubmprj9oqXxCzevjas29GazAADMpeHRyfjyo/vS1Vr2D4xms+dG0FIAQQsAAHVGzAIAQF0QsuRvtkKWzvaW+PS1K+NzN6+tyz8nAIAqmJo+GXc92x9/cv+uWQmVBS0FELQAAFBHxCwAAFSekCV/sxGyLO+dF3/tptXx2etWRc+81mwWAICiPbVjMP7b/bviBy8ciunps//5saClAIIWAADqhJgFAIBKE7Lk71xDlotWL4hfvGVN3HlZX10+2AAAqBd7jo7GFx7YFV95dF+cGJ/KZs+MoKUAghYAAOqAmAUAgMoSsuTvXEKWWy9cGn/zfeviqg292QwAAFUwPDoZX3x4b3zhgd1xaGgsmz19gpYCCFoAAKg4MQsAAJUkZMnf2YQsba3N8bErlscvvW9dbFzWlc0CAFBFE1Mn45tP7o/P/3BXbDt4PJs9PYKWAghaAACoMDELAACVI2TJ35mGLD3zWuOz16+Kz920NpYtaM9mAQCoB8mPlO976XB8/r6d8cT2gWz2vQlaCiBoAQCgosQsAABUipAlf2cSsvT1dsQv3Lw2PnPdqujuaMlmAQCoV0nE8cf37Yx7nj8Up/OzZkFLAQQtAABUkJgFAIDKELLk73RDlnVLu+Jvvm9dfOKqFdHaUn8PJgAAeHc7Do3EH/xgZ3zrqQMxOTWdzb49QUsBBC0AAFSMmAUAgEoQsuTvdEKWLSvnx6/evi4+cGlf1OGzCAAAztCBwbH4/A93xpcf2RejE1PZ7FsJWgogaAEAoELELAAAlJ6QJX/vFbJcuX5h/Mod6+OWLYuzGQAA+LGBkYn4k/t3xZ//aE8Mj7591CFoKYCgBQCAihCzAABQakKW/L1byHLLBUviV29fH1es781mAADgnSXvLf/ioT1p2HJkeDyb/TFBSwEELQAAVICYBQCA0hKy5O+dQpY7Ll4Wv/7+DXHBqp5sBgAATt/Y5HT85cN744/u2xmHjo1ls6cIWgogaAEAoOTELAAAlJKQJX8/GbI0NTXFBy9dFr92x4Y4b0V3OgcAAOdifHI6vvrYvvjDe3fG/oHRbFbQUghBCwAAJSZmAQCgdIQs+XtjyNLc3BQfvqwv/tb7N8TGZV3ZRwAAwOyZnDoZX3v8VNSy58iJdE7QUgBBCwAAJSVmAQCgVIQs+ZsJWV7aNxwfv3J5/Mrt62Ptks7sLgAAzJ2p6ZPxzScPxH+9Z0fsOjwiaCmCoAUAgBISswAAUBpClvwlIctv/sFTsX5pV/z6+zfE6sX19/8jAADlN30y4ptP7o/fvXt7XLR6gaAlb4IWAABKRswCAEApCFnyNzI+HX9y/6746BV9sWaxlVgAACjezEotL+4bjn/4sc2CljwJWgAAKBExCwAAhROy5G9s8mQMHB+P5b0d2QwAAJRHErU8uWMwrtqwMOqwZxG0AADAexCzAABQKCFL/pJvAZrq8IEAwIxkq4oT41PpGKmNsYlkTMfY5HSMZyO5To4TU8k4+fp58vA0GZO1uZnr5HyydpxORvZjlOTnKW93njxwbcpeZH/yvLl2nly2tTZHW0tTutpAMlqba9etp87bWk7dS47ttY9rb2uOjuRYGzPHee0t0VUb82r35rW1REftCFCvktfX5LXz1KtpfRG0AADAOxOzAABQGCELAD/p+NhUHDsxEcdGJtPjcO36+OhkDCXjxGSMjE/WrqfS6+Th33B6nIrRidoYn04DluS8kTQ3N0VnW0t0dpyKXNLQpTZ65rXG/GR0tkZ37V53R2s611M7T+91tkVv16m53tp5a0s9PioGKDdBCwAAvD0xCwAAhRCyANS/JDI5enw8jgxPxMBIbdTOjx6fSOcGasdkbnAkCVJOHZN4JVkJhWJ0trdEb1dbLOisja5Tgcui7rZYmIza/KLu9ljc056ez8wJYADOnaAFAADeSswCAEDuhCwA1ZXEJoeGxmtjLDuOx+HaODJcO9ZGej08ls4lW/dQ35KgZcn8jtpojyU9tTFzzM6XLeiIvtpIVoYB4J0JWgAA4M3ELAAA5ErIAlBeSahy8NhY7B8Yi4ODo3Ggdt5fGwcGk+vasXaeRCvTVk/hDHV1tMby3o50LJ3fEcsWtKeRy/LeeencqtrX32S7I4BGJmgBAIAfE7MAAJAbIQtAsSanTsbegdHYd3Q09ifH2tibne8fHE2DFdv8UJQkZkm+JicjiVtWJue9HbFyUWesWTwv3QIJoN4JWgAA4BQxCwAAuRCyAORj8MRk7D58IvYcqY2jJ2LvkdHYXTsm18kKK1ZVoaq6O1pj9eLO2ph36lj72n3q+tR5S3NT9pEA1SZoAQAAMQsAADkQsgDMruNjU2mwsuPQSOw8XBuHTtRGcn4ihk5MZB8FjSMJWVbWvp6vX9oVa5d01kZXer5uaWes6J0XTToXoGIELQAANDoxCwAAc0rIAnD2kpVUXjt4PLb3j8SO2kiO2w8dj8ND49lHAO+lvbU51izujI193bFh2anIJTkmo7O9JfsogPIRtAAA0MjELAAAzBkhC8B7S74t3zswGlsPHK+N4dh2MItW+o/HifGp7KOA2dbU1FR7T9ARG5Z1p4HLpr6u2Ly8pza6o7tD5AKUg6AFAIBGJWYBAGBOCFkA3urQ0Hgarbx6YDheS+OV2jh4PEZFK1AqyfuFJGpJxqa+7jhveU9sqp23tdivCMifoAUAgEYkZgEAYNYJWYBGNzV9Ml1d5eV9w/Hy/tpIjrUxcNz2QFBVLc1N6SouW1b2vD4uqI3errbsIwDmjqAFAIBGI2YBAGBWCVmARjM2MR0v7RuOF/cOvR6tJNsFjU9OZx8B1LO+3o7YsnJ+bFnRExeunh8XruqJlbX3HQCzTdACAEAjEbMAADBrhCxAvRudmE5jlRf2HIsX954KWLYdPJ6uxAIwI1mt5aI0bJmfrt5y0ZoF3ocAs0LQAgBAoxCzAAAwK4QsQL1JApVX9x+PZ3cfi+dr47ndQ7Gt/3hMC1eAs7Cgsy0uXjM/LlmzoHZcEJesnh9L5rdndwFOn6AFAIBGIGYBAOCcCVmAerDr8Il4dtexeH7Psdox2TJoyFZBwJxK3qucilvmxyWrTx0721uyuwDvTNACAEC9E7MAAHBOhCxAFSXbBT23O4lWjsXTOwfj6R2DMTAykd0FKEZzc1Oct7wnLl+3oDZ64/L1vd7LAO9I0AIAQD0TswAAcNaELEBVHBgci6d2DMYzuwZrx2Pxyv7hmJyy6gpQfot72tOw5bJ1C+KK9b1x8eoF0dbSlN0FGp2gBQCAeiVmAQDgrAhZgDLb1j8ST24fSAOWx2vHfUdHszsA1dbe2pxuTXTlht64Yv3CuHJ9b3R32JoIGpmgBQCAeiRmAQDgjAlZgDKZrn1b+9LeoTRaeXL7YBqx2DIIaBTJ1kRbVvSkccuVGxbGNRsXxsKutuwu0CgELQAA1BsxCwAAZ0TIAhRtJl55bNtAOpJ4ZXi0ZA9uAAq0eXlPXLNpYVy9UdwCjUTQAgBAPRGzAABw2oQsQBGSb1tf3jccj7x2VLwCcBbeGLdcu2lR9Ha2ZneAeiNoAQCgXohZAAA4LUIWIE97jo7Gw68eiYe3Ho1Ha8O2QQCzo6mpKS5Y2RPXn7cort+8ON2eqKO1ObsL1ANBCwAA9UDMAgDAexKyAHNtcGQiDVceqY2HXj0ae4+eyO5AeSVRQHPTj4+JZBusmZ+1vPEcyqq9tTkuX98b128+FbdctHr+65/PQHUJWgAAqDoxCwAA70rIAsyFqemT8eyuY/HgK0figZePxIt7hzz054w0NzdFV3tLzO9sje6O1vS8q6MlOpNjbcxrq4325vQ6Gcl1svpE8uC+va359fPXj7W51pbmaKn957bWRnJsa6md1+Zmrpuaav+9tX9Jjmcq+fServ1L8rk/MXXq+MYxMTWdzk/WjmMTtTE5HePZSK7TY3Y9OjEVJ8ZPjZGx2njD+YnavdHa+dDoZBwfrZ3XruFM9Ha1xQ3nLY6bzl8cN9bG0vnt2R2gagQtAABUmZgFAIB3JGQBZtPeo6NpvPKj2khWYCndgxVyl4QiC7vborezLRZ0tqYP0ZPjgpljbb63dpxfO3Z3/DhcSc6TQIX3loQyx8em0r9vQycm0/MkdDk2MnHqeGKiNk5dD84ca+Po8Ql/R0ltXt4TN205Fbdcub43jb+A6hC0AABQVWIWAADelpAFOFeTUyfj8e0D8cDLh+OHLx6OHYdGsjvUsyQyWTK/PZbN74hlCzpicU9bLOxuj8XdPz4u6mmPhVmwQnklf4ePHB+Po8MTMTAyEUeGx9PrgeO169o4VLs+PDQe/UNj6b3paT9jqnfJCkfXbl4Ut2xZHLdesLT2vqwjuwOUmaAFAIAqErMAAPAWQhbgbPUfG0/jlftr46FXj8aIlR3qRltrc/Qt6EjH8t7aMRm18yRYWdLTngYsS+d3xLw2qzY0oqRjOXr8VNxyeHg8DtWOBwZH4+DgWBw8Npa+NvTXjsnHUD+SVVtuuWBx3LxlSbpqS7IdF1BOghYAAKpGzAIAwJsIWYAz9dzuobjvxUO1cThe3jeUzVI1SYyyonde+nq7svZau6K3Iz1PRhKtLOpuyz4Szt745HT0D43H/oHRU2NwLPYfHY292fWB2vXYxFT20VRJz7zWuPG8xXHrhUtqY2m6RRhQLoIWAACqRMwCAMDrhCzA6RibnI5Hth6Ne184FPe9dDgOHRvL7lBm3R2tsXpxZ23MO3WsvaYmx1WLOmuvsx3R0WpFFcohWdklCVv2HKmNoydi9+ETr58nsYufZZVfskLL5et647aLlsbttbF2SWd2ByiaoAUAgKoQswAAkBKyAO/m6PGJ+OFLh9OA5UevHIlRKyeUUhKsrFvaFeuXdsaaJZ2xbklX+hA5iVasrEI9mJw6ma7ikgQuuw6PxO4jJ2LHoROx89BI7KvNTyf7HVE6G5Z1pWHLbRcuTSOXJrsRQaEELQAAVIGYBQAAIQvwtpIHw/c8fyjufq4/nto56CFxSTQ3N8WaxZ2xqa87fUCcxCrrl3alEYtghUY2MXUyjVt2JaHLoZHY3n9qbOs/HoMjE9lHUbTFPe3pai3vv2RZXLdpUbS2KFugCIIWAADKTswCANDghCzAG209cDzueeFQ3PNcf7y4dyibpQhtrc1prLJxWXds7Ksdk3gli1baPPyFM5JsXTQTt2zvPx6vHRypjeO2SStYsprU+y5cEndcsixuPn9xdLa3ZHeAPAhaAAAoMzELAEADE7IAiZf2Dsddzx2Mu57tT7fqIF8tzU1poLJ5eXc2emJTX1e6+kpyD5g7x05MphHf1gPD2TEJXazkUoT21ua48fzF8YFLlqUrt/TMa83uAHNJ0AIAQFmJWQAAGpSQBRrbC3uG4nvPngpY9hw5kc0y1+Z3tsWWFT2xZVVt1I4X1I4blnVbaQVK5sjwRLyyfzgdL+87NZIVXaZst5aL1pZTYcudlwpbIA+CFgAAykjMAgDQgIQs0Jie2z0U33/uYHzvmf7Ye1TAMtdW1l7LLlw1Py5Ixsqe2FIbfQs6srtA1YxNTsdrB46nYctLydg7lJ6PTkxlH8FcSMKWG85blK7YcsfFy2JBp7AF5oKgBQCAshGzAAA0GCELNJZky4xvP30gvv3UQQHLHFq9uDMuWj0/jVfSUTvv9cAV6l6yUsv2/pF4ce/QqbFnOF7ePxwjZXsYXCdmVmz56OV9cfvFy2JeW3N2B5gNghYAAMpEzAIA0ECELNAY9hwZjW89fSC++/TB2HpgOJtltvT1dsQlaxa8Pi5c1WMLDOB1yY/adhwaied2H0sDl2d3DcVL+4ZiYnI6+whmw7z2lrjtwqXx4cv74uYtS2zXBrNE0AIAQFmIWQAAGoSQBerb4aHx+M4zB+PbTx1IH6AyO5JI5eI0WpmfhiuX1saS+e3ZXYDTMzl1Ml7ZP5y+PidbviXHZEUXP5ebHclrdbIN0YcvXx7XbV4UzboWOCeCFgAAykDMAgDQAIQsUJ9OjE/F95/rj289dSAe3no0pqd9f3euNizrisvX9abj0rULYlNfdzR5KArMgeHRyfSB8bO18fTOwXhm57HyPTiuoKULOuIjl/fFx65YERes6slmgTMlaAEAoGhiFgCAOidkgfoyNX0yfvTq0fjWk/vjnucPxejEVHaHMzWvrSUNVq5YfypcuWxdb/R22i4IKEbyI7qtB47HU2nYMhhP7hiMPUdOZHc5Gxv7uuNjVy5Pw5YVCzuyWeB0CVoAACiSmAUAoI4JWaB+vLBnKL7xxP74ztMH4+jx8WyWM7Ggsy2u3NCbxitXrl8YF6+eH60tll0ByuvQ0Hg8uX0gntgxGI9vG0hjFz/LOztXbVgYn7hqRdx5WV90d7Rks8B7EbQAAFAUMQsAQJ0SskD1HR4ej28+eSC+/vj+2HpgOJvldC2Z3x7XbFwUV204Fa9sXm7LoEaQ7LaVbMGVjJHkOJYdkzExFZOT0zExdTLGasfxbIxNnDpOTp+6N1E7T1ZBmhnp3NR0+p+d/BwlOSZmzqdrx5PTp+aamiOas0+05tqh6Q3nyXwSULXULlqT0dIcbTPXtWNrc3N0tNXmWmvH2mjPjsm9ttrHzmtvia7a6KyNebWPm7lORvLvo/4lWxM9tfNYGrg8+tpAvLh3KCZrn5ucvmRVrvdfsiw+efWKuG7TIl8X4DQIWgAAKIKYBQCgDglZoLqSh+b3vngoDVgefPlw+iCd0zMTr1y9cWFcu2lhrF/ald2hSo6PTcWxExMxdGKydpyMwdr5sZHaqJ0nD9GS+8m99Hx0Kj0OJ6N2PjpeGw269VZzc1N0trVE97za6GhNx/zO5NgSPcl1bb6r/dTcgtro7WpLVyvq7Uquk/PWNKqhWpJIK9mOKFm1JYlbXthzzNeNM7C8d158/Krl6YotvmbAuxO0AACQNzELAECdEbJANb20dzi+/Oje+PbTB2PoxEQ2y7tZ2NUW125eFNduSoZ4paySlSSSVYaODE/EkePjcbR2PjAyEUeP165nzpN7tfOh2sdaZaI4SQCTRC6LuttiYW0s6m6PxT2njqfmate1YxKOLelpF7+UULIK0VM7BuPR147GI1sH4qV9QzEtbjktl67tjZ+6ZkV85Irl6WpHwFsJWgAAyJOYBQCgjghZoFqSlSa+9dSB+Opj++KlvUPZLO8k2Vrl1Kori9KtIbas7LE9RIGSz9+Dg2Nx4NhY7Tgah4bG43AyhsdPnQ+PpQHLWIOulNIIkqBsyfyO1+OW5Li0NpYv6Ii+3nmxvLcjvRa9FCcJxJIVWx5+9Ug8vPVo7Dw0kt3hnSRfaz50WV98+tpVcfm6BdksMEPQAgBAXsQsAAB1QsgC1ZE8WPzKo3vj+8/1x/ikVSjeSbJtysWrF8SN5y+K6zcvjsvWLojWFg/F8zBW+7w8MDgW+wdGY9/R0dg/WBsDtevaMQlYDh4bS7f0gffS1NSURi6nApfaqB2T9wYra+8LVvTWxsKONIQhH/3HxuPhrUfioVeP1saRdEUk3lmy4tdPXbsyPnnVynSVIuAUQQsAAHkQswAA1AEhC5RfsmLFVx/fF195dF/sOXIim+UnLe+dFzedvzhu3LI4rt+8KObPa83uMJumpk/G/sGx9HMxGbvTYxKsnApXks9XyEtHW0u6ikvyviF5z7B6ceePj7WxoNPrwFx5ed9wPPjKkXjw5SPx1M5B23y9g9aW5rj1giXx2etXxY3nLbYqGNQIWgAAmGtiFgCAihOyQHkl324l2zp86ZG98YMXDnlI+DbaW5vjmk2LTgUstbFxWVd2h3M1MXUyjVR2HT6Rbi2SjD1HR9N4JYlWkqAFqqBnXmusWdwZa5bURu24tnZMVsxYVxuLuq2WMVtOjE/FY9sG0rjlgZcOp68fvFUSWH362pXxU1evTFcdgkYmaAEAYC6JWQAAKkzIAuV0ZHgivvb4vjRisQrLWyWvEbdsWRI3X7AkXX1lXltzdoezkWz5s71/JB27Do/EjkOn4pV9A6MxLVihznV3tKZRy/qlSeTSFRuWnRpJ7NLhteWc7Dx8Iu578VA88PKReGL7QEzYFu9NktVabr9oaXzmulXp1zKrtdCoBC0AAMwVMQsAQEUJWaB8kt9o/4uH9sQ9z1uF5Y1ampvi8nW9ceuFS9KIZfPy7uwOpytpUpJVErYdPJ5GK8nxtYNJuDISI2V7eAQl0NTUVHtP0hEblnXHpr6u2Fg7JpHLxr5u2xadhZHxqXjo1aPpii33v3w4+o+NZXdIJCsGffb61fFT16yI3i6rBdF4BC0AAMwFMQsAQAUJWaA8jo9NxTee2B9ffGhPvHbweDZLsi1Ism3QbRcuTSOW+bVrTs+BwbF49cDx2HpgOF5Lj8djW/9IjE1MZR8BnIulCzrivOXdaVi3qS859qTBS2d7S/YRvJcX9gzFvS8eintfOBwv7xvKZkm2zvvQZX3xszesjkvXLshmoTEIWgAAmG1iFgCAihGyQDm8uv94ugrLXz25P06MiwwSyevAbRctTQOWazYujNYWey68m7GJ6Xhl/3C8tG84XqmNl2vnSbxSuodA0ACSlVxW1d7DnL+iJx0XrOqJLSt7YmXtdY13lwR4P3jhULol0aOvDViZLHPhqvlp1PKRK5bbTo+GIWgBAGA2iVkAACpEyALFmpo+Gd9/rj/++4N74skdA9lsY9uycn7ccfHSdCQPgHl7gyMT8eLe4doYipeTcGXfUOw8fCKmk/2DgNKa39kWW2qvbVuSuKV2TAKFjX1d6fZpvFWyWtmDLx+Ou58/FPe/dFicV5N8Dn3q6hXx125cE6sXe69M/RO0AAAwW8QsAAAVIWSB4gyMTMQXH96bbiXUf2wsm21MyeoFl61dEO+/ZFm8/+JlHsy9jSPDE/HC3qF4Yc+xeCkLWPYPjGZ3gapLtpJJ4r2LVs9P45ZkJFsWWY3qzSamTsbDW4/GPc/1pyu3HD0+nt1pTMnXz1suWBK/cPOauH5zqd7Ow6wTtAAAMBvELAAAFSBkgWIkK2j82YO741tPHYjxycbdNqG1pTmu3bQw7rh4Wdxx0dJYMr89u0OyCsFzu4+l4/ndQ/Fs7XiowYMnaETJ62QSuFyyZn5tLIjL1i2IdUu6oknfkkoWoXpi+0Aatdz9XH/DB34b+7rj529aE5+4aoUtiKhbghYAAM6VmAUAoOSELJCv5IHbPc/3xxce2J0+eGtUyYPZ6zYvijsvXRa3X7wsejtbszuNK9lmKgmcTsUrQ/HsrsHYcehE+L66eMnna09HS3TPa43O9paY11Yb7c3RVTtPRjqXzjdHR+1eR2tzurrGzLG9Np/8e5LrZPuYmdGaHdtaa+e1/47aaW00pYHCG4/JfLLqQnJMXkOSz4nkOF07Jp8eM8fkc2iyNpLj1NSpY3I9OTWdrmKRHMcma2NiOg3okvPkODNOjE+9PkZrHzM6MRUjYzPXtfPacejEZHpN8Xpqn48Xr1nweuBy6doFsaRHDJh4dtex+N6zB+OuZxs7bEm2IPr0tSvj529cU3tv3ZHNQv0QtAAAcC7ELAAAJSZkgfwkD4G/8ui+dCWWPUdOZLONJXlYf8N5i+IDlyxLV2FZ0OABS7Jd0DO7BtOHrs/sPBbP7TkWoyKBOZPEJAu722JhV1ssSEbt86+3sy3m147JmDlPAoH5tZGEK90dLel5EqTwY8mPepIHh0Ojk3F8dCo9Hx6biuETEzF4YjKO1Y7HkuPIqevh2hiszQ0cT64nYnraz4rmyurFnXH5ut40bEm2bNuysicNphpZEgd+/7lTYUujfv1NPgeS7ft+6da1afgE9UTQAgDA2RKzAACUlJAF8rF/YCz+7Ee748uP7I3h0ZL9kD0HyQO0689bHB++rC/uuHhpGgo0qq0HjseTOwbjqdpIIpbdhxvzoepsSsKUJfM70q2pkhUpkuOi7rZY3F071q6T+4t7Tl132GqjFJIfEyWxy5Hjp+KWI8fH4+hwbdTODw+Nx+Ha+aH0OJZeN/IWbLMhWTHoktWntiW6csPCuKJ2bOTX4Rf3DsW3nz4Y362NA4ONuWJLEjv99VvXxvsvXpau9gT1QNACAMDZELMAAJSQkAXmXrJVzJ/cvzvuevZgutVHI0m2Q7l6w8L40OV98cFLl6VBQaNJ/pm/sGcoHt8+kMYryRgcmcju8l6SB/B9Czqir7cjlmfH5HpZbSydnxzb00CltcWT2HqXRIBp4HJsPPYPjsbBY2Np7NJfOx4cHIsDtWMSvfj50+lJXp83L++OqzcujKvW96aBy9L5jbk1UfK6/J1nDsb3auNI7XOs0axa1Bmfu3lN/NQ1K9NVqKDqBC0AAJwpMQsAQMkIWWDuJN/+3PfS4fjj+3bGk9sHstnGkWxd8JErlsedl/alsUEjmZg6GU/vHIzHXhuIJ3YMpFsH2TLo7SUP05MVVFb0zotVtdf8FQs7Ynl2vrL2tSAJVhp9CyrOTBKPJYHL/oHR2Ht0NI1eDgyMxd7a9b6jJ9IVskYn/H18J2uWdMZVGxamEeK1mxalfycbSdKbPvra0XS1lrue64+hE40VHiYr9Xz2+lXxuZvWNtzXbuqPoAUAgDMhZgEAKBEhC8yNJGT45pP74/M/3BXbDh7PZhvDmsWd8dErl8fHrlwR65Z0ZrP1L9n6JHlgksQrj28bSLcNsh3Kj3V3tMbq2ufG6sXzTh1rr++nrjvTYKXNiirkLNnGaM+RE+nYfXQ09qbno7Hn6Ik4MDhmZZc3WFn7+3rNxkW10XhxS/L1/IcvHU6/pifHiQZ6XW9rbY6PXbE8ful962Ljsq5sFqpH0AIAwOkSswAAlISQBWbf8bGp+OLDe+JPH9gdh46NZbP1L9k26M7L+tKA5fJ1C7LZ+pb85n6ybdDDW4/UxtF4eod4paujNQ2YklUd1i/tirW149olXbFuaWdDbi1FdU1OnUxXcdl5aCR21MbuwydiZzJq50KXU9vRXLtpYVy/eVFct3lxLO5pjL/fQ6OT6RZE33zyQDzRQKutJatnve/CJfFLt66Lqzb0ZrNQLYIWAABOh5gFAKAEhCwwu5LtLP7b/bviSw/vLd8PyedIe2tz3HbR0jRguWXL4mhprv+VNbb1j8TDrx6JR18bSLegGB5tjH/WP6mvtyM29XXHxtpIopWNfV2xbklXLJ1vOwrqXxKt7T5yIn092J6Mg8fjtYMjaejSqFsXnbeiJ24471TYcvWG3uhsb8nu1K9kq6pvPXUgvvHEvvTzoFFctq43fvm2dXHbhUujyYJaVIygBQCA9yJmAQAomJAFZk+yJcUf3rsjvv7E/obZeuDStb3xyatXxIcv74v581qz2fo0ODIRD716NB585UjteCT6G2i1nUTyurx5eXc6Ni47Fa8k4UpXAzyohjOV/Lhr/+BoGracClyOx9YDtVE7jo43TuTS2tIcl65ZEDduWRw3nrc4Llo9P+q9dXx217H4+uP749tPH2iYyDH5epBELR+9YnlDxKzUD0ELAADvRswCAFAgIQvMjlf2D8cf/GBnfO/ZgzGd7DdT55Yt6IhPXLUijViSlTjq1VTtn2XyUDKJVx54+Ui8uHeoIbYTWdjdHuevOBWtJCuubF7ek553d4hW4FwlLyHJlkVp2HJgOF6rHV/Zfzy29x9PX3PqXW9XW9xw3uK46fzFcWNt1PMKTsmqPfc8fygNXJMAshHeH6ysvXdPth/69LUro6O1OZuFchO0AADwTsQsAAAFEbLAuXtq52AasfzwxUPZTP1qa22O2y9aGp++ZmVcf97iuv3N+v5j4/HDlw6l8cojW4/W9TZRTU1NsX5pZ7olSDIuWNkTW2qjb0FH9hFAXpLwIQlckjjy1drx5b3D8dK+obpf2SOJ5W7esjhuuWBJXLm+t25X9Ui2H/zGE/vja4/tix2H6n8bosU97fHXb1kbP3vDaiEklSBoAQDg7YhZAAAKIGSBc/PoawPxu9/fHo9tO5rN1K8kcvjpa1fGR69cEb2d9beNUPKL8snqK0nAcv9LR+LlfUPZnfqSPCBOtoG4ePX8uGDV/LiwNpJwZV6b35yHMts3MBov7h2OF/YcS48v7hmKo8fHs7v1pWdea7pqy0zcsqSnPldteWL7YHz1sX3pam71vuVU8s/0czeviV+4eW0sqMP3ENQXQQsAAD9JzAIAkDMhC5y9ZLuZJGJ5eudgNlOfkodPH7l8eXzqmpVxyZr52Wz9GBqdjAdeOhw/rI1kBZZjJyayO/UhCVeS1Q4uWp1EK8lxQbptULstH6AuHDw29uPAZc9QPLt7KAbqLHBJVo5KortbLlgct124NH09qzfHx6biO08fiK88ui+e230sm61PXR2t8dduXB2/eOvaWNjVls1C+QhaAAB4IzELAECOhCxwdu598XD83t3b4/k6f9h0+bre+Oz1q+LOS/uio85W7Nh95ET84IVDacDy5PbBmJyazu5U3+rFnXHJmgVx8Zr5cWntmDwArrd/fsC7S1ZweW7XsXhuz1B6fHHvUJyoo1U/li3oSKOW9120NK7btLDu4rxki6kvP7o3vvHEgRiqs8Dyjea1t8TP1N5n/I1b18WS+fW58g7VJ2gBAGCGmAUAICdCFjhzdz9/KI1YXtpbn1vPJJJVWD5+1Yr47HWrYvPy7my2+pJvNZ/dfSzufeFQGrFsO3g8u1NtyW+3X7p2QVyWjUtqw2+5Az9pavpk7XVvJJ7ZNRhP7zwWz9aO2/tHsrvVlgQRN563ON534ZLaWBqLuuvnNXBscjq++/TB+NIje+t6FbiOtpb4zHUr42++b30sWyBqoXwELQAAJMQsAAA5ELLAmUnih/981/Z4eV/9RiyXru1Nfzv6Q5fVzyosycPbR18biLuf60//GR4aGsvuVNeaJZ1xxbreuCwZaxfEeSt6orkpuwlwBgZPTMYzOwfj2V3H4qnaMVnBpeqrtzTXXhCvWr8wbr94abz/4mW195Yd2Z3qS1Zr+ctH9sZfPbE/hkdL9kB9liQr7Pz0daviV24TtVA+ghYAAMQsAABzTMgCp6/eI5bO9pb4+JUr4mduWBXnr+jJZqttbGI6fvTqkTRgSbaDqvL2DMlD2S21fy5XbVwYV21YGFeu762rFQeAckkCwJf3Dcfj2wfiqR2D6RZsR4+PZ3er6aLVC+L9lyyND1zSF+uXdmaz1ZZ8nfv20wfizx/aEy/uqc/3J8lKLck2h7/8PtsPUS6CFgCAxiZmAQCYQ0IWOD1JBPGf79pWt9sJbVjWFT97w+r45NUro7ujJZutrtGJ6fjhi4firuf644cvHY7Riq4skPxG+mVre+Oqjb1x5fqFcdm6BdHVXv1/PkB17Tg0Eo9vOxW3JJHLvqOj2Z3q2djXHR+8dFnceWlf3Wyjl6yq8xcP7YnvPHMwJians9n68XrUctu6WNIjaqEcBC0AAI1LzAIAMEeELPDe7n/5SPzO97bFC3uOZTP1o6W5KW67aGkasVy/uVQvA2cl2Qrj/pcOx/ee7U+PoxPVC1jaWpvj8rW9cc2mhXH1xoXptkFJ0AJQVvsGRuOx1wbisW0D8ehrR2N/7bqKNizrjjsvWxYfvKQvzltR/bBlYGQivvLovvjiw3sqHRy9k3ltLen7l1++fV0s7LJCGcUTtAAANCYxCwDAHBCywLt7Yvtg/MfvvhZPbh/IZurHwu72+Mx1K+Nnrl8dy3s7stlqSlZgufeFQ/G9Zw/GAy8fibGKBSytLc1x8er5cd3mRWm8csW63uhoE68A1ZXELY9sPRqPvnYqbuk/NpbdqY51S7vS1Vo+fHn1V2yZPhlp4PmFB3fHw68eyWbrR1dHa/z1W9bEL926ri5WlqPaBC0AAI1HzAIAMMuELPDOnt8zFP/pu6/Fj16pvwc+F6yaH3/txtXx0SuWV3q1j4mpk/HAy4fjO08fjHtfPFS5LYTOW9ETN5y3KK7bvDiu3tAbnbYNAurYtv6RNKKYiVuGR0v2kPc9bOrrjg/Xvm5+5PK+WLO4M5utpuSfxZ89sDu+8eT+ym6/904WdLbF37xtXXzupjWiUAolaAEAaCxiFgCAWSRkgbe39cDx+J27tsXdz/VnM/Uh2UrojouXxc/ftCau2tCbzVbP1PTJeHjr0TRguef5/ko9DF3eOy+NV5KtnJKAZXGP7RCAxpSsEvLCnqF05ZYkGn1q52BMTk1nd8vvotUL0tVaPnRZX6VXNku+hn750X3x33+0u+62IFoyvz1+9fb18dnrV0dbS1M2C/kStAAANA4xCwDALBGywFvtPToav/29bfGtpw5EPX3vkfyG8meuWxU/d2O1txJ6euex+OaT++N7z/bHwPHxbLbcOtpa0i2DkoDlxvMWV36LCoC5MjI+la7Y8tCrR9IVt3YfPpHdKb8rNyyMj1+5PO68rC/mz2vNZqsliYvue/FQ/On9u+OxbUez2fqQfH/xdz+4MT5+1Ypo1rRQAEELAEBjELMAAMwCIQu82cDIRPze3dvjLx7aW6nfCn8va5d0xeduXhOfunpFZbev2Xn4RBqwfOvJA7H7SDUebG7s645btiyJG89fHFdu6I2OCm/jBFCUJDB98JVTYUuyGlcVtsJpq73e33rBkvjYlSvSY1VXA3lx71D8yf2747vPHKyr90XJNlF//8Ob4vaLlmYzkB9BCwBA/ROzAACcIyEL/FjyW+Cfv29X/Lf7d8VI2X6wfA6u2bgofuGWNXHbhUujqYLP0ZK46NtPHYhvPnkgntt9LJstr2T1lWs3LYybtyyJWy5Y4nUMYJZNTJ2Mx7cNxA9fOlQb1Vi1pWdea7oF0UevXB5Xb1iYzVbLoaHxdPuhLz60N46dmMhmq++K9b3xmx/ZnB4hT4IWAID6JmYBADgHQhY4ZXLqZHzx4T3xu3fvqMx2Ne+ltaU53d7gF29ZExeump/NVsfU9Mn0AeXXH9+fHsv+m+DJ61byW/dJvHLdpkXR0Wb1FYC8JKt23V/7WpGMx7YNlP5rxqpFnfGJq1bEJ65eUcn3u2MT0/G1x/elq7XsOjySzVbfrRcujd/48CZbAJIrQQsAQP0SswAAnCUhC5zynacPxn/4zmux92g1tqx5L10drfGZ61bGL9y8Npb3dmSz1fHyvuH4+hP701VYyh4WXbJmQdx64ZJ0xZstK3uyWQCKdHxsKh58+XDc++KpuKXsK4gkq6d98uoV8cFLl1VuC8Dkx7L3vHAo/ujenfHsrsFsttqam5vik1etiL9758boW1C991FUk6AFAKA+iVkAAM6CkAUintwxGP/ur16txLY1p2PJ/Pb4+ZvWxM/esDrmz2vNZqthcGQi/urJA+lveb+ybzibLZ9k+6DrNi+K2y5cEu+7cGksrf2ZA1BeySpfT+88Fve+eCh+8PyhUq8ikoQsH7y0Lw1brtlYvW2Intg+GH903874Ye3Puh7Mq33NT7Zo/OXb1kd3R7UiI6pJ0AIAUH/ELAAAZ0jIQqPbcehE/Ptvb417nu/PZqpt/dKu+MVb16bbFbS3Vmdrm+nat3IPvXokvvrYvto/i0Ol3RKiZ15rGq7cfvHSuPn8xZX7rXkAfmxb/0h8/7n+NGx5YU95Y9Y1Szrjp65ZGZ+6emXlwsnkz/jz9+1MI9Wyb/d0OhZ1t8ff+eCG+Mx1q6KluSmbhbkhaAEAqC9iFgCAMyBkoZEdPT4R//mubfHlR/fVxcOVC1fPj1+5fX184OJl0VShZyv7BkbTgOVrj+2PA4Oj2Wy5JKvc3HHRsjRguW7Tomht8fAKoN7sHxiLu58/FbY8sWMgppPKsmSSeOKmLUvSsCVZFaxKMcXBY2Px+R/uii89sjdGx6ey2epK4uHf/OjmuP2ipdkMzA1BCwBA/RCzAACcJiELjWp8cjr+9IHd8fv37CjfD4XPwjUbF8Wv3rE+bjivVH+V31WyzcM9LxyKLz28Nx7eejTK+H3csgUdcedlffHBS5bF5et6KxUIAXBukuD1B7WvU3c9ezAeqX2dSr5ulc3invZ0pZZkhZDVi6vzvnnwxGR84YFd8WcP7omhExPZbHVdvXFh/KOPnx8XrOrJZmD2CVoAAOqDmAUA4DQIWWhUdz3XH7/1ra2x58iJbKa6br1wafzK7eviinW92Uz57Tk6Gl9+ZG+6EsuR4fFstjz6ejvig5f2xZ21cdnaBQIWANL44p7a+4fvPXswHn1toJSruV1/3uL47PWr4o6LllZmtZaR8an4i4f2xJ/cvysOD5XvPcGZaKq9YUi2d/wHH95UuW2gqA5BCwBA9YlZAADeg5CFRvTCnqH4t994NZ7cMZDNVFPysOSDly6Lv3XH+jh/RTV+Azj5bfZ7Xzycbivwo1eOlG4VlmQFlg8lK7Bc2heXr1uQzQLAW70xbCnjii1L53fEp65ZEZ++dlVl3lMnK+Ylkesf3rsz9g+Uc7vB09XZ3hK/fPv6+KVb10ZHa3M2C7NH0AIAUG1iFgCAdyFkodH0HxuP//CdrfFXTx4o5VY2pyv5LeuPXrE83U5o/dKubLbckj/7v3xkT3z5kX1xaGgsmy2Hhd3t6fZBH7q8L67esNAKLACcsYGRifjeMwfj208djKd2DpbqfUYSv950/uL4uRtXx81blkQVFmtJwqCvP74//uAHO2J3xVfQW947L37zI5viI7X3bjDbBC0AANUlZgEAeAdCFhpJ8lu+f/zDXekDkdHxqWy2elpbmuPjV56KWNYs7sxmyy3ZgiHZNuAHLxwq1VYMPfNa446Ll8WHL++L6zcvqsw2DACU34HBsfjuMwfjO08fjBf2HMtmy2HVos50C6JPX7syFna1ZbPllUQt33rqQPoebnv/SDZbTZev643/x6fOjwtXzc9mYHYIWgAAqknMAgDwNoQsNJIkovg//+rV2FPh3+pta22OT1+zMn75tvW1vycd2Wx5HR+biq8/vi+NWMr04Cn5c7z1giXxsStXpMe2FgELAHMrWVUkiTG++eSB2HmoXF8TP3xZX/zsDavj0rXl31Yv+RHvXc8ejN+7Z0e8un84m62eZJWc5D3d3//wpljUXf6YiOoQtAAAVI+YBQDgJwhZaBTb+kfi//j6K/HQq0eymepJVmJJHngkK7Es7y1/xJKEK3/24O74xhP740SJVsC5asPC+NiVy+POy/pi/rzWbBYA8vXc7qH41lP7062Ijh4fz2aLl6wU8vM3rUm3wSl76Jn8qPf7z/fHf7lre2w9UN2oJVkh7tc/sCE+V/tztzocs0XQAgBQLWIWAIA3ELLQCIZHJ+M/f397/PmP9pRqW5szkUQsn7p6Rfza+zeUPmJJvuW6/+XDacTyo1fKEw5t6uuOj165PD52xYpKrGYDQONIts750atH41tP7o97nj8UoxPlCEAXdrfHz1y/qjZWx7IF7dlsOSXvP5KtnP5L7T3f9v7j2Wz1bKy9X/mfPnF+3HBeqb49o8IELQAA1SFmAQDICFloBF9/fH/8X9/aWqrfdj4TyW/mfuKqUxHLqpL/nUi2EvrqY/vivz+4O91CoQx6u9rS3yr/ZO3P8KLV87NZACiv5Ovp9545mL6HeXLHQDZbrCSq/cAly9LVWi5fV+4tiKZPRnz7qQPxu3dvL9U2TmfqjouXxT/6xHmxsva9EZwrQQsAQDWIWQAAaoQs1LuX9g7H//61l+OZnYPZTLU0NzfFx65YHn/7Axtj9eJy/33Yc3Q0vvDArvjKo/tKsZVQEgDdtGVJfPLqFXHbhUtLvz0CALyTJA5NopZku779A6PZbLEuWr0gfvGWNelWfWXeDidZ7eZbTx1IV2rZU5LI9kzNa2uJX7ljffyNW9dGe2tzNgtnR9ACAFB+YhYAoOEJWahnQ6OT8R+/81r85SN7Yzr51dwK+uClffE/3LkxNizrymbK6akdg/Hf7t8VP3jhUCn+rJNthH7qmpXpVkJLesq9FQIAnKnHtg3E1x7bF3c921+KbYj6ejvSlVo+e92q6JnXms2WTxK1fPnRffF7d2+P/mNj2Wy1rFncGf/4k+fHLRcsyWbg7AhaAADKTcwCADQ0IQv1Knmbn2xx8++/81oMVHRLoeQBxd+7c1NcsKonmymf5IFQ8hDtT+7fFc/tPpbNFqerozU+cnlfGrFcurbc2x4AwGwYHp1MVxz56mP744U9xX8t7mxviU9fuzI+d/PaUr+XH5ucjr94aE/84Q92Vnb7ydsuWhr/0yfOL/3Wk5SboAUAoLzELABAwxKyUK9e2jcc/9tXXopndxX/QOdsXLtpUfy9D22Ky9eVN8YYGZ+KLz2yN77wwO5SbHNw5fqF8alrVsSHLutLH6IBQCN6Zf9wGvP+1RMH4tiJiWy2GMkWicn2fn/ztnVxWYkD02RLxD+pvZ/5/H070zCoajqSrYduXxe/fNt6Wyly1gQtAADlJGYBABqSkIV6lAQWv/29bfFnD+6u5JZCF66aH7/xkc1xw3ml+mv5JoeHxuMLtT/f5DeZi37gs6CzLT5x9Yp0O4Oyb8EEAHkan5yOu5/rjy89si8e23Y0my1OEp3+jdvWxfsuWBJNJe0tkq0p/+jenfGnD+yOsRJs23Sm1i/tin/y6Qvi2k0Lsxk4M4IWAIDyEbMAAA1HyEI9+t4zB+Pf/tWr0X9sLJupjjVLOtPthD58eV82Uz47Do3E5+/bFd94cn9MTE5ns8VIHoh99vpV8cFLl0V7a3M2CwC8ne39I/GXj+yNbzy+v/DVWjb2dccv3bo2PnblitKuInKw9l7yv9y1Pb72+L50O8Wq+egVy+P//vHzYklPezYDp0/QAgBQLmIWAKChCFmoN3uOjsa//urL8cDLh7OZ6ljc0x6/9v4N6coirSV9oPP0zmPxh/fuiPtePBxFfu80v7MtPnn1ivhM7c9qo1VYAOCMJau13PVsf/zlw3vjyR0D2Wwxls7viM/dvCZ+9obV0d1Rzu0Bk5D3P3zntXSFm6rpmdca/+DDm+Jnrl9d2pVwKC9BCwBAeYhZAICGIWShnkxOnYw/vG9n/P49Oyq3FHx3R2u61P4v3rI25rWVc2WRB185En/4g52Fb02QbL30czeujo9csTw6rMICALPi1f3H0y0Dv/nUgRgp8IF1El0kX+d/4ea1sai7LZstl2d3HYvf+vbWeHxbsQHQ2bh07YL4p5++ILas7Mlm4PQIWgAAykHMAgA0BCEL9ST54eq//NJLsfXAcDZTDa0tzfHT166Mv/PBjaV8YJN8a/T95/vjD36wI17cM5TN5i/ZOuhDl/Wlv62dPIQBzl2yVUbydzw5TtZGckzGdG3ybedr4+3m03vZv+dN81PTtfnkdeTHH9/c1JT+fU7G/M7WWDq/PfoWdERnezlXYYBGdHxsKr7xxP40bNl28Hg2m795bS3xU7X3SH/j1nW17w86stlyuffFw/Fb39oa2/uL+3M6Gy3NTfGLt66Nv/OBjdFR0oiachK0AAAUT8wCANQ9IQv1Inng8u+/vTW++PDe9IFpldxx8bL4zY9ujnVLOrOZ8khWufnGk/vjj+7dGTsPjWSz+Vu1qDM+e/2q+PS1K2NhVzl/OxvK7Hfv3h5/ev/u1wOTmaikbK+Xa2qvgxesnB9Xb1wYN29ZHGsWl+91ERrRo68NxJ//aHf84IVD6WtHEZLw96NXLI9fvm1dbCjhtoLJn8uXH90X//mubXFkeDybrYbkfdY//fSWuPH8xdkMvDdBCwBAscQsAEBdE7JQL+5+/lD866+9HIeOjWUz1ZCsLPI/fuy8uHJ9bzZTHuOT0/HVx/bFH967M/YPjGaz+bt286L43E1r4n0XLo3mpmwSOGP/8buvpVuvVc15K3rSVas+ftWKmD+vNZstn6d2Dsb//IXnYlNfd2xMxrKu188XdJb3fzecqQODY/HFh/fElx7ZFwPHiwk2mpqa4oOXLotfu2ND7TWiO5stj5Hxqfjj+3bG53+4K0Zr51WSxEL/6BPnl3ZbJ8pH0AIAUBwxCwBQt4Qs1IODx8biX3/15fS3hKtk9eLO+I0Pb4o7L+vLZspjbHI6vvzI3jRi6S8oDkq2E/jYlcvj529aE5uXl+8hFVTR73xvW7o6S1X1zGuNX3rfuvjrN68p5VZEyWoM//JLL2ZXb7ZkfnsataRxy7Ku1889LOZsff3x/fHqgeG489K+wrbcS94vfPupA/FnD+6Jl/cVt/3g+y85FbVcsKonmymPw0Pj8Z9qr71fe3xfuj1bVSzobIv/8WOb46euWZnNwLsTtAAAFEPMAgDUJSEL9SDZTui3vrW1fD80fRfdHa3xq3esj1+4eU20tzZns+UwOjEdf/HQnvQ3iYtaGj95Dfi5G1fHT1+7ykoGMMv+y/e3p1tfVN3y3nnxv3z2wrjhvFK9hYl/+1evxp/evyu7Oj2Lutuz1Vu60iDhE1etyO7A2xurfa3+3776cnz98X3ZzKntYe68bFkatly0en42m68ntg/Gnz24O+5+vr+waOPWC5fGr79/Q1yyppg/g3fzyv7h9DXi0a1Hs5lquP68xfHPfvqC2ueY7814b4IWAID8iVkAgLojZKHqdh0+Ef/iSy/G49sGspnya25uis9cuyr+7p0bS/eb+EnE8t9/tDv++L5dhW0XkDzE/cVb1qa/Xd1iLyGYE793z4747e++ll1V3y/dui7+bx/dHE0lecn4jd9/Kh569Uh2deau3bQo/tOvXZldwVtt6x+Jf/Inz8ZrB49nM2+1ZklnfOTy5WnYUsT2O/sHxuILD+6KLz+yr7AH2jdtWRJ/94NJ1FLMijXvJllJ8P/3za2197Ij2Uz5zWtvib//oU3plo9leb2lvAQtAAD5ErMAAHVFyEKVJb/o+yf374rf/t62GJuYymbLL/mt1n/4sfMKeaj0bpLf7v7zh/bEH927M44WELEkgc/tFy1NH0hfvq58D5yg3iRbh/37b2/NrurDbbXXkP/v5y6JjhKsdPXx//2Bc9qa7eduXBP/z0+dn11RBclqJL/9vdfi4jUL4sOXze2qKN988kD8q6+8FCfGT//9z4ZlXfGhy5bHhy/vS8/zdHxsKr70yN50tZb9A6PZbL5uuSCJWjYWtlrNO5mcOhl/9qPd8bvf3x7Do9VZXfDydb3pqlh5fy5RPYIWAID8iFkAgLohZKHKth44Hv/8L1+M53Yfy2bKb93SrviHHz8vbr1gSTZTDmOT0/GXD++NP7x3Rxweyj9i6WxviU9fuzI+d/Naf+8hR8nqS//Xt17NrupHsrXIv/nFSwtd1Sl5IP3+f35fdnV2/l8/tSV+9obV2RVlNjgyEf/um1vftNVPIlkV5UOX9aWromxZ2ZPNnpvka/a/+dor8eVH92YzZ2fz8p740OV9aXSztva/My9T0yfjrmf70xi5qPdwyWtEslLLhavKFbUkn0dJoJ1EP8mfUxW0tTbHr71/Q/zKbeuspMe7ErQAAORDzAIA1AUhC1WV/HD/v96zIx2TU9PZbLl1d7TG33r/+vjrN6+N1pby/KB/Yupk/OXDe+IPfrAzDg2d/eoBZ2vJ/Pb4+ZvWpA9r589rzWZh9vUfG4+ndgzEUzsHY3v/SPzWr1yR3Wls/+3+XfHv/qr+YpbET1+7Kv7ZZy7IrvKXPLT7W7/9WHZ1dn7nb18VV29YmF1RVl95dF/81re3piHCu5mNVVF2HDoR/+RPn41X9w9nM7Njy8r56SpAV6zvzWbykaxk8/kf7oz7XjwcRfy89Y6Ll8Xf/sCGWQuNZksSbP+br78Sj752NJspv+Rz6P/9MxeW7s+SchG0AADMPTELAFB5Qhaq6uV9w/G/fvHF2nEomym/T169Mn7jI5tiSU97NlO8JAj66mP74vfu3hEHBvNf6j95iJdsJfTxq1ZEW4niHupD8svsyYPep3cOxlM7BuPJ2vjJLS2+/I9v8rWm5gsP7I7/4xuvZFf15//zcxfHx65cnl3l6yu119h/8ZcvZldn57v/7NZY2NWWXeUn2Q4m+Xuzqa8rVtbem/H2Xjt4PP7VV16OJ7cPZDOn72xWRfn2UwfiX375zLYVei/JShrJyjG/eOvaQlcp2dY/Ep+/b2d8s/b/48RkvqFyU1NTfPDSZfE/3Lkx1i8t13Y5dz3XnwaHRW3LdKZaW5rjV25fF792x4ZSxduUi6AFAGBuiVkAgEoTslBFSXyRhBe//4PqrMZy6doF8Y8/uSUuWVOeJeyTb2W+8/SB+J27tseuwyPZbH6uXL8w/sZt6+J9FyyJJs84mCWjE9Px7K5j8WSy8sqOwXhm57H3fEDyv/7cxfHxgiKHMvnzH+2Jf/21l7Or+pOsivXFf3hDugpU3v7Pv3o13UblbC3sbo/v/s+3ZFf5evS1gfh7v/dEep5sA7eprzs2pqPr9fNVtfdtjfo6PlZ7zfndu7fH53+4a1bekyQRyT/96Qvi4tVv/35hfHI6/u03Xo0vPrwnmzl3XbW/G5+5bmV87qa1tffgHdls8ZKtDr/w4O74i4f2pFt15SkJez5x1Yr49Q9sKFXElWwr9cf/f/buA7yqKtsD+EonvZKQShotlITeFRQVbKDYwYoFO3YcGzq20bGNFUWxYXfsogiKdKSlEEqAJIT03nvgnbXdvLFQcu+pufn/3pcv2VvfmHLuOeee/d9rrc6jd37NU6532gWZ9NQn3IcWzByAKi1wVAi0AAAAAOgHYRYAAADoshBkga6oq1VjCfJxp1umJogFESv5ZUc5LVyeQ/tKtG1N0BkT+oeInbrJMca2LwDHtWJ7mQivpObW0J7iehF4s8XMUZE0f3pfOeq+Pv+tkJ78arccOSauAPXweQPkyDg3v51GG/ZUypHthsUF0ELl3sgMn2wooKePE3Lq4e5CcT29RfWW34Mu3pQQ5vghlzW7K0QArKhK20oZpyWH0aMXJMnR/xyo4LZCmZrdA4X6e4j2fnwO9PZwkbPW09jaIQItHAjjgIuRuLrIjBHhNGdyLIWYEIQ7mpKaFlGlZfn2UjljbajSAseDQAsAAACAPhBmAQAAgC4JQRboarpaNRbe0XvB2Ci67uQ4Sy0QbdpXRS8ty6Yd+bVyxhjOyu9jyqBQsZDRpxd25oK2zn12o6rqQonKMfnhzSPlqPv6cnMRPfaFulY4XcEn80ZTXE9j24ec+dR6VW3czhsdSfecbU7g6l9fZ4kggT083FxoZHwAPXfZEDnjGDhIwC25fskskzPa4t/bD/PHkU8PVzlD9FNGqfL63K3JQi9Xypg1PpqmJoeJ+5WugqvScFvEd1fnaR4gOp4eyt+Egz+XK/cxvn/4u5iN7+ue+mYP5ZY1yBlr42PvoZkDqB+qtMARINACAAAAoD2EWQAAAKDLQZAFupp9JQ300Gc7aXdh16jGkhIbQPec1ZcSe3nLGfPtLqynl5btU1UZwB5urs505tBedPkJvSkyCK9t0AdXa/p2a5Ec2c7JyYl+vn/CnxaOuyNeJP7nf+0Ps3B1Dq5gwIvj/OGs/F65Ksfh8R8/+J8pn8RufX6uwsV0uGVGXVM7lde1UkFlk6iyo0drkRkjIui+c/rJkf4aWjpo0iOr5Mg+dynXlAvGRMqRsa5btI225lTLke3G9g2m/1zuGGEWPk4/Xp9Pry3PoUadF1vnT+9HM0dFUFvHIXp+6V76RPnvqsV/Cw6xjE601FsAm3HAeVl6Kb2zKs/wCnO+nm7KPU0MXTQuijyUexwr4N/HkrUHaNHPudTUav3WQ3zenzO5N115Ym9xPQD4IwRaAAAAALSFMAsAAAB0KQiyQFfCi0bvr8kTi0Zt7davxhLi6yFaCk1LCZMz5suvbKJXf8qhZeklcsYYvKv83FERdOmEGOrpZ52y/OCYvtpcRI+qrCjywuXJNK5vkBx1T99tK6YFn+2UI9vxOXDp/HFypB4/buEw46pd5eJvXFjVJP+JOlxhYdk/xpOnuzFVszLza+mKV7fIkX1emzOUhscHyJGxTnlsDVU3tsmR7WZNiKZ50xLlqOviv+MTX2WpDtYm9/antP01cnR0A6P86O3rh1NxdQt9/luBCG/Y8xrgUOm05DC6ZHy0aP3kSPgc8evOcnrzl1zaZXDgmVs0XXtSHJ05rJdlAhllta0i+GT0PZ+9kpRjnNu+xRpcKQusD4EWAAAAAO0gzAIAAABdBoIs0JVwCIMXVTuz4GM2bqFzwZgomjvFOi2FKupbxQ5dbhtiZFsmXhw+f0wkzRofQ0E+bnIWQF85ZY10wfMb5cg+V02KpetPiZOj7umHtBJ64JMdcmS7AG93+ukf4+VIWxxu/O9vBfTCD/uoWYPKA09cNJCmDA6VI32prXjDfrx3ginn1KqGNjr18TVyZJ/7z+1P04eHy1HXw9WBXl6WTZ//ViiqCNkrXLnPvevMvjSxfzDNfG4j5ZUfvzXaX1tibT9QS8u3l9LyjLLjtq3y83SjmaMj6ELl/iTY1/FDpWuzKkWoJSPP2PtGDmLccGoCTU4KkTPm25xdTf/6ejflKtdGq+Pw842nxtNFY6NEJS+AwxBoAQAAANCGy4IFC+SXAAAAANaFIAt0JbxgdPeS7SLQYnWDov3omUuH0FnDepG7BcrNN7cdpLdX7ad/fJRJ6Xk1dNCg8L23hyvNnhgtFohPGBBiWMUDABbo7UafbCigFuX4txe3veEd9t1Zdmkj/ZxZJke243Mgt9/QAy9y8i5+rp6zfHsZtaqs1uXm6kInDewpR/r6Ia1UnI/t5e/lRtdNMSdotaOgjr7dWixH9rnixN4U5u8hR13PZxsLRdCrrsm+6jTcUuUy5XXx5EWDKF5WRmlqPUib9lWJr4+FqwiNTvxfxSiuBjKmT5CossLzXh4uVFzTQo0t/wt4RQZ50nUnx9HD5w9QXi/B4t/pDmKCPWn6iHBK7h1AhdXNVKx8GIGrFv2UUUob91ZRXKi3JY71COV91bkjI0VVHg4EcBsiq+Lvbf2eStqSU03D4wLJ17N7t/uD/+HX0vD4QBHeazMwmH9cThToSk4zXlyR/cUNU+Ktv+sCAAAAuj1UZgEAAADLQ5AFugouj/7If3fShj2Vcsa6fHq4ip2kM0dFWmInKa9TfLW5kF5fkUvldS1yVn/8e+BFtYvGRZGv8jWAWW57L4PW7CqXI9vxovHKBydapl2EGVZsL6P5H26XI9vx+eCXBybKkX74GnHz22lyZJ+IQE/66s4xcqSvW99Jp3VZFXJku5TYAHrjmqFyZKzPNhbQv77OkiP7rHzwBMtULVPDlqoohw1V/nbzp/el+NA/t/fh+50zn15HB48TMuCKKt/dPe6Y5yV+LLk1t5pW7iin5Bg/OmlQKHXj09j/43AEV6jbnH380JCWJg/sSTedliDCNVZQUNVMTymvYTXnIKN4ebjSHWck0tlduJITaA8VWgAAAADUQWUWAAAAsDQEWaCr4EVUXvDbV9IgZ6xranIYPXvZEBoRH2iJIAuX1r/ng+2ilUWjBu03OoMXrXm3/eMXDaSxfYLIwwJVacA8vJjKr92mtoPkZ9Ku6pKaFvqtE5UOjqb94CGaOCCEevp13QoSauWVN4kKA/biBfcrJ/WWI/1EBXvSnuIGVS006prbaeboSPIyoIrUKz9li1Y19uLqGtyaxgzfbiuhHfm1cmQ7fj1dqVwrHEFnqqIcFuDlRvec3Y/uOLMPBXr/vcUPh3t4gTa/4tgV6JqUa/rAaD+KCflfq6G/4vsQrsTBVYu48osV7kusgH8nXG1rREIgFVY1U5FBlVr4vPTf3wqpprGNBkb5iaCkmfiaPC0lTASq0vJqj3i8WgVX31i1s1yc30cnBpr+uwNrQIUWAAAAAHUQZgEAAADLQpAFugIOXzz5VRa9vCybWlS2jdBbdLCXCG9cOjHGkAXQ49ldVE8PfLqD3voll6oaWuWsvridELdL4N8DL5xZobUSGI/bWaXur6HvU4vp7VV59PQ3WfThugPk6uwsFnvN8s2WIvmVfXixb3C0nxx1P3kVTbQsvUSObMetmuZMjpUjfXHrHT7+1JjQP0QseOuJwwgv/rhPjuxzxtBeoqWdGd5bfUBVCGBIjD+dnuJ47bv4XpZDRrPGR4tFVl5052AL/71njIgQ7QcHxxz7b+bq4iSCvMfDLbVOGRwqR2CrcOVvddawcBoWF0gFlc3K30n/UAu3eORKPv/dVEhOynkxKdLX9KpfHHQ6Z2SEOEZ3FtaJEKpVcSDo+9QSSlS+Zw4vAiDQAgAAAGA/tBkCAAAAS0KQBbqC9LxaevDTHVRQeeydyWZzdXGmSydG09WTYy0R3qioaxU7/b/ZWkxGvR/xdHcRrYRmT4gxrfIGmKdcOeZSc6sp/UAtpe+vEUGq9iMsJgyK9qfFc4fJkbE4DDfpkdVH/L466+RBofTkxQPlqPtZu7uC5r2bLke243Pl+kdOlCN9tXccokn/XE0tbfZXGXhw5gA6a5i+QYsdBXV0+Sub5cg+r1yVQiMTzLmdO/XxtarCkhePj6bbT0+UI8fGHYOKq5s7HZDikMrUJ9dRXVObnDkyfl39MH+cCHCBelzB6/UVOZSmXMuMEq4cEzedmkCnDrFGKCkzv44e+3IX7VGu5VbH957ctgkVAIGh5RAAAACA7XAnDQAAAJaDIAtYXcfBQ7RwRQ5d88ZWywdZBsf40/s3jqAbTok3PcjCi/VvrtxP5zy7QbQUMiLI4uHmQrMnxtA3d40VvwMEWRwfH1Z7ixvos40F9OCnO2nGMxto2pNr6d6PMunDtQcoM7/2qIGRXYV1plVY4oWuAZG+cmQfIxc3rUht5QA+txuFq1rE9jx665XOKK1pkV/pJ1uD1nlcMcgM3CZFbdUvs753M/DLx5ZKP3xPcVonwg18vv0hzf6KSfBnoxICadG1w+j5y5Opv8prRmcVVTXTfR9n0tWvbxUBN7MNjPKl924YQTdPTbB8K5+P1uXTpS9vFiFaAK6e9+KVyaJSpKU4UZwHOa0cfO+KGDkDAAAAYBkIswAAAIClIMgCVpdf2URXLdxKi37OpYMGLnzaih+S3nN2X3rz2mGUEGb+YtyPaSV03nMb6bWfskWJeL3xTvDzRkfSl3eMoVunJmBHeDfxy45yOunR1XTxi7/Rv77OoqWpxTYFznjRdaeJC3XJMf7yK/uU17VQQZX+LSisylllmMXoyrU9fd3lV/apN2Bnd3apujCLr6cbBav8Oe2VXdoov7JfXKi6wJGjO2t4uPzq2L7eoq6lFvzd+L5BItDx1KzBhoWuODDJlZo4KFpiQJjuWDi8eNnEGPro1lGmtgfsjBzlPHrFq1vo/TUHLN0eCYyBQAsAAACAbRBmAQAAAMtAkAWs7tutxTTrpc20I79WzljT5IE96bPbRoswh5O6tV3VuBT8la9tpfs/2SHaF+iNF7PPGNpL/Pwc5gkxaREVzBHq50H1zeoW+M2sbpLcW12YhXXn6iwuGpzwjKzOorZaVmOL/sFAXoRVI97EMIjaIA7rTpVZ7JEU6UsJYT5ydHRZRXXKBypT6GFyUgh9eMsoWnDeAIoK8pSz+uKgKAeU3/g517RqZofx+7MXr0imR85PogBv697zcVj2haV76ea300S7TejeEGgBAAAA6DyEWQAAAMASEGQBK2to6aD7Pt5BD3++kxqt1uP8D0J8PcQO3acuGWR6iKOivlX5fe2iK17dTNsPGLO4fvKgUPpYLujgNds99Y/wUd1yILWLh1nSu3GYRW1lFmZkmKW1Q91/66ABW/zVVjeJMzEMojaIE+LnQb490JrueC4eF9WpYNY3W1GdRS986jsc5L13Rj9x7Oqtua2DXl+RI0ItyzNK5ax5pqWE0WfzRimfe8kZa9q4t5IuenETrd5VIWegu0KgBQAAAKBznIwuowsAAADwVwiygJWl5dXQA5/soCKLt+44e3g4zTs90fSFt/aOQ/TBugP01i/7qcGg4M/wuEC6eWo8DYzykzPQnc1dlEpbcqrkyHbckmr5fRPkyHjnPruRDlTYHyBI7OVDH948Uo66l/S8WpqzcIsc2Wf1ghOph5sx+37UHqvnj4miu8/qI0faa247SCc8vEpV+6Xbz+gjwg5muP6tVNq8z/7f76jEIHr5ymQ5sj7OYXErRA7xFCr3LNx2rLK+jVrbD4oPDj9xaxYvdxfyVD4Cvd0pzN+DIoM8KTrYU3xtLw79rtxRRsu3l9GGPZWiCsVfBSjn1qXzx5Ori8kl47qBFuW1+9H6fHr71/2qq5V11rC4ALrzzD7UR7kGmW1tViU9+dVuQyoCqnHB2Ci6ZWoCeais0gVdW8aBWrp5cZph75s67RDltNChSRlPnJwnZwAAAABMgTALAAAAmApBFrAqXhRa9HMuvbUy19Cd+rYKV47R+2b0p9GJ5r+EePHgue/20P5ydTv5O6tfhC/deGo8je0TJGcAiF79KUe8btX4ZN5oiutpTnsUrmj07dYiObKdk5MT/Xz/BPLphhUlMvNr6YpX1YVZVj54Anl7qKvu01nT/72BCqua5Mh2V58US9edHCdH2ttZUEeXvbJZjuzz0pUppl2fpj65VlU7j4vGRdEdZ+gXFtLC7sJ6WpNVQVtzqkVVJq6WYS9fTzdR3WpwtD8Njw+glN7+drXCqmtup18yfw+2bNpX9adgC1eP47Y4YIzapnZa/Ot++mR9vgg06Y2rY507MoLmnhJP/p7mXoM4YPXSj/vo898KVQXy9MZtuh67MEn5jJZm3RkCLQAAAABH57JgwQL5JQAAAICxEGQBqyqtbaHb38ug77YVk1Wff/OCNS+0cUuhWJMW3Q8rqGymhz7dIcrN1zS2yVn98C7ye87qS3ed2VfsJgf4o7aOQ/RDWokc2advuC/1j/CVI2Pxa2jVrnI5ss+wuMBu+drg4MIXmwrlyD6XTowhDwMqs3DVk5eW7VN1jTktOYwGROp3nP62r4pW7lB3LN50WoJh4aA/4kX815bnyJF9zhoeruvv117cxu+DtQfo0S92i8obm7OrlOtwE7WrDN5y2IErumzLrabvlfufD9bmi0AT/+9GKdddN5fOvS64ygSHTbnty/mjIylKORe1tB+ioupmamztoKnKcQvG4HPZmMQgcSw3tnTQnuJ6Xe9r+X97h3LMfLmpSLzu+0f6Kfer8h8ajINYE/oF04j4QFFl0Yj7U3tUNbTS11uKKMDbnZIseL4BY3BlrOHKsbo8o0y5j9U/eNZpThToSk4zXlyR/cUNU+K7bx9LAAAAMBXqGAIAAIApEGQBq+LqIrNe3CQWc6yqd4gXLbp2mNgxzq0CzNLSfpAWrsihC17YSGt269/7n1sUcAn7z+aNFou4Zi2QgLUNieHFM3UHR9p+857XJ/f2l1/Zz8zv30xcFUAtbsViBK6kcVBl+EDvIGNOqboqW1wdqKefuxwZi1vtqBUfaq1KCRwcXfDZTjrzqfW0cHmOqnZkncFVXrh1EIdVT318ragatf1ArfynncNt284ZGSHaNS29ZzydOCDE0tXuHFWonwfdd04/+vCWUTShv/6VcWqb2uhfX2fR5a9stvmY0drQWH/64OaRNHtijCbXCD1wkIzbIt37YaaoKAPd0+BoP3pROVd6e1issp4TxXmQ08rB966IkTMAAAAAhkKYBQAAAAyHIAtYES+uvPDDPpr3ThpVW3T3Ji/Qz5oQTUtuHikW7M30685yOv/5jaIVk96l63l37WUnxNAXd4yhC8dGkasLUixwdLyArrZcv5lhEA4o8AKwGt01zOKqwUKlUQvt324rll/Zh68HfXr5yJE+slUGQuJMDIOo/d6Zmd//H9U3t4tgwHnKNZcrxv2xbY9RONjC7c+ufG2LaOX1ix0Ve4J83GjGiHBysWigoDvg9nnPXTqYXpszlPobUAVkV2EdXbVwKz32xW5T7625WtCtUxNEEJwD4Va1fHspzX5pk6iIBN0TAi0AAAAAf4cwCwAAABgKQRawIi6rP2fhVnp/tXXbgUcHe9Eb1wyledMSxUN5s/DO8HnvptOd72dQkfJ70xMv1k5L6UX/vX0M3XxagggpAHTGkBh11U244kFlvXkLb4NVfv+Z+bXdsvqBJpVZDMgJcKWC5RmlcmSfvuE+5KvzOVFtdRMzK5uoDbME+7qTv6f515xl6aU087mN9NnGAlNCLEfC55e7l2TQpS9vpg17KuUsdCXD4wPovRtG0CPnJ4n3QHo6dOgQfbm5kM599vfj2MxLEwcFOBDOwXC1Fdz0kl/ZJAJAS9YekDPQ3SDQAgAAAPBnCLMAAACAYRBkAStakVlGs17aJBZnrIgftl88Ppo+vHmkJu1H7MXVV15fkStaCq01oKXQiPhAudAyQPSRh66puc2cxVctXivpeeZVN0lR+f1zFYXdRfVy1H04a7A4qXcIqLyule77eIdY4FVjbJ8g+ZU+WpTXboHKwGJcqHkVELJVtkgyuyoL//65pdB9H2dSZX2rnLUWrrpx89tpdMs76WIBHrqeaSlh9Plto+nmqfoHhusOtx56dTPtMLHyCAfCORjOAXEOilsRB9ee/34v3f5eBtU0tctZ6E4QaAEAAAD4H4RZAAAAwBAIsoDVtHUcoqe/3UPzP9guSvhbUVSQJ71+zVC6/fRE8nAz79Z9494quug/m+iNn3N0bykUE+JF/549mF6dk0L9IvRtoQH64CzA2qxKult5bZ32xFpTFmK0CLOY2aqnq3//ZnHR4DTZoTJkcix7ixvomje2UmGV+oX/04aEya/0kVvWqDpwszS1hJ75bg99/lshbcutMfRcoLYyi5lVZYqqm+mK17aIlkJdwfqsCnGP8O7qPFOrboB9RCvHiTH05R1j6LzRkbq3gdpVUCdaVXGwxcz7b77OfnjLSBEYt2qVltW7ykXboYwD1gzcg74QaAEAAAD4nZPahxMAAAAAx2PlIMvCa4ZRRACqPnQ3vFA0/8NM2mHRaixs5qhIunVaAnm6u8gZ41XUtdKz3++lZeklckY/fp5udPVJsXTBGP0XUkAf/Lr6eksRfbOlmEpq/lfR4c4z+9CFY6PkyDjTnlxH5XUtcmS7QdH+tHjuMDkyFofGTnxktaq2IicPCqUnLx4oR90DH4NnP71ejuzDbc2igz3lSBtcjYVbRnyyPl+TQGBSlB+9c/1wOdIHB1Ee/HSHHGkn0NudEnp5i7BIXE8vUQGFvw70dpP/hnp1ze100j9Xy5F95k/vp1yHI+TIOLsL6+mWd9IsW43leLhF2mMXJlG4zq1rQD8cBHt+6T4RUtIbt/O6bVoinZasbzjveLZkV9OCz3dSsXINsSJXF2e66bR4mjU+Ws5Ad8JhppsXp1FDi8U2XxyinBY6NCnjiZOt26cXAAAAHALCLAAAAKArBFnAan7dWU4Pf75LlDu3op5+HvTAuf11byFxLLyz+rONBfTqT9m675rlB/Tnj4mkqyfHkp+nxXYewnHxwvwvmWX09dZi2rSv6oiVHBJ7+Yg2WUbjwNqK7aVyZDs+Nlc+OFG0JDDDVQu3UoaKVkchvh60dP44OeoeSmpa6Myn1smRfT67bTT1DrGv9QSfO5taO6i6sY0OlDfSzsI62pxdrXxU0UENS1Y8duFAOnVIqBzp4+Vl2fT2r/vlSH8BXm7/H2zh9kQJYT7ic7CPu/w3Oi89r5bmLNwiR/ZZeM1QGhYbIEfG2M4Llm+nWbZaXGf5errRPy9IovF9zbuPAfXW76kUrW7UVjnqjFGJQTT/7L6aBwlt0aicu5/7bi99ublQzljPpKSe9NDM/rq3hALrQaAFAAAAujOEWQAAAEA3CLKAlXQcPEQvLcum91db91nbtJRedNdZfcjXxIfUWUX19NiXuw2pWjOubzDdfkYf6h1i3uIF2IfbpXy1pZC+31ZCtZ0Ihr19/QgaGOUrR8b4cF0+PfvdHjmyz+vKtWJorPqWP/Z44Yd9qs9XX945tlu10eMKKNOeXCtH9uFWZ24uznTw0CFx3Tj8wWPOo3R0/HmOH6m0y7ERz1c45PHBzSNJ7wJWd76fIcKfZuOqXYcDLofDLglh3hTie/SQy5ebi+ixL3bJkX2W3zeB/L20qxZzPHuK6+m6RamWDdraylk5QG+ZmoBKEl0cn9f49cTh5ppGfY9NN1dnumpSb7rihN7k6mJehb41uyvoUeX8wdUJrSgyyFNUXesfYew9FZgPgRYAAADorhBmAQAAAF0gyAJWUlrbQv/4KJPS9ttf5UBPvCN9/ox+dPLAnnLGeC1tB+n1n3NoyZoDYvFCT7xYzCEW7NruWhpaOkTLqa82F1GmjWGnc0ZG0D+UY9xIOwrq6PJXNsuRfW46LYEuPyFGjoy1ckc53bUkQ47s8/D5SXR6irntG4xUWd9Gpz2xRo4c0wuXJ9M4A86d5zy7gfIrmuTIergyAQdb+CM21Ov/vw7z9xDt8T5ce0D+m7bjVkjL/jFejvTHFYWueG0LlSv3Ko7monFRdIdyvYeurbapnRauyBFV+7SsMnUkHFq7T7lfSO5tTpCUcXDnya+yaLmK6m564uDP7acn0nmjI+UMdBcItAAAAEB3hDALAAAAaA5BFrASbn3yj493UHWDNXdYju8XLNoK2dNKQSsb9lTSk19nUUGlvguXXh6uNGdyb7pkXLSpu27BdjsL6ujaN7ZRc1uHnLGNt/K3/+He8dTDzbiWPRzKmvTIaru/Zzahfwg9d+lgOTJWVUMbnfq4umDGzFGRNH96XzlyfDVN7TTl0dVy5HhOHRJGj12YJEf6aWk/SCc8vEr3RWs9cMiFH3OpWegbHhdIr12dIkf64t/11Qu30q7COjnjeKaPiBDhBCdc9ru8fSUN9O9v94jWaXpyUg6Wc0dG0E2nxZvaUmdpagk99U2WZVt/TU3pJV5bRt5bgfkQaAEAAIDuBne7AAAAoCkEWcBKFv+6n256O82SQZYebi50z9l96fnLhpgWZKlubKMHP91JNyu/I72DLGcM7UX/vW00XTYxBkGWLqhPLx/q4e4iR7bjB+7LM4zd4ezi7EQDo/zkyD7pJlZzCvR2o+hgLzmyT1qeNatR6cWRTy0hfh5091nGVLjYX9bYJYMsjBed1S7wcUsjo3AwwKggi6uLMwX7ulPvEC9RIS3U30OcJ/X21eZCelr5OaHr4xZfr85JoScuGijeW+mFN15+/lsBnf/Cb7Qis0zOGm9aShh9dMsoGhYXIGes5YfUYrri1S2UZ+EqWqC9wdF+9OKVySIobilOFOdBTisH37vCnJKGAAAA4LBQmQUAAAA0gyALWAUvZj302U5atbNczlhL/0hfevSCJLGgZJbvthXTc9/vFaXU9cQ9/Tm0MyhaXagAzMfHywcqWnek9A6gN64dKkfGePWnHHprZa4c2eeTeaMprqcxr1VuN5KaW03pB2pFkCaruF5VqIB3t/98/wRTd7YbqbG1g058eJUcOQ4OIbxyVQoNjTWm7caPaSV0/yc75Kj7ufusvnT+GP3bd/yyo5zuVtlK7Fg4NMvV38b2CaIhvf0pJtjzb+EVPr2U1DTTrsJ6ce5Zs7uC8sob5T/V1nVT4ujqybFyBF0dVxV6+9f99O6qPGpVvtbTCQNCaP7Z/ainnznhb350/t6aPHFP0d6h789qDw41LDhvAE1KCpEz0B2gQgsAAAB0FwizAAAAgCYQZAGr2FNcT3d/sJ3yLbhL0dnZiS4/IYauOznOkN3QR8KL5Y9/uZvWZVXIGX34errRDafE0bmjIsmkHxU0xu0FLvrPb3Jkn89uG21oiGtdViXd+k6aHNnnvnP604wR4XKkHV5E3lNUL6qnZCgfqftrqLi6Wf5T7bxweTKN6xskR46NF1cnPPSrHDkOXqTk6lZG0SIE1pW9dvVQGq5zJQYOkp7//G9UpUPlOD7HzpoQLdpSeXvYXlGLz/XfbC2ib7YUU22TtoHXp2cNxoK7gymobKanv82itbv1va/kUOYtUxPonJERcsZ4u5Vr9gOf7KCc0gY5Yy2XKe8xbjgl3rT3GGA8BFoAAACgO0CYBQAAAFSzcpCFFyQiA/Urgw3WwtVGnvgqi1raOuSMdfDx+M8LkiiltzE76/+Kb/s/3VhALy/LpkadH3iePTycbp6aQAFebnIGHAWXs8/Mr5Uj2106MUYsRhmFqzSd9Oga0bLAXmcOC6eHZvaXI/tx1ZDtXHElr4bS9tcon2t1fy2yqybF0vWnxMmRY2vvOERjH1wpR10fByDvnd5PlzDVsdy1ZDut3GFeaw+zLfvHBNHmS08Pf76Lvt1aJEfa8FeuuTeflkBnKddgLday+Zz16YYCUX2Dz6Va8PJwpfduHCGqxIBj+XVnOT3z3R4qqtI+lPlHI+ID6f5z+lNkkDnv7zg0+Z8f9tEn6/PljLUMjwukxy8aSEE+uAfvLhBoAQAAAEeHMAsAAACogiALWEHHwUP0/NK99NE6az5YPmVIGP1jel/TWn3sL2+kf/53l1hA1xO3FLr77L6ilzs4pv9uKqQnvtwtR7YL9HanpfPHGbpr+OIXN9He4no5sl1UsCd9cfsYOeo8roLEr7mMAzWUmqu+ZZC9eGHrtatT5Mix8a939P2/yFHXxm0jHj5/AJ04wPgqFjOf26hbqxmr4xDmT/dNkCN98MLjVa9tkSNtjO0bTAtmDtBlAbuyvo2e/X6PaD+lhcEx/rTo2mGo2uaAWtoO0mJuPbQ6j9p0bD3ELbS4bdUl46NNO464JReH0qp1qK6kVqi/Bz11yWAaGOUrZ8DRIdACAAAAjgxhFgAAALAbgixgBbzIMv/D7bQtt1rOWEcPdxe668w+olKJGTjk8/6aA/T6ihxq1XFRgUM6c6fE0fljorA45eAaWjpo6hNrqVlF9aOnZg2myQa2mXjyqyz6/LcCObLPj/dOOOYiMYcoODBzuOqKXi2D7MGLfisfnNht2g6MvK/rh1kGRfvRI+cnUbQJ1SvaOg7RxAW/iutHdzQ0NoBev2aoHOnjqoVbRWsxrVw5qbdoLaI3LavfzTs9kWaNj5YjcDQHKproX19n0ca9lXJGH0lRfvTguf0pIcxbzhiroq6VHvpsp+4/pz3cXJ3pnrP70nST3oOA8RBoAQAAAEflsmDBAvklAAAAQOchyAJWwC07rn8rlfaVWK93PVcpefmqFBqVYM5LJKeskW5/L0MsPum5KHnqkDB67tIhNFL5OZ0QZHF47q7OotLPHhWVTrh1xdTkMDnSX11zO/2ismVKcm9/iu3pJUe//wzbcmtoaVqJ2IX+9Dd76KP1+bR2dwXtVc5HWrXk0EK78vqfOCCEevp5yBnH9tbK/aKtWlcU7OtOt05LpHvO7mdam7ac0kbRkk4NrgrQ0n6IDnbBP8T4vsE0oX+wHGmPW7G8v1q79bw7zugjwixG6BvuI1q8rNxRLlqtqJGRV0tnD48gT3cXOQOOhFtenT60l3Ld9P69pZ5yzdRDWW0LfbWlSLRkGxLjT84G34h6ebjQtJReon3WlpxqS53zuBLcKuV8w6H/MX2CxO8IHFuYcu0drpyjl2eUUVuHfpsYbOZEga7kNOPFFdlf3DAlXt8yoQAAAOCQUJkFAAAAbIYgC1jBl5uL6KlvsnQtY24PJycnmjUhmm48JZ5cXYx/cGxUNZboYC+x43N0oqVOA2AAXrCZu2ibHNmOF1S+uWsshRoUriioaqYZ/14vR/aZPiKCxijHelre7y2DOMzTlSpX3H5GH7p4XJQcObZxD/1quevC8cSHetMFY6PozGG9yMPVWc6aY1l6Kd33caYc2eerO39/fXPwLae0gbJLlc9lDSJ4yhUb2q20yPYXd53Vly4YEylH2pv98mbaXVgnR+rcdFoCXX5CjBwZZ0dBHV3/Zio1qtz9f+6oSLp3el85AkfFFd1e+SmbPttYoGurPa7SsuC8ART3h+CpkXYpr+v7Pt5hyRZt3NrrqUsGUYivu5wBR4YKLQAAAOBoEGYBAAAAmyDIAmZr7zgkQixfbCqUM9YR6O1Oj5w/QOyANANXY3n4s52UmV8rZ7THZct58ezKE3uLKh3QPZ3zzAbKr2ySI9vNPSWe5hhUTYBN+9c6Kq9tkaPu5+RBofTkxQPlyLFNXLBKVRssI7i6ONOASF8RBpyU1JP6hfvIf2K+hctzaNEvuXJkO26vt+rBE45aqYtDYHkVTZRd2iCCLhxw4WoweRWNlgghvTpnKI2ID5AjbW3aV0U3vJUqR+rMGBFB953TT46Mx1Wo5r2bLkf24dfBV3eOMSzYCObaWVAn2lTtLND3HvWak2LpsokxprTWa2rtoCe/zqLvtxXLGesI8fWgJy8ZSMkx/nIGHBkCLQAAAOBIEGYBAACATkOQBcxWUd9K93ywndL2W69CMbfZ+ecFSRTsY/yuR97o+v6aPLEIqWc1lmFxAfSPGf2pd4innIHu6s2V++m1n7LlyHaRQZ70xe1jDGtNNf/DTFqxvVSOuh9exFo6f5wcObYTH1mtqmIEtz3h6ihcZcvFxYlcnZXPf/jgNhZ83P51nv9d/mfKl/8/5+biLEJ//l6uyrXBgyKU+5TeIV4UF+pl2TDg3co19pdM+9tyDYj0o3dvGC5HncchFw7IcRWXfSX1IuDCgReu7mJkyOWHe8frdh2/9Z10WpdVIUf24zaGb80drhxfxi/W/9ELP+xT3TKJK9nNm5YoR+Do+H714/X59Jpyv6q2ss+xDIzyo4dMrNLCLT7/9XWWCLdYCQfI5p/dl6aPCJcz4MgQaAEAAABHgTALAAAAdAqCLGA23tF555IMKq2xVnUFXrC8bkocXXFCb8MW5v+IF/8WfLZT14CPn6cb3TI1AQ+/LYDDShv2VomWN2Yuhpcor8Oz/71eVcuAV65KESEwI3y4Lp+e/W6PHHVPX945tltcK096dA3VNbXJke2euGggTRkcKkfdz/nPb6TcMvvbZJwxtJdo9aEVPsXwdY4ruHC4JVe2LeKQS4vGFXj4Wrfi/glypC3+nfLvVi0+7y+5aSTFmrRI/0ctyvXowhd+owIVVbr4d84BIrODOWAsvofgCiZrdpXLGe3xa+X6U+Jp1vhoU+7P95c30T8+yqSsIm3aimmJ29rdfnqieA8Djg2BFgAAAHAELgsWLJBfAgAAABwZgixgth/TS+muJdupptH+BUo9hPn3oOcuG0JTk8NMeVD+yYYCsYtezULS8Zw6JEz8jENjUZbcTHuK6+ntX/fTgs920TdbimhtVqVoZ+Xr6Sr/DWP59HAVD8jzK+w/9toPHqKTBvaUI33xgs2XFmxNZiSumNGnl3Xa2eiFK0U0t9lfyWNyUk9K7Aa/pyPhNn7PL91LavY8naZcD1N6a3e94Gurv5ebqLAwLDZAnDNmjoqgK07sTdNSetGohEDx9+LqQ8XVzaqqk/Fr5Ozh+oQ23161nzLy1LdXufbkOJps0HnzeLg6UbhyD75MuUezFwdiEsO8KV75gO6D7yH43jk+1JtS99foUsGEqz1t3FtJm7OraXh8oOH3SwHKeeusYb2otqmddhRYK9DC7Uj59z6xfzD1cHORs+CIwvw9xPG/PKOM2jrMb+X3/5wo0JWcZry4IvuLG6bEW6/kKgAAAFgKmtwDAADAMSHIAmbiHdkvL8um+z/OpGaNd2CrdcKAEPrg5pGUrOGiXWeV1rbQTYvT6OlvsqhZpxLm/Bp7/vJkeuzCJArycZOzYKT65nb6bGMBXfbKFrrkxU300bp8qpUVJ3YX1tGlL28WoRazTFe56MutTHiRxwj9wn26/YJNugXbs+nBWeVO845uXLyWq53wArAavDhtBP4zxwR70onKtfjKE3vTI+cPUL1Yze2f9MC/06WpJXJkv6ggT7psYowcWQP//vuG+8qRfX7K6L4t4Lo7roL12bzRdO6oSOLWbnrYlltNFyv3UF9tLpIzxuHqMPec3ZeemjVYOT9Z6156c3YVXfrKZhGWBsc2ONqPXrwymbw9zAnAH5UTxXmQ08rB966w1oUNAAAALAdhFgAAADgqBFnATA0tHXT7e+miGoWVcL/5W6cl0jOzB5OfCVUxeEGMy/rzblM98GLCReOi6JNbR9H4vkFyFoy0LbdGtI6a9uQ6+tfXWbSz4Mi7+TnYctu76bRwRY6qSgr24kAXV0ywF1dQWJpaLEf64sosg6L95Kjr4GAGLxSfNzqSevp5yFn7pOUhzNIZalpndXU5pQ3yK/sZFWb5K67sUFTVLEf2SdCpOsj6PZVUWd8qR/abe0q8cg+iz4K/GheMiZRf2Yd/P2pDVNB1cZWWe6f3pYXKe7voYH0CZY0t7fToF7vo1nfSqbxO/WvRVpOTQuj9G0dQUpS17kP4nHnVwq20IrNMzoCjQqAFAAAAujKEWQAAAOCIEGQBM+VXNtEVr26mtbsr5Iw18PH3+jVDafaEaDljHK5gce+HmfTgpztExQ49xPb0pkXXDqM7zuhDnu4oO24kXlxZ/Ot+OufZDXTtG1vpu23FnapGdOjQIVr0cy7d8k4a1RhU5eQwNxcnmpYSJkf2+dLAndJmVFGyVQ/ldTciIZCuPimWXroyhX6+fyItuWmE2Nk9OlFduGxfSYNu5w4r4dYnanSYkQyziH0qwyxc/SjCpPuz3LJG+ZX94nQK4nyvRVWWYE86ZXCoHFkLV9fgChT24iDS9nz1LZiga+N2lh/eMpIuOyFGBFD1sC6rgi76z2/0swnhDT438j32BWOj5Iw1cIXH+R9sp0W/5MoZcFQItAAAAEBXhTALAAAA/A2CLGCmrbnVdMWrWzRZmNLSuL7BYlclPwg02sa9VXThf36j5dv1KcXP1WbmTI4VbZOGxHS96hVdFe9EX7Wrgu54P4POfGodvbIsm/IrmuQ/tc2GPZU0+6VNtLOgTs4Y42yVrYb2FtfTDoO+5yEx1guzcLUVXgi+88w+yvllJK18YCK9elUKXXdyHI1ODCRvj/+FytSGcTj4lJ7n+AvGzipbVXTnChE5pequu7E9vUinTiHHlW3RqjLtHYdonQbBXG4vpNP6vmp8nhoWFyBH9snoBucmOD4PV2e6+bQEWjx3OCX28pGz2qppbKN7PthO//zvLmrUqVXn0XAI+C7lev/ERQMtFyhYuDyH7v9kh6iaB44LgRYAAADoihBmAQAAgD9BkAXMxP3sb3wrTTxotgpuWXHDqfH0/GVDVLVUsQc/UH7muz100+JUKq9tkbPa6h/hS+9cP5zmTokTD9lBf3XN7fTysmw686n1dMd76bRqZ7kmC+jF1c109etb6YtNhXJGf316+VD/SF85sg+/7o3AQS1uo2UW/m/z4hy3DHr0giT6+q6x9P0948Si1oVjo6hfhM8xd6NrUVkmbb/jtxpyVvmUozu3GVIbCNGrsklnqP3efT3dKMTXXY60syWnmhpa1FVECvB2pzOG9pIjaxoaqy7MsrvQ2CAmWNsA5b6CA+RzT4knNxVVf47l6y1FdMmLm0wJeXKI9T3l5+sTrk9gx14/ppXQtW9sowoTWjGBcRBoAQAAgK4GYRYAAAD4fwiygFl47fD5pXtFP/v2DuvsCAzx9aBX56TQlSf2Nny3eVZRPV368mb6aF2+nNEWLw7wIsHb1w+nvhZ7mO7o3F2c6bONBVRep31AiQNQj3+5mx7+fBe1GLS7drrK6iy8eNLcpv/36tPDlRLCjFts/2vLoF8emEgf3jxStAw6LTmMwpVrmy3ienqpDtR1hzCLi+rKLPKLboYDdQfsrAx1mB6VTTorW2VVGX596WHVrnL5lf24nZuaNj5G6BehLtSYY7FqfGA+DnfOmdSb3rthhOrQ7NEUVDbRNW9spVd+yja8Kld0sCe9PXc4zRgRIWesITO/li5/dYt4HwKOC4EWAAAA6EoQZgEAAAABQRYwS0NLh6hOsWTNATljDSmxAWJX6DCVu41tdegQ0fvK7+KK17Zo0jbhSHhRgBcHeJHgWJUgQB8ebs502pAwOdLHt1uLaM7CrVRQ1Sxn9DM1OUz5mf7XDsdWXLVghU4ttP4qWcdWQ39sGfSu8vo6Vssgew1W+f3zIpWjt9FRe07rrm2G8iqaVIdJ40L1CYR0Ro7K62W8TkG3jXsq5Vf2O2uYtauysJhgT/mVfQoNuFZB18QhVA59cJVEPaq0cDWuxSv301XKPZPaQJ+tOKR23zn96MGZA1TdR2mtpOb3Sn+/7lQfxgPrQqAFAAAAugqEWQAAAABBFjBNcXWLeFi6ZneFnLGGWROi6bU5KRSsQ8uBY+Gy3je/nUYvLN1LbTpU1XB1cabrpsSJRQEjK1TA300foa6aSWdw2wau7rNW59cXVzyZnBQiR/b50qBWQ1q06mHHaxnELRL0CIqlqPz+m9s6aLeD77bm1nBqHOREYTekRXjSrMosLW0HVYch9PjeqxraaH+5uoojfcN9RTs3q+Mwnxp1TW2GVRODroevp1wlUc8qLTvya2nWS5vo263FcsY4HFh787phFBmkLhSmpabWDrpryXZ6d3WenAFHhEALAAAAdAUIswAAAHRzCLKAWXYU1NEVr22mvcXWWVj18nClJy8eRPOmJRpesYQDPRe9uIk27lW/i/tI+kf4ikozV0+ORTUWC+CwAy9S6o0XCG97L4NeW54j2nnp5WyVrYZSc6tpf7n+O6K1CLOcPCiUfr5/gqqWQfbS4vt39FZDqMxin+wSdWEWripg1kJsTlkDHVIZQtIjzJKqwWttksqgoFF6uDmrDpLVNbXLrwCO7HCVlrmn6FOlhQMcD3++k/7x8Q6qbzb2eOwX7iOquo3vFyxnzMfn1Rd/2CfaV3bXa2N3gEALAAAAWB3CLAAAAN0YgixglpU7yum6N7aJSiRWEdvTm965fjidPKinnDFGa/tBevrbPXTbu+lU3aD974OrsVx7chy9rfxsqMZiLUZUZ2G8GPHmL7l06ztpVNPYJme1NSI+kMJVnrO/2lwov9JPhPI9hqisIFBS0yKq0ZiBQ1D8mlbD0cMszk7qFtRRmcU+vUO8lN+9HBgsu1Rd9ROmR4skDumpdUL/rhFmYWqDZFw5CuB4+DjjNpnvXj+C+oTrU7Xop/QSuvjFTYZfL/08Xem5S4eIKopcAc4qvthUSLe8k254wAeMg0ALAAAAWBnCLAAAAN0UgixgFi5XffcH2y21aDFlUCi9e8Nwiu2p/WLWsewraaDLXtlCn6zPlzPa4oDOW9cNo2tOQjUWK5qWEkbuOuwsPpoNeypp9subKTO/Ts5oh9dczhqmLpzz3bZiQ3b+Jseoq26yq7DOtHYYHsrxwlWW1EBllmPrrrvPc1QGQuJ1CIN0Vo7KIA6H00JVhtyOJEtlS69Qfw/qF2H9FkOHqX3toPID2CKxl7cItMzRqeJgcXUzXbtoG72+ItfQY5Pvp7iK4guXDyE/Tzc5a77f9lbSVQu3UpHyewHHhEALAAAAWBXCLAAAAN0QgixgBn4QzGWquVy12nYAWuGS+DdPTaAnLh5Inu4uctYYvMvx8le30L4S7dss8W7O2RNjaMlNI0QlB7Am3x6udNJAYysB8eLMNW9spc9/074KCodZ1OwkrqxvpdW7KuRIP2pb9bR3HKQdOgSCOitF5fdfXtdCBVWOuxilsnBNt1xQ5595f7m6MEucDm16OkttVRm9vne1bRSHxQbIr6yvsbWDDqp87SB0C7ZydXGiuVPiaNG1wygmRPtAHR/Tb/ycQ3PfTKXS2hY5a4yxfYJE26HEXtYJtHFw8ArlvUtmfq2cAUeDQAsAAABYEcIsAAAA3QyCLGCGhpYOuvWddBHgsAp/Lzf6z+XJdNlEY5+J8e/ivo93iGBPiw7VaSICPWmh8lq6dWqCoVU/wD7TR0TIr4zT1n6QnvxqNz38+S5NK4z0CvCgUQnqLi1GtBpSG2ZhZlY36erfv95Utxkyp+iOqfIrm0RIS434Lhxm0eN7r2tup2qVbd0Gq6wiZSQt2kb2cDM2VAyOY1C0H31w00i6aFyULu15uGXYJS9uMiRw+0eRQT1o8dzhdMqQMDljPg4eX7colX7OLJMz4GgQaAEAAACrwdNtAACAbgRBFjAD72S8+vWttHFvpZwxH/fY592OoxONfSlwe5LZL22iZeklckZbM0ZE0Ie3jKShsV1nAay7GxEfQJFBnnJkrG+3FtGVr20RC9laOXu4ulZD6/ZU6r77uZ/y+u+hshJT2v5q+ZXxEGY5NhcXlWEWi1QOMxK3vFMrPsycMAsH8goq1VUaitOhRVKhBtWPhsT4ya+sT4vWI1ytDMBeHm7OdMcZfejlK5NFiy6t1TS20e3vpdPzS/dSe4dx14keys/1+IVJopIkV5S0Ag7jz/8wkz5cp0+bVDAfAi0AAABgJQizAAAAdBMIsoAZ9hY3iMVytaX2tXRachgtvm44RRh8zPED3ytf26ppcOCwAG93+vfswXTfOf3Iy+B2SaCe2gCIGnuK6unSlzdrttt4UlII+Xq6yZHtuKT/t1uL5Ugf3MpiUJS6ReL0PPNK7Ad6u1F0sLrF9/Q8Bw6zqNyV394N2wzllKprMeTm6mzafVxuWaPq1oV6VGYpUxnK40VrM6vd2Ir/Dmp4ebiKMAKAWiMTAunjW0aJ+309LFlzQIT0tQis2YIrSb58ZQoFeNl/j6UlPu8++90eeua7vcrXchIcCgItAAAAYBV4pwgAANANIMgCZti4t0o87C2tMbbH/NHwwtCt0xLp0QuSDF0w4VYDd76fIR74qm3jcCQT+gXTR7eMpBMHhMgZ6GrOGhZu6m7beuUY5d3Gry3PIbXr+NzaalqKugWkr7cUya/0o7a6SW1TG+WoXLxVQ+33z5U4+O/uiNS+ljhQ1d2obdPTO8RLhMTMkKPye2d6hEaqG9S1GApX7pG7UqtArjynRqif9pU0oPvy6eEq7vf5g7/WWmZ+Lc16aZPhrXa4mt+7N44QFSat4qN1B+juD7Zr2rYSrAOBFgAAALAChFkAAAAcHIIsYAaurDDv3XRqaLHGYik/yH7u0iE0e0K0nDFGZn6deNj9685yOaOdHm4udM/Zfem5y4ZQsI+7nIWuqKefO43rEyRH5nnzl1y6+e00qm5Utwh79jB1lWYKKpto074qOdJHV2/Vk6Ly++cd1WZWl9GTyi5D3bLNkNowi5kVRNR+71wRJEyHliRqw2J6fE96ylBZ7Skq2Jx2e+DYuDrLR7eMouFx2r8N5tf4PR9sp2dEWN246wYH3d66bjidPChUzphv5Y4ymrsoVfX9I1gTAi0AAABgNoRZAAAAHBiCLGCGN37OpYc/36lLFRJ78I7xt68fQeP6GhsW+Hh9vqhMU6RDGfKkKD9acvNIOm90pJyBrm7GyAj5lbl+21tJs1/aLHYd26tfhI/y4StH9vlK5+os/GDeSWU7GjPDLEO6eBhHT2orhFjk0mWYjoOHaH+5uipDZoZZ1LZIig9V17LraFpVHkiB3l0npFrb1K66zVCscq8GoAcOhr06J4VumZpIri7aPwb/aF0+zeH7/Wrj2g71cHOmJy8eSHNPiVd9L6OV7QdqRGvZAxXat1MF8yHQAgAAAGZCmAUAAMBBIcgCRuPODI99uZteX5EjZ8w3vl8wvXPDCOodYtyO34aWDrFT89/fat9WiB9YX3Fib3rrumEUg13MDoXbRQVZpMJOSU0zXfPGNvpsY4GcsR23TlLjl8wysUCqF67WlBCmbgE+dX+1/Mp4cT29yN/LTY7s46hhFrVthjjc0Z3kVzZTm8r2EHE6BUI6g1tmqRGnUxBHbYEfLw8X+ZX1aVFJy0ptU8DxcN7j0onR9Pbc4SLkrrUdou3QZl0qMR7LnEm96elZg0SFKSvIr2iiqxZupR0F6tqOgTUh0AIAAABmQZgFAADAASHIAkbjPul3L8mgLzcVyhnzceiDWwt5G7ggtLuwnmbr1EM/xNeDXroymW48NV515QGwHv6bnjmslxzZp4e7C109OVaT44MXt//1dRY99NlOammzfaF7WkoYubna/3azVfnvL00tkSN9JMeoq27CizaV9eaV1B+s8vvn6juOGNxwUblL/WA3C7PkqGzTw9QGw+zF54mCKnVVAPSqKuOq8jzcla7zq3apX8BPilRXzQugM7hy3Ps3jaQZI7SvhlfX1EZ3vp9BL/ywz9Br64kDQkTIPSrIGiH36oZWum7RNlqXVSlnwJEg0AIAAABmQJgFAADAwSDIAkbj6gk3vJlq+G7Eo3F3daZHL0gSoQ8jK29/tbmIrlq4hfIrtS+vPaF/CH14y0galWCpl/VR1SjHxCP/3UXPL92ry+/DUZ09XN3iSnNrB4Ur59iXr0qhYF9tqrx8v62YrnjN9uPaz9OVJiX1lCP7fLVF33BcshatevLMq26SovL7b27roN1F9XLkOFRXZlFbUqOLyVYZZuG2HWYtonJ7JLXhI70qs3iqDNKqrZZjFP71r91dIUf2CfB2p9ieaDMExuAWPfed048ev2igqNKmtfdX59HcRalUUdcqZ/THgUKuRDki3hrvE/h+9I73M+g75R4SHA8CLQAAAGA0hFkAAAAcCIIsYLSSmha6+vWtlG7igu4fcZuWhcqxdlpymJzRH+8Mf/SL3crHLvG1ljiYc9dZfem5SwdTgMqWIkZZll5K5z+3kb7ZUkRL1hygc5/dSPPeTac1uyvEohccHbfDSokNkCP7fK383ofHBdCSG0eq/t86bG9xPV368mZatcu2Bcvpw9W1GtpTVE87dSxVr0mYxcRWQ9p8/47XakhtRQtUZrENt+wwq4pIdmmj/Mp+8Tq1SFLbBqyuWb82a1ranF1FNY3qKlSpDeYB2OOUwaH04c2jNLmW/hW3IbzkpU20Jce4ewQOEXMFxxkjta86Yw9utbrgs5307uo8OQOOBIEWAAAAMBLCLAAAAA4CQRYw2r6SBlGJRIsWBVroG+5L794wggZF+8kZ/RVWNdOchVvpq83aV5DgXcrvXD+CLhgTKWesrbyule5asp3u+ziTqhr+txv10KFDYtf2be+m0znPbBAPtblyCxzZjBHqAiAcTuBqBVyZ5bU5KTRrQrT8J+rUN7fTHe+l08vLsjsdSuJKQnwNUIMrHuklQrkuhfh5yJF90vbXyq+Mx205uCqGGgiz/J0jtl46FrWBkDidwiCdofb+w9PdhcJVnqOOpqevunNLaW2L/MravtmqvvJCSizCLGCOXgEe9Po1w+jqk2JVV/X6q8r6VrrxrVR6f80BOaM/vv7dN6Mf3X5GH81/Hnu9+MM+evb7vcr7ATkBDgOBFgAAADAKwiwAAAAOAEEWMBq31rjmjW1UWmONxRbuF7/o2qEU5q9u8cgWa7MqRbWKXYXaV444Y2gvEcxJ7KVP+wOtceDg/Oc30sodZXLmyAqrmsRD7TP+tY7++d9duvzuuropg0JVl73n6iyMFzXmTUukJy8eRF4aPWh++9f9dNPiVKruxE58bvN1pnIsq/Fjegm1tOnXbiMlRt0iKh/DLSa1A+HKTQMifeXIPo4YZlG7ftfRjRbcOLeTW6YuEBKvU5uezuBQrRp6tRhikUHq7n3zyq3foq+hpYN+yTz2db8zJvQLll8BGI+vGdedHEcvXZGsWYvGwzgc+cLSvTT/w0xqbO2Qs/q7eFwUPX/ZEF3aKNnjw7UH6IFPd1B7d7rAdhMItAAAAIAREGYBAADo4hBkAaNxiOOmt9KorkldWXmtXHFib3p61mCxw9oIvLPw9RW5otJIrca/A/4ZHj4/iRacN8Cwn0cNrkxz0+I00WKJK3d0VktbhwhccBjoile3iJ76bXjALXi4OdOpQ9S1yeLf5x+rS5w8qKcIR2m16LxpXxXNfmkzZeYfvyrJWSpbDfFxtXx7qRxpT217AS6jvyPfvFBWssowTnldCxUor2NHEurvQQlhPpTYy4f6R/jSwCg/GqL8nobGBtCIhEAalRhEY/oE0fh+wXTCgBCaPLAnTRkcSlOTw2haSq9u1fKEKwf4qWyHEx9mXphFbWUWPYM4wT7u5Otp/++2saWd9ls80PK9cq3h67kaMSFeolUVgNlGKtcHbjvE1wetrVDuYy5T7nlzytS3RuusscrP8eZ1wygyyFPOmOvHtBK6/f0MatYxoAzmQKAFAAAA9ObEZb8BAACga0KQBYz2Q1oJPfz5LrGAazZur8GltM8cpq7ygy14Yf2BT3fSml3lckY73CbpiYsHUkywNR46Hwu/hfhofT698lM2NWu00zTA253OGRlOM0dFGlphx4p2FNTR5a9sliP7PHPpEDqh/593u/MCAgePeEFBC/wavO30xOO2wrr+rVTavK9KjmyXEhtAb1wzVI60pcXv+sZTE+iKE815Tr5yRzndtSRDjuzDAbrTU9QFqKBr42sbtxvicEhOWYOoeJKtfN2Z6mufzBtNcT2NDyNwAHLigl9VtYW6eWoCXTZRv9fuDcq5j8N/9po/vZ9yTYyQI2vh3/vM5zZSQaW6wM1s5fd/q/J3ALAKvsfllpivKve4Wred4yp5HFifnBQiZ/THlfTufD/DMpXYBsf4i6oxfp4WCz6AahkHaunmxWnU0GKxdrKHKKeFDk3KeOLkPDkDAAAAXYzLggUL5JcAAADQlSDIAkb7eH0+Pf5lFh3U+MGuPfw83ei5y4bQJAMfBvPC3g1vpVFGnvYPg88bHUlPXjyQgny0LW+uh/3ljXTH+xn05eZCTcuFN7d1UGpujQjJZBXVk7+XG0VZZDep0Xr6edAvO8pF1QR78W75v1Z4cXVxopMG9hTBod/2VdFBlRsb+P9/XVYF5Vc207i+weJ//0hcnZ1UtaIorm6mqSm9xDGhNX7Nvb/2gKpj2cPVWVT1MAP/Tt5bre7ZPP8OJv4l+ATdC7es4hAhV7LhqgSnK6+3WeOjadaEGNHGjyvbRAd7kk8PN/FaOVyJ63CgzZl7ihkst6yRPt1QIEf2uXhctKgMopcDFU20LbdajmzHt1vTLBo0W55RJu4D1JqnHD/dPcB6LNzKqbS2hYqqWpRrbROV1LRQVUMbtSqvQzflmuumvAZBW3w64wpdo5Vz4ca9VTZVHjyeto6D9FNGKbUrL+4R8YHiv6W3Hm4uouoYB8/2qmzNpgUOSa7dXalcW3qSt4f1q1BC5/G5fLhyXPP1gY91y3CiQFdymvHiiuwvbpgS73j9NQEAALoBVGYBAADoghBkAaMtXJFDi37OlSNzccDh+cuTqXeIcUGHnzPLREUaLvuvJd6hef85/eiUwaFyxrp4dyrvVOXjoLVd/weU3P7hX5cMolgTdvxbwcfrC+jf32bJke14kfm7u8dRkM+RAyDbD9TS/A8zqaRGmxYz3NblqVmDjlhZqEU5XqY+sVbVgtBlJ8TQzafps3v/+jdTaXO2/dUTOFy34v4JcmS8c5/dSAcq7G9dwO14Prx5pBwBHF9jawfllDaK8wcH5MzAC8L/+ChTjuzz1Z1jKULHe9Yt2dU0981tcmQ7Po9/e9dYCva1VtCVQzaXvLiJ9pXUyxn7RAd70X9vHy1HwGGVLTnV4vq8t7iBcssajnvdDPR2F22a+kb4UFKkLw2PC1TejyEcpJWapnZ68JMdIrirtbF9g+mxC5PIt4dxFUqs9H4uXDn3vnxlighKgmNBhRYAAADQGiqzAAAAdDEIsoCROPf81DdZ9P6aA3LGXMm9/emVOSnUy6BdvLxg8+rybHr6mz2a7zDjBeSXr0qhYXEBcsa6dhfV023vZdAPqSWal1z/K168u2pyb/rnBQMpuAtUqtELVwv4aF2+3b9vrprCC6BcUeFIQpXX0OlDe4m/rdo2EayqoZW+31ZMsT29/xZA4sosvJucW/rYixf5uIqCHhUg+H9bTfUEDutMGRwqFhXNsKuwXlQzshfv8r94XJSozgHQGVwNItTPg+JCveWM8ZZnlNJWFa9brlZwy9QEXSsj8C51rjZmbwCUz+MeyvfJFRys5JutRZpUZZk1IZqGxlr/HkhPfF1csvYAPfl1Fr3xcy6t2lmunNPrRDWWzhw3XNWuuKaZMvNrRdu5D9cdoB/TS5W5FhGS4Ncp2K+Hm7OojsSvQw4aabkfNL+iiVZsL6ORCYGGVWbkcwmHyNZkVZheaZODWhxKHJUYRCEWC+yBOqjQAgAAAFpDmAUAAKALQZAFjMSL6A99tpO+3lIkZ8zFbTyenjXYsJLUdc3tdPcH2+kbHX7+GSMiRBWLrhDW4Gfdm/ZVkZurM/Vwd6HG1oNi8UQPAyL96IXLhtCpQ0LJxdn4thVW4uHmTDlljbRPRUl4DpBcMCZSjv7ucOl5XpxRE+Y4jBfeeGGirePv5fP5WP9ik/2Ln02tHdQ/0leXSj38/S5NLZEj+/QN91GOX185MlZNYxut2lUuR/YZFscLXNgdDV0Htxjic6S9EpXX7LmjIuRIHxy+y6toUhU221NcT+eMjBDnayvgBeg7l2wX52Q1nJTfzUMzB5CPgVUprKKl7aAIA3HFv8Ur91NGXi3VNWlXwYCvCel5Ncp/o0gEWzhwycEzvq8A+3DbIV6cX7+3khpbtLsHrlX+7t9uKxbVdbgioRH69PIR13y+b+Bj0Ux8HlmmHKND4wKolz+eIzgSBFoAAABASwizAAAAdBEIsoCReFH6ng8yRXsdK5gzOZbuPquvYQGH3LJG0XqEd7pqicMg95/TX/w8XK2iK+BAAj/4HtsniM4c2osumxhDM0dH0pg+waKsfYivh1iwq2vusLuKCO94vem0BHrg3P42tVPgBZqu8nu0B++q/m5bsRzZrrqxTZSx5wfKR8N/Xw6ecJBobVaFJi2kUvfXUGpuDY1T/tueyjHPevp50C87yqmyvlWM7cFBKg61aY13RL+zSl3FcX8vd5qUFCJHxuJFbl7YtwVXkRmjvKbPGh5O150cLxbqnLt5gAy6ltdX5IpznL24GsDkJP1bJAV4uakKBfM5mRe8Txhgzvnlr574KovSlHO8WhP7h9BMncNEVsML91zpkFv8cUUOroqlNw62/La3ij5ZX0BltS2UGObTLQNEWghX3vOeodwHczhNi4p2h7V3HKLl20tFeJzbRPF9md74Z5k8sKe47+Pzi5n4HLcso5QGRvmJVrLgOBBoAQAAAK0gzAIAANAFIMgCRuKH7be/l0Hr91TKGfNweOW+Gf1p9oRoOaO/1bsq6NZ30qm8rkXOaIPbxnBv+NGJQXKm6/JydxEPnLmFDS/g8+72K07sLYIG3DKAdwD7ebqJihf1zcfewcptlv5zeTJN7B/c6Qf4/OB/0S/7ReUcbw9X8QDcEUUEetL3qSWqdmw7Kf/XmUVQ3hV8ypAw2pZbQxV19gdODiusaqYf00tosHKMHA7T8PGg5rzC7YC4qpHW1Zm4vQ4H99QFbTroorFRcmSsAG83+mRDwTF3WPNrctKAnnT+mEi6dVoi3XRavKiAxK3b+O+DIAt0JXwNeOGHfaINj71OU65XHOLSG98rqw3ycTs4vt6avdDLrZ1e/SlbjtS575x+YkG9O+DD9OutRXTnkgzRRsiMahjtBw+JlkafbuRQSyslRfqSl0GVDh0JB3Snyop2HNzVElfI49f6hH4hhrT98/dyo9PEfV+1aGtlJj6n/7S9VNyrmNm+DrSHQAsAAABoAWEWAAAAi0OQBYzEu/NufjudUjVoOaKWl4cr/Xv2YJoyOFTO6I+rMzz6xW5NqlP8Ee9+fOHy5GNWyOjqOIjCO9Djw7xFpQ9eKL9oXJQIInGYggMnkUGe5OHqQg0tHeTq4kx3nNlHVNzhB+qdxdVy5r2bIXax8kPRdVkVlF3aKCqQGPHw30j8O21o7aDN2VVyxnbc4uLicdHK7/v4YQU/T1c6Y1gvKqtrVdUW4zAuxc9hHA428d8/JtiTPliXb/cCNP+/+SnHCgemtMbtnHihz1587jxvdNT/V6Ix2rb9NZRX/nvLFX4dDI72p1OTQ+myE3rT3Wf3pUvl67BfhK9NrzcAK2pWrtEuygmSqypxuxpuC2jreeUi5bzIIT4j+CrnQLWV7jgIeOqQMNOqamSXNtAd72/XZDGSK4HdcEq8HDm2/cp5+a4l2+mTDfmqWzNpgV8nO5Vr3We/FRK/YgYp1+bu3tbRVnxvxve5HAham1Wp6XsGPl5+3Vmu3NMGiXsnvfE9y7TkXuIeiP/bZjp48JA4T3LIjVs3guNAoAUAAADUcjpk54NEAAAA0B+CLGCkivpWumlxGu0tVr+IrRa3rnn+8iHUz6CHmbxL9pH/7qJl6SVyRhu8QHDDqfGiNQ/8GT/8tyV8wn+j11bk0AdrD4gH3n/FVUwev2ggDYzylTOOgXfLnvX0+iP+zJ310MwBdOawXnLUOV9tLqKnvsnSbJGGqyBwi60Fn+2kFdtL5aztOBD15R1j5Eg7S1NL6MFPd8iRfZ6aNZgmm9RqiCs/HKhopJTeATQg0pfcOhFeAnAU3OKOg3scuMgRH43ia16cbTvKOezLO8Yq5xNj7mP59H3Rf34T35sasT29adF1w8jf09hAS3ldK81ZuJUKq7RprfLkJYPo5IH6t3gy22cbC+iFpfuouc38EMvRcLWf+dP70ehES73V7DIKqprpng+20+5C+8OwR8IBuCeUe1qj/i58jnrmuz30yfp8OWMeDijeeWYfumBMpJwBR5FxoJZuXpxGDS3mtrb6m0OU00KHJmU8cbK6nqMAAACgG1RmAQAAsCgEWcBIJTUtdN2iVMotU7fQogUuL71QOcZiexqzY5rDAhzi2bhX27ZKvGP82UuH0LTkMDkDf2TLTuAt2dV0yztptGZ3hajOcSS8M//bbcVilym3Y3AU3EaJq9EcqLB/EbGmqZ3OHh4uR53TP8JXlLrfuK9KVZujw3jX76qdFXRiUoiqVkP8vQyLC6QIja9B/Hv+aJ26RZxQfw8a08ecNmJxyvnycMsg7LKH7sbZyYkCvd0oXrl/4NZ1Jw/qSeeNjvy9/V1KGI1ICKKEXj4U4usuyipwSO+m0xJEhQUj8H8nOthThObUqG5so7W7K+nEAT01b7d2NNyS5oa3tqm6Bv1R33BfsVDtyJrbDtJDn+2kd1flifY+VsZVxb5PLaai6hYamRDocBXu9KZ1RbvD+Bz1Q3oJ+fZwpUHR+rfS5HPU+L7Boirmb8p9n9m46qKbcizqUYkPzIMKLQAAAGAvhFkAAAAsCEEWMFJhVTPNXZRKBZXaLFSowQ8tX74qhYJ93OWMvjLz6+iGN1Mpr0Lb0tocpnjlqqGU2At939XgdkTPfreXnv42Syy4HA+Xz9+wp5J2FdaLtkMebo6xKOPh5kI/ZdhfzaS4upmmpfSyub0ML/yePrQXZZc0iKoHalU1tIp2OO0d6hb3uArDSRrv6vf1dKUvNheJ1kj24qDVjBERcgQAZuOQC7e/47DXMOX+gs8bHHK5/ITehgVZDosK9qQ9xQ2UW6bufoPPoz9tLxWt2/i+XE8cQrz+rVTK1/D+cMF5A8TvwlFx+OemxamaB6T1xkGMH9NLKClS/+PK0bg6O9GJA0IozL8HrVf+7moq6f0R31Nw+JeDMhw04fOZ3vj9C28mWLWrQrOfw16b9lWJijHc0gkcBwItAAAAYA+EWQAAACwGQRYwEi9Qc5CFF7vNxotM/549mLzcjdltvDyjlO5csp3qmtrkjDZ4oYzb3fDiONiPq7Dc+k4abc62fYdoXnkjLUsvpUHRv1eq6Opigj3pv5sKqanV/qAFV6wZlWD7ZYUDQacNCSMXF2famlt91Mo4naU2yML4vHXB2Cjy0HgHeeaBWtGaxF6VDW106cQYsbAFANZldJDlsOHxAfTN1mLRNk8NDnp+t61YVG9IjvEnVx3aivH//l3KPVK1cl7TyoR+wXT1SbFy5Hj2lzfRdYu2qQ4smaW+uV383bkiRkpvx6lwZxSuaDemTzCt21MhXqNa2VVYR6n7a+iEASGGhLQTwrxFy8KVO8s1azVpr23KfWeTcr4ck2hO1TvQBwItAAAAYCuEWQAAACwEQRYwkthx++Y2KqttkTPm4QDIgzMH6LIgcySvr8ilp77JEhUetMKl2f8xox/NmRxLzljMtltNYxs9/mUWvfTjPlWLAX9clOHFPrMWL7XAu3GrGtooPc/+56r5Vc108bgou3b28v8LVzXgNjbrsiqpuU27RRp78Os21L+HqEygpfK6VlUtkLgy0Og+QRSOXe0AcAQc1o0J8VJVaeswDhbyAvf3qSUirJjYy0eTFmMcyHjw0530/uo8TcKHh3GFsecuGyLasjiinLJGEWSxwj21GnxccZuZ7NJGmtA/xLD7ckcR6udB05J7ifaQWm4U4CqaP2eW0VjlHoOrTemNWzmO7xdMv+6soEYVQWot8L0vt8vk6jTgOBBoAQAAAFsgzAIAAGARCLKAkXYX1Yv2OrxAbrYbTo2nm05LMCRs0NJ+kB74ZAd9trFAzmiDS4v/54pkmtgfD1rV4Goq897NoO0HtHl2eHhRJuNALY3tEywW/LoqPhd/ssH+45bb5wyK9hMLqfaKDPIUVVp4YaHU5AU7Dp7MHKVtSx9eCP5iU6Ec2ad3iDelxGJHOwAcGbfw4HuRtP3aXOc4uLl6VwV9taVIfB0e4GlXYCQ9r5Ze+Smbnvxqt6hupjW+z+PKLI7o9yqH26iyvlXOdH05pQ20cW8VTUrq2aXvnczAvy9u0Vjf0q7cz9bKWfW43SaH1wZE+lGUcj+mN275OmVQKK3fU0HVjea+X+RwUElNC53QP6RLh9PhzxBoAQAAgM5CmAUAAMACEGQBI2Xm19GNi9OoVuP2OrbiheMHzh1AF46NkjP6qqhvpZuUn3vjXvsrLxzJsLgAeuWqFIoJ0f/BsqMqq20VIaPFv+7XpepHfmUTLU3jBQBfsdu0K+KduJv2VVNxjf07fXkB9ZTBoXJkH58ernTm0HCqa24Xiwtm4dczl9wP8dWujVSQjzu9v/aAqmoE3PpoanKYHAEA/N3IhCDaVVivaWiEA4vckuOj9fn0y45yKqpupsbWg+Kc5OXh8qeqXBz05EAiV3bhFnZPfbOH3ludR3uK61W3kjsSblnClesccRG6oq5VtOssrenaFVmOhKvM/JJZJgItfO2HzuPX27i+wSIEvH5PlWaVILntz4/pJRSo3K8kKfe0euO/O4eYt+aaH2LmjRgHKpvpROXez54qg2BNCLQAAABAZzgd0uOdKgAAAHQagixgJN55e8vbadTQ0i5nzNHD3YWevHgQje9rTA90bqk07910TUt+swvGRtHtpydqUtq/u/pqcxE9v3Sv2FGuN27/NGdSLF19Uix1xT/Zt1uL6eHPd8qR7VxdnOn7e8ZRoLc2Jep/TCuhR7/cTc0mlaCfOSqS5k/vK0fauP7NVNqcXSVHtokL9RaVB26ZmiBnAACOjMOFN72VRqn7q+WMfvja5+/pRi4uTiKsV9fUpmmbxWPx93KjJTeNFAuWjob/hte8vo12FpgX7DQCvyd8/ZqhaKFnp92F9XTH+xlUoiKMfCSzJkTTrVMTjals2XaQ5n+USWt2lcsZ80wZHEqPXpCE914Ohqto3rzY/GcUf3OIclro0KSMJ07OkzMAAABgAoRZAAAATIQgCxgpLa+Gbn073fSHRH6ebvT85UNocLSfnNHXhj2VNP/DTE1/bg4FzD+7L00fES5nwB5bc6vpuje2yZFxRiQEigfhXEK9K2luO0hTn1ir6lied3oizRofLUfqcVDsng+2034d2lIcD+8Y/mH+ePJwc5Yz6r22PIfe/CVXjo7Ow81F7IrmlkLJvQNoSIwf+WLnOgDYoKGlg+a9k25IoMUMHKL5z+XJNDrRUm9zNMMV5X5IK5Ej/XAAfERcgGgv0y/Ch0L9PEQlMQ4xtHUcEtVhDlQ00q7COkrNrREVLLR+1sttbRZdO4yCfbvWfZNVcDW5u5dsF20atcRVc/6p3M/20PA+6Gg4APfoF7vp261FcsY83P7o0QsRaHE0CLQAAADA0SDMAgAAYBIEWcBIXEqeK7I0mVRB4bCefh704hXJlBDmLWf0Jcrnf52l6Q5kXkB4atYgSo7xlzNgL17Im/zP1ZovunRGoLe7WADoaotsj3+5m75Qjmt7xYd608e3jpIjbfDfkSvGcDsCoy04bwCdMbSXHKm3fk+lOFf+Fb/uk3tzcEX5UF77/SN8ydUFiygAoA6HFO9akiGCt47m7rP60vljIuXIsXy2sYD+pdxf6mlMnyA6Z2QEje8XLNpFdRa3g1mWXiruFbRsZdU/0pfeuGaYIcEJR8RVkZ5UjpmvNtt/D3ckHHJ67tLBhgWNuJrikjUH5Mg8kwf2pCcuGohAi4NBoAUAAACOxGXBggXySwAAADAKgixgpC051XTrO+mmtQI5LDrYixZeM5RiQrzkjH44G/HCD3vplWXZ4mut8AL2q3OGGhbGcXTurs60YnsZVTW0yhnjNLd10NK0EtGffVhcQJfpvx/k40FfqlgIqWpoEwtjvLNbK/x3PGVwKHl5uIoWPUZmk2oa2+ms4dpVSOLQynur8yi2pzdNTupJF42LolunJdKNp8aLn3FIjD+F+nuIigMAAGpxKO60IWFUXt8qKms4iqsnx9JlJ8TIkWM5XJFMr1ZNJwwIoScuHkizJ8SI9nWuNl5vvJVrMV+rLhgTRX3CfSmnrJEqleNLrXKuAFPeJNq8gO34voH/tgHe7rRxb6Vm90rldS30U0YZjUwINKTiIIes3JT7vk377GvJqJVc5bjeU1xPJw0MxT2ZA+GWdMPjA2m5ckzzezTLcKJAV3Ka8eKK7C9umBKvbYklAAAAOC6EWQAAAAyGIAsYaXN2Nd32brpYuDfT4RCIlgvoR9PSfpD+8XEmfb1F2zLYpw4Jo2dmDyZ/Lzc5A1rYXVhv6gIel+Tn1wk/nOcFIKvj19AvO8pVLUw5OTnRxP4hcqQdXjzjFk7rsyqp0aDwXHF1M01N6aXZ65KDORePjxatmPh31DfcR7RGAwDQC4cpT1DON77KuWaTcj06aEK1Mi1dcWJvuv6UeDlyLFxd4+a306istkXOaCdceQ/GlSbmTI7VJJTAGd24nl507qhICvH1oPS8WnGPrEZ2aQP59HCjwTHGtAp1RAOj/ESVtzW7K6ilTZvFeq5isTStlAYo77eigj3lrH6GxgZQmH8PWpNVYWiA+a+4xSW31Tp5UCgqtDgQBFoAAADgrxBmAQAAMBCCLGCk3/ZV0W3vZVCLyUGWEfGB9J8rksnfS/+gQHVjG93ydrrY8ailuafE051n9kFbER3w32zVznI5MkdxTTN9v61YVNwxonKQWryYxu1w7JVf2UQXj4vW5Xjm68m05DDKzK8TQRMjeLq50CgN20VxoAUAwGiDo/1obJ9gUeGqtsliLRY66eapCXTNSbFy5Hje+DmXlm8vlSPtnKZcN5+/LFm0AtQah1qSIn1FS76c0kY6UNEk/4l9uOIjVxgxogqIo4oM8qSTBvVU3q9UiftgLfCiP7eX6unvITYR6I3/G4m9fGilcg9/UKcqRZ3BrbQ4FI9Ai2NBoAUAAAD+CGEWAAAAgyDIAkbiShO3WyDIwpUNuJqJp7uLnNEPL9Bft2gb7S2ulzPq9XBzoccuGkgzR0XIGdCau/I7/nRDgRyZp7ntIP2QVkJNyueR8YGWbjsUHeJFH67Lt3vxoLX9oAjtcNURPXh5uNDpQ3tRs/LfSc/T/znv4XBOV2kVBQBwNFx9a/qIcGpo7aAdBV2n7RDf5z124UCaMcJx75e4KsmDn+7UtHIOV0qbd3oizZuWqHuQkq/NU5PDqK3jEKXut//azPcemcqxyX9rXHbtx1XfOGDElUXyVQaMDuNDkwPifHvImwn0xpV/uCrfz5llImhtFg5o7UagxeEg0AIAAACHIcwCAABgAARZwEhbLNJaiHeZPn7RQHJz0b/KQcaBWrrhzVQq1bDse08/D3r5qmTRgx70E+DlJoIZHLCwAg5fbNhbSaMTg8i3hzXbDvVwc6bs0kbaV9IgZ2zHu/7PGhYuR9rjYMkY5XfYJ9yX1mVV6voQuqm1g/pH+lJsT+tX1QEAOB6+bxrfN5jG9Q2irOIGXVraaKlPuA+9eGUKDYsNkDOO6R8f7RDhSa24Kn/nxy5IMjQAxOGTUcp9LbdV5Hsde5XXtVKgt7tomQP24wDTqUNCqb6lnbYr72W0si23mgqqmmlivxBy1jncwVVmOHDAgRYz7+XzKpooS7Yc0vtnBuMg0AIAAAAMYRYAAACdIcgCRtqaW03zLBBk4f78D57b35CHib/sKKc73s8Q/eK1khTlR6/NGdolWs50dbywwiXrtVwgUotDUd9uK6Heyt/fqgEJX09X0RrJXkXVzaJ6Cu8M1hPv2j1pUKgI2VU1tMpZ7TW2HhQ7zgEAHAVXaTlnZIS4F9lTXG+51kNurs501aTe9Mj5SQ7fcmZ5Rim9tzpPjtTjIMuTFw+kkwb2lDPG4moaXMWD3zfYKzO/lmaOjkRrPpU4/DuubzAF+3rQhr1VmlX+4XMGh/0nJfXU/W/EgQP+GX7JLDf1PSi3HOKg98mDeqJanwNBoAUAAAAQZgEAANARgixgpLT9NXTrO+nU3GpukGX2xBi688w+hpQe/2RDAT3y+S5q1/DB1pTBofTMpYPJz9OaVTkcEZcH35pj/4KKHnh36U8ZpVTX3E4jE4IsV7Y8ItCTvttWIr4/e/HObCMqD/l7udGZw8KpuLpF0zZgf1RQ2UTTR0QoP5P+Lc0AAIyU2MuHzh8dKUItB5RzXWW9fsHAzjphQAg9PWuwWDR29LYe3D7lriXbNQ0TPXL+AFFBwkzchmZXYb0IANijpe0gebg507A4x67IY5SkSF9K6R1Aq3ZVaFbhhO+N1uyuoBMH9NT9/ijY151OTOop2hzVq7g3VSu3rJH2ItDicBBoAQAA6N4QZgEAANAJgixgpLS8Grr57TTRbsNMc0+Jp+unxMmRvl75KZteXpYtR9q4clJvund6P3JFeWpDtXUcoqWpJXJkG16M4fMaVxrRA5d9X5tVIcry613FxBb8fL6xpYM2Z1fJGdsVVDXRxeOiDQmeubo40eSBPSnIx51+21dFBw9qs/P4MA7m8IJaVLCnnAEAcBy8KNunlw+dNzpSLOi1th8SQdAOjc+lx8LV9nhRfMF5STR7QrRoE9gdfP5bIS1Ns+8e5UjmTomn88dEypG5Rij3Nl9vKaYWO8MTe4sb6MKxUeIaD+pFKO/PJyWFiPaMWoWnOPy2IrOMxvcL1v01y+HlkwaG0urd5aZWkuJAS3Zpg6h8hECL40CgBQAAoPtCmAUAAEAHCLKAkXix/Za306nR5CALV2O5dGKMHOmHF24e/WI3fbw+X86ox+XeHzi3P82aEC1nwEgB3m70zir7yvfzgt6Sm0ZSU1sHZeTVylltlde10rdbi0U1lIQwbzlrvsggT/pIeR3YW5G+oaWDBkf7U7SBARBu4TWmTxCt31OlSWuw4XGBdN2UOHpw5gDLtoQCANASL3hz1QEOEUSHeBHnWUpqWnQLtvC59fwxUfTweQNE2yNuf9RdcNh2/kfbxfVSCxP7h9D8s/saEiLtDC93F/JwdVauyZVyxjZcnYXvjfpH+MoZUIsDJ1NTwig9r0a8rrXAlVJ+TC+llNgAEQjQk08PVzplcKi4z9OzveTx5JQ10v6KJhGkRp7FcSDQAgAA0D0hzAIAAKAxBFnASLsL6+nGxamaLArby8nJie47p7/YLay35raDdPcH22l5RqmcUc/X042ev3SI2AkJ5uCFFG7pU93YJmc6j0NcU1N60dTkMOod4iV2s7brsKDHD0x/ziwTwZZRiUGWqN7DCwYcZuPd+fbihTpurWUkXgg9Y2gvyiqup/xK27/3EOX/nxdxH5o5gC4ZH019w31QTQkAuh135drJIQK+/nEYd1hcIEUE9SA3F2dRuau5zb4ARqi/h2ivd+6oSLp1WqIIDA6PDxDXnO6Gg6z2Vo77Kw6gvnRlivi7WUk/5Rj6akuROGbsUdnQRjNGhMsRaKGHmwtNU+5tuU0Qt8zRAgePlqWXigpPfL+sJw5JcaBl474qqlDum82SrfzuiqqaRUUpBFocBwItAAAA3Y/TIXu38QEAAMDfIMgCRtpX0kBzF22zKwCgFS45/+C5/cXCtN5qlJ9z3rvpYvFeK1FBnvT85UN0f6gLx/fw57vo261FcmQbDlMdXkjJKqqnu5Zsp8Iq+wMex5PYy4eevHigJY4bDtjc88F2ObIdVyX6Yf44URreaJw5en1FDr21cj8d732pi3Ku4RL500dE0Pi+QWIMAABHx/eHeeVNVFzdTBX1rVTb1CYqjLS1HxQVvXq4O4tFc98ermJxMNS/B8WFeokx/O6CF36jnFL1YQIOfr9+zVBK6e0vZ6zl9RW59MbPOXJku6/uHCsqBoH2Fir3SYt+zpUj9fj+iVuqTjcggMQVYW5+m9+7mbuuP2NkBN03o58cgaPIOFBLNy9OM3VTzxEdopwWOjQp44mT7Ss7CgAAAH+DyiwAAAAaQZAFjLS/vInmvrmNqhrMC7LwIvijFySJHcF6K65uEcGdPcX1cka9ITH+9MqcFOrlj9eGFVQ2tNKaXRVyZBvvHq6iLz4L9nUX4ao9xQ2Ur6JiybFU1rfSN1uLKUw5v/IOVzPFhHjR578V2r0D/+ChQ6LSyeBoPzljHN4lOyI+ULQe4oo6Le1/313JgbPZE2Po4fOSRHsLDhA5Y3stAMBxcVCFQyrcHo/P8Xy+HdsniCb0C6YJ/YNFyzee4/uheOXf4X+XK6XB77ZkV9P7a7RZi7x4fLS4hlkVV+NR074zMtCTBplwH9Ed8Gs0KtiL1uyuEPdsavH/xKpd5eSmvNaHxgbIWX1wFaJTh4RS2v4aEaozy67COqpr7qBxfYPkDDgCVGgBAADoPhBmAQAA0ACCLGCkgqpmum7RNlPLNvMD0H9dMkj0Idcb9zzn4E6h8nNrZcqgUPr37MHk7YHdx1bBbRE+/61AjmzDu81njY+WIyIPN2c6LTmMOg4eotRcfZ4htnccopU7yqioukUsCLq6mBOw4GBHZX0bpefZ/3OWKecSI9qEHU1MsKcoR89/K27jxIsfPL7jzL50+xmJYrHFy8NF/tsAAAD6e3V5Du3VIEQdrrwPe/qSwabdJ3QGV2fjFjRcBdEev4cW9A+3d1ccnE7pHUC/7iyn1iMEf+2xaV+VqNTEATc98f09HxuZ+XWibZJZuLJna/shGpVoqcc1oBICLQAAAN0DwiwAAAAqIcgCRiqpaRFBFv5sFg83F3pm9mDR8kNv/ODxhjdTRSUMrfDu2PvP6W/pRYXuKMDbnT5Ym2/Xg0h+GH/G0HDy8/xfOImLd4xMCBQtgbjqh14POLmt0S+Z5TQ8LoCCfNzlrLH4fP/pBvuCQIxfXxP6h1BPPw85Yzxf5W935rBeFBfqTf+Y0U9UfELLAgAAMENTawf987+7qJ374an0wLn9Ta/i1hl7SxpEBQt7cKXIyybGiHsv0AffE01U7tW4Qgu379ECt2nJr2ymEwaE6Fr1jt9zTRkcKu6Z83SqmtgZXCGGW37xPTs4DgRaAAAAHB/qhwIAAKiAIAsYiasvXP9mKhVpWKHEVlyy/rlLB4tKFHrbsKeSrn8rVVTd0AI/vLzjjD50++mJeNhuQc7K3yQpyleObLc1t1p+9Wfcfujt64eLdjx6yS1roMtf3UJfbS6SM8aK7elFyb395cg+X5v0vf8R7+zmEItvD1RMAgAA86zeVWF3+74/GpEQ+P9tEK2OW/7Zi+/VzQwpdBfcMmzx3OHUL8L+++W/WppaTHe+n0EtbfqGAPge7+lZg+nEASFyxhyvr8ih99cckCNwFNxK78Urk61XddWJ4jzIaeXge1fEyBkAAACwg9MhDfptAgAAdEcIsoCR6prb6do3tmlS7txeIshy2RAaEa//bjYudf7QZzupXaPdVVxN5tELkmhSkrkPUOHYXvkpmxav3C9HtjlzWDg9NLO/HP0dV2956NMdokS7nri9EVcW8XI3ti3ON1uL6ZHPd8qR7Xx6uNIP944nD1fsdwDHwy3H+BzQ0NJODc0d1NjaISov8Odm/miTX7cdpLb2g9SifHArh1YeK9ch/v/nCg38ua1D+VqZ44INBw8dokPKZUp8lmOe53Ae73Ln4KT4rLysXJTPvDvdRfmH/MGtF9yUsbPytbvytbubs3j98Ty3SuNrrqe7sziXeHq4KuPf53x68Icr+Shz/O8BgPbu/2QH/ZhWIkf2e//GkdQvwvpVWdi23BrlvcZWObIdt+80O6jQXfD1av6HmbQ+q0LOqMdtjJ67bLC4vuiJr6P8vXOrTjPxvfo5IyPkCBwFVxu6eXGauN+zlEOU00KHJmU8cXKenAEAAAAbIMwCAABgBwRZwEi84HbDW2m0/YB51Wl7uLvQ85cNMaQs8+e/FdK/vs4ire5TA7zcRAhnULT9O07BGFw6/bZ30+XINuHKee/rO8fK0dEt+iWXXl+Rq9nxdSTRwV70xMUDqV+4cQtYfJ6Y+uQ6alTx8PafFySJyigAVsVBkaqGVqqqb6PqxjbRIovbW9QoX9crx36t8rmm6ffPHALlxYw6ZcyvD0fk6uJMPh4u5N3DVVQ08lOud+Kzpyv589fyc6C3OwV5K599fv/saXDYDqAr4fPMqY+vEecVNbh9H1cz7Cr2lzfRec9tkCPb3Tw1QbQaAmNwKOTxL3fT11u0q6zHrTlfujKZgnVum8nf+70fZdIvmeYFWrhiJ290OHVIqJwBR4FACwAAgONBmAUAAMBGCLKAkXhn+Lx302nTvio5Yzxe9PrPFcmUorKNSWe8syqPXvpxnxypxwGHF69Iod4hnnIGrIwXp095bI0c2e6bu8Yp50IPOTq6tbsrxK7r+mb9HnK6uTrTvGmJdMGYSDmjv8e+3E1fbiqUI9txO4RXr0qRIwDjcHuDktoWKq1poTLlc0V96+8fdX/4XNcigip4hqEeVysL8nGjYB8PCvF1FwuXQcpHsPJ1Tz8PClM+Qv09KNDbTf5/AHQfe4rr6ZIXN8mR/bjF4UAVrXuMVlDZTDOeWS9Htrt0YgzdMjVBjsAory3PoTd/yZUj9bgt5yvKvWCYcg3QEwda7v94By3fXipnjMeB0KdnDaIJ/YLlDDgKBFoAAAAcC8IsAAAANkCQBYzED/nu+WC77m1RjsXLw5X+c/kQSjYgyPLysmx6+1f7WswcSZ9wH3rx8mSxOAddxznPbqD8iiY5ss3D5yfR6SmdqyySX9lEdy3ZrnvrrskDe9KD5/bXvWw7y8yvpSte3SJH9vnyzrG4loCm+JEDB1KKq5upsKqZimuaqaSm5fevlTkOsNQ2qauAAPrgUF6on4cIuIQr95ocFgzz70ERyjmC7z17+Xugygs4HK4Q+ORXu+XIPimxAfTGNUPlqGtQew8xY2QE3TejnxyBkfiYfeqbLDrIZYU0wOf3l69KoZhgfTcD8HvdBz/dScvS1bf0sheHO19Q3usaUX0UjIVACwAAgONAmAUAAKCTEGQBI/Et2kOf7aSlqcVyxngiyHLFEEqO0TfIwj/r09/uoU835MsZ9UbEB4re/d4eWGTravihtr3H/fQREXT/OZ1fSOHWI4/8dxctz9B3V2hEoCc9ftFAGhjlK2f0c9F/NtG+EvsDOldPjqXrpsTJEUDntHUcEgGxAxVNVKB8Lqz649fNosoYOCYOjEYq57jIIP7oIb6ODvYUu/tR2QW6Im7d8oWKKmesK7bt+3RDgQhE2Ovs4eH0wLn95QiM9nNmGT3wyQ7Nrrfcno5bDvXVuWWmFQIt/J6Xq9EYcZ8OxkKgBQAAwDEgzAIAANAJCLKA0Z76Rttwh614p/WLVyTrXpGFH2BymOD7bdqFdqYMDqVHzk8iNxcnOQNdiZrFlKhgT/ri9jFy1Hnvrs4TlYG02tF6JFzK/KbT4mnW+Gg5o48P1+XTs9/tkSPb8XXl6zvHkhNePnAEXFElu7SB8sobKa+iSXzm0EpRdbOurx/omrw9XP8/2BITonwO9qLYnr9/oKILWNWchVspPa9GjmzHx/ayf0ygHm7OcqZruOyVLbSzoFaObHfB2Ci668w+cgRm2JZbQ7e/l65ZG02uKvjC5ck0JEbfdlmi5dAnO3QPlx+Lv5cbvXHtMIpTrk/gWBBoAQAA6PoQZgEAADgOBFnAaK+vyKU3fs6RI+P1cP+93PKwWH3LLbd3HKJ7P8qklTvK5Ix6F46NojvO6IOF+C5sd2E9zX55kxzZ7vt7xlNPP9tbS23cW0X3fZxJNY36tjuZ2D+EHjpvAPl76tN2qKapnaY9uZbaVOzM5SDbmD5BcgTdDT8iKKxupn0lDaLKT05pI+WW8UeDqGYEoJaTcpHmlkWxPb1FsIUXDxPCfJQPb1RUA9NNVa6hFXWtcmS7kweF0pMXD5SjrmNtViX96+vdVFTVLGdsc9WkWLr+FFR2Mxtfu296O43Ka1vkjDocznpm9mAamaDvoxAOtPxDeV/IFWbMEurvQW9eO1xcn8CxINACAADQtSHMAgAAcAwIsoDR1Jb4VquHmws9f9kQGh6vb5Clpf0g3bVkO63PqpAz6nFrFG6RAl0bP8ye9Mhqam6zb9H80QuS6DQ7S/sXV7cox2UG7SqskzP6CPPvQY9dmKRb5SMOianZ3crVjZ64qOstxIHtOLy1u6ie9hTXU7YIrygfpQ3UjNAKmITvcTnUwh+JYT6ixQUHXlyckVIF/XHQeuyDK+XIPtxqh1vu6O3uD7ZT7xAvce/roVEVmOa2g7RwRQ59uPaAuB+zxf3Kzz3dgJ8bjo/b+920OI0OVDTKGXXcXZ3pqVmDaXxffYPOfMzN/1DbjQ624tfUouuGUYAX2uQ5GgRaAAAAui6EWQAAAI4CQRYw2o9pJfTApzvJrPszDzcXevbSwTRK5513/KD8tvfSafO+KjmjDu/wvvusPnTe6Eg5A13dtW9so2251XJkm3NHRdK90/vKke04aPXEl7vpOw1bXx0JL8xef0o8XTYxRvNKQlxl5qbFqXJkOzdXZ1o6f7xu1WPAHAVVzSKolVVYT1nFykdRHZXWaLNzG0BPvJDKlVv6hftQH+Wjf4SvCLl0tTYuYH0V9a009Ym1cmSfL+4YQ1FBnnKkD65ecc8H28XXkcp/a/7ZfTWtqJZVVE+PK/dCmfmdbzv0zg0jKCnSV47AbJX1bXTLO2m0W6OANrfL5KDzpKQQOaMPDpRxUGv1rnI5Y7z+ynH82pyhqBTmgBBoAQAA6JoQZgEAADgCBFnAaOv3VNLt72VQe4f9rUHU4IWiZy8dQqMT9T3kG1o6aN476ZS6376gwl/xg9WHzxtApw4JlTPgCF78cR+9u8q+Z3m8g//TeaPlyH4fr8+n55fu0/01yYtPj5yfRIHe2u0A5bd4059Zb3erAHbnmX3pwrEIiHVVHFzZmV9LOwvraFdhvVjM0ruFFoCRnJ2dxA56XjzvF+ErPnPIRasKFdA95VU00cxnN8iR7Xx6uNIvD0yUI33wvfT5z2+ksr+0kZmaHEa3n9FHs/sJLszy2cYCemVZ9nEXfr08XOnn+yeggpLF8LFy+3vptDWna73vaus4JColrt2tXQVPW41ICKT/XJ5Mbi44ph0NAi0AAABdj8uCBQvklwAAAMAQZAGjpefV0m3vplNruzlBFn4w+fSsQTRW59LRdc3touR1xoEaOaNOD9nD/USddwh2VVyq+0BFU5csk93UepB+srNNTnVjG503Okr0+FdjULQfDY8LpLVZFcr3o1/LlfzKJlqaVkIDIn0pQqPzO1d64QWMLdm2L15EBXvS7IkxNC05jLywI7VLqG1qp6251fRjegm9t+YAPfPdXnr71/20YnsZpe2voQLlGGtpM+f6AqAXDu1VN7SJFlkcCP56SxG9syqPftlRLsJbXJXATbm/CfR217z6FTiuSuWY4paf9uKKQTNGRMiRPjhou+kI1Q33ljTQV5uLxH0fB7vU4tfNwCg/On1oL9G2Jrfs6C1rThgQYkqwnEMP67IqRbAN/o43K5w6JEwcG/vL1bccOqiceFfuLBf3q3ys64VDUScN7EmZ+XXiHsYMfMxz60VuvYlriGMJ8/eg4fGBtDyjTDmHWOj+2IkCXclpxosrsr+4YUq8Ng9MAAAAHATCLAAAAH+AIAsYLaeskW58K9W0nUH8sPCJiweJh9B64ooAN7yVRjsLtCl17efpRi9dmUzD4gLkDPwRB4duezeD3l6VRycPDFV+X12rXYxvD1d6f80BObLdwChfig/zliP7canzzdnVVPqX3c9aa2zpoO9TS8Ti7FDlmNbioTm3HfhwXb4cHVsPNxc6LTmM7jqrL82blkhDYwMQZLEoPkaySxto9a4KseD60o/76D8/7KOlyvHD4aW88kZqbtMvfAVgZfz64DYx3E5r1a5yUVXig7X5tEl5bXBwkBe+A7zdyMMV1VvgyDgQqybMMjDaj04ZrF+og9v+PPFVlhz9HbdK5GOfj/khMf7ieFfL28NVBFW4AlLq/hoRlv2rG0+NF5XxjPbUN3vo+aV7qaapnUYnBImKTfBnrsrvZMqgUCquaRHto9Ti8+yvOysoyMdd17ZS/B71ZOX75mOuqNr+SoNqcICrvK6VTuiPjROOBoEWAACArgVthgAAACQEWcBovEB+1WtbqaTGnAd0/MD3kfMGiEVsPVU1cJAllfYWq3+AyoJ93enlK1MoQYOwgiPi9iLz3kn7/x20vFv1rbnDu1yg5ex/298m5/wxUXT3WX3kyHZcWv+DtQfoteU51GJwMICrwTx6YRKFKMe5Wre8k07rs45eop13bk8fES5aE3BrBLAertjFO5O5NRtXWeGP+maLlUUH6GLiQr0ppbc/JSsfKbEBuMeG/1dc3UJnPb1Ojmx39vBweuDc/nKkLa64d+krm2lPJwMJXHnxihNj6KpJsZq1Smls7RD3RtyK8SDfLCkiAj3pizvGkNE5km+3FtPDn++UIxLhnScvHkQ9/dTfPzkifvz/7+/20CfK304rd5/VV7nn1rclJR9zN76VRts1quxpj2tOiqNrT46VI3AkaDkEAADQNaAyCwAAgAJBFjAaL0Ze/2YaHahQX/LZXg+cO0CUDtcTl/m//s1tokyzFvg18fo1Q03Z/dkVcMsqDg4V/2EHI1fFyTxQJwILXWnH6nble7b3uOGWKueNtu/hOv83b38vg77dWiQWjozGu0+/31ZCfcN9KSrIU87ax93NmZb/pV0TVzU6Z1QE/WNGP7r6pFhKivITZejBGnjRhqsBcauIhStyxMLTV5sLRUsJbhtmVjs6AEfC7Ym4esvKHeX00bp8+npLsagcx+Fbbw+XLtmeD7Th5OQk2rTZa0Ckn27VDrliHVfh6ixuCbM1p1q0bUwM89GklSG37hrbJ4jG9wumHfl1ohLSracn0gAN2hrZYndRPd39wfY/3aeV1LSIto1cHSdceb8Af8ZV/8b3DRaB7W25trehPBJuxemvnC+5Nade+JibMqgnbdxbJaqkmIFfR6H+PTRp3wXWggotAAAAXQMqswAAQLeHIAsYjRcjb1qcptmDRHvMn96PZo7St6d/RV0rzX0zlXLLtAmyxIR40StXpYiHTvB3vFix4LOdR13sPnNYOD00U5/dwnrgBcZnvtsjR7Zbft8E8YC9s7il0Fsr99PiX/crX5v/MJMX1HhH9XUnx4lS6/bgn2nav9ZRdUMrjUgIpBnDw2nywJ4Ir1hIU2uHKKHPCyUcYtlZUGtKiArsw69Tfnke/uysfOYFQ37MwgvJ/KfkZy6HP0PXwBXguEoWtzIcER8gKpxB9zHx4VXUrJyb7cHB4X9ekCRH2imsaqYLX/hNVRs5vg+cNy3BpnujY+FrFbdIPGNoL0OrstQ2tdOlL29WfidNcubP+J7p5qkJNGt8tJyBv+Jg1AtL98qRevNOT9T9983h/OsWpdK+Em0qfdqKNwQ8dckgOlHn1rxgDlRoAQAAsDaEWQAAoFtDkAWMxgta8z/cTr9klskZ4xnxwJF3zs1dtI32l2tTeYarVLx0ZTIFatD73xFxAOOVZdlydHRzT4mnOZN6y5G1ZebX0hWvbpEj2z01azBNTurcA2f+b/3zv7tNe0B+LCm9A+ixi5Io1M++ENe6rEqxEBsZhOuJFfDiH7cN+m1fJf22t0o8PLdCeMrRcLjEt4cr+Xm5ko+HK3krH76e/NmFvJV5L3cX6sEfbs7i68NjDnr1cPt9nr/2UD7zrnBXFyfxmRdJXZUP8dnGth386IX//rzzt63jkPj68JhDiFxRij83K5+5vRkHnfhrXrzmij085o+G5g6qb2mnhpYOqmviz79/1Da2q1rohqPrqZx/RyUE0kjlY1RCENqYODgOjWSX2hfEHhEfSK/OSZEj7RyvbWBncdWhW6cl0pnD9K3MqBc+j857N125tzn+7+KUIWH0wDn9yFM5t8Pf/XdTIT35VZZmQUsOEF02MUaO9MEVP695YyvlafT+0lYeyv3By1clU3KMv5wBR4JACwAAgHUhzAIAAN0Wgixghqe+2UOfbtCuV7mtuK0IV3rQU2ltC81dlKpZC6XBMf70n8uHkE8PVzkDh/FC6ONf7qavtxTJmeN79MKBdNqQUDmyLq4qcuIjq+xuq3LRuGi644xEOToyXjx+bUUOfbD2AB1UfpdWxbuoH5o5gCb2D5Yz0JVwqG/DnkrxsSWnWgQSwDYcLOFqGcE+HhTk4yYWZIN83CnA+/evA73dxevE38tVtNLiIAtXSOlu+JxW09Qmgi3ic1M7Vda3UlVDq9jVzu11KpUPrpxWUddC1coc2C4u1FuEW8b0CRLhBQ4/geO454Pt9LOdofMQXw9aOn+cHGljWXop3fdxphxpg4NZ907vR9HB6toZGo3b7y36OVeOji9eea1yuLl3SNf6OY3yo3JscVVHrUK1N56aIKoK6onbSV39+tY/tVQ1Et9jLLpuGMWh5a1DQqAFAADAmhBmAQCAbglBFjDDO6vy6KUf98mR8S4eH023n37sxX21OMhy3RvbKL/yyKW/bcUl/p+7bIjYNQ9/Vt/cTnd9sJ0276uSM53Di8KvzEnpErsK5yzcSul59rUJ52o+S24aIUd/tyW7mh79Ypdmx6oRZk+MoZtOjRdVIcC6uGLG5uwqWp9VSev2VFBRlTkLLl0BV1DhkEqYnweF+nuIChghypgrEfFHiPLRUxkjzKgPDg1W1LdSmXLtPqZBOpoAAP/0SURBVPyZr+OlNS1UIj/z2N6WK92Bm3JNHRobQGP7BImPhDBv+U+gq3pz5X567afjV7s7mm/vHqdpS8xrlftqPVqT8v3gVZNj6XLl3sLWSlNmWLO7gm5/L8PmSiJcmWvBeQNoUier9XU3K3eU070fZWoWaLlBuU+98kR9q0DmVTTRNa9vFWFNM/Azm8Vzh4v7FXA8CLQAAABYD8IsAADQ7SDIAmbgnW/3a7yr0hZnDw+nB87tL0f64NZC/MBdq4osvOP537MGizYP8GcFVc007500yi2z73cd4O1Ob88dbvnWM88v3UtL1hyQI9vwIvmK+yeICg1/xEGDF3/YR5//ViBnupZB0X702IUDKQLXCkvJUV6La3dX0NqsCkrNrUHrIIlfh9ySJTLQk6KCPcVx28tf+VDueXoFeFCY8rVbF1hE7e64qktxdQsV1zRToXL9KZGfD1Q0iUAgwi7/w6Gs8X2DaXy/YFH9AmHcrmfj3iq6aXGqHNnu/nP60/QR4XKkHleoe2vlfhGK1+PawpWG7pvRj5J7WzfkXFDZTJe+spnqmuyvJnXFib3p+lPiCXngv1ubVUl3L8mwuxriX910WgJdfoK+FVr2FjfQtYu2qTom1OgX4UuvXzMU53gHhUALAACAtSDMAgAA3QqCLGCGrbnVdNPiNGrT6AGhraYMCqXHLhqo68Nb3tHNFVm4nYYWJvYPoX9dMgiLnEeQnldLd7yfQdUN6nYj9g7xorfmDic/T+tWPFixvYzmf7hdjmz3zKVD6IQ/tObhXb1PfLVbVBvQGi9gTkvuRUvWHtA9yODr6UZPzxpEw+MC5AwYjRd8NmVX05pd5eK4MqvcvRVwYIWDKXxOiQrypBjlM7euiFS+5vsa3v0Pjo3vAXixmYMtHGjNK29SPhpF2MVyC0EGOly1hcMtJwwIFq8PsL7mtoM0+Z+r7b6Wcxj7xSuS5Ug7HJrk1pKpOlRpYeeMjKBbpiZYrhIWt0+7cuEW2lNUL2fsxwGzx5X3RNyeDv7st31V4v2FVuHEedMSadaEaDnSx/YDtXTDW6mmtW8cq5zbn7t0MComOigEWgAAAKwDYRYAAOg2EGQBM/CDZ26VYtausXF9g+mZ2YN1LR/Oi1hzF22zu0rIX53M4ZsLk/Bg8Ah+yvi9t71WOyeHxwXSS1cmW7a8PLe3OONf6+TIdvwQnR+m1zS10zPf7qGlqcXyn2hr5qhIunlqAnl7uFBaXg3d88F2qqjTp/S5q4uz2O06Z3Iswl4G4+oUq3dV0Kpd5bRhT6Vpiydm8XR3odie3sqHF/VWPvhznPLBC/QIrMDRVNa3iaBrdmmD+Mz3CrllDaLSS3d7HpUQ5iNCLSf0D6GBUX7khFO4Zc1dlEpbcmxr43gY37/+9/YxulVQ+2pzEf3nh31Uq8N7C277dvvpfejUIaFyxnwPKfe932/T7v6NX3tvXz9cjuCP0vbX0K3vpGu2eD/v9ESaNV7fQAu3Db3lnTTN3hvZasbICFHZCBwTAi0AAADWgDALAAB0CwiygBl4MfuK17aYtmM/pXcAvXRVMnnouMhY1dBG1y3aRjmlDXJGnakpvWjBzP4IshzF9W+m0uZs+xZXjubMYeH0kPI7t6oznlpndyWVAZF+NHtCND397R7VlWyOhBfxuZ3A8Pg/V0jhllt3LckQO0a1xCXNuV1Yv3AfOQN6K1LO3yt3lNMvmWUiqHTwoOO/f+ZgSnyoNyWEeVM8fyhf80e4cs+CxXfQCofBsksbaV9JvQi67CtpoL3KR3mt9pWzrCjIx51OHBBCkwf2pJHxgZYNlXZXH67Lp2e/2yNHtrtwbBTdeWYfOdIeB8mf/W4vLUsvkTPa4ooT88/ua3pLw882FtC/vs6SI/U4EPzqnBTlPZJ1WyqZLTO/jm5+O02zjRj8OuDXg55W7aoQbZI6TLpHm3tKPM2Z1FuOwNEg0AIAAGA+hFkAAMDhIcgCZuBFmmvf2Ea7CuvkjLESe/nQG9cM1bVUOFcpuG5RqliI0gKHKnihHjmWo6ttaqcrX9si2jdoycoPYed/mEkrtpfKkTU4KwfpJeOjae7JceThduSwWFvHIdHS6JstRXLGfhwuuPqkWLpsYgyCXgbghfVfdpTTyswy087hRuEFdQ5J9enlTYlhPtQ33EdUXMFxBmbhSlrcTmRPcT1lKZ/5g1+TerdvM5O3hytN7B9Mkwb2pHF9gkQVJDAXV4Y76+n1dgcYucXUx7eMEi3X9MRVwp78OosKKpvkjHZ6uLmIew8OBZtxTeBA8DXKeyktX/u3n9GHLh6nb7DCEfC9z41vpWlW/eees/vSeaMj5Ugf324tpoc/3ylHxnv4/CQ6PSVMjsDRINACAABgLoRZAADAoSHIAmbg5963v5dOa3dXyBljcbWIRdcNo2AfdzmjvbrmdlGCPatIm4Xes4eHiwoX2PV/fPmVTXTlq1uoulHb8vKPXjiQTrNQWfnDlqw5QM8v3StH5uM2EQ+c20+Uqe+MTzYU0HPf77V7MSa5t78IefUO8ZIzoIe9xQ20IrOUlmeUiRYojijEz4OSIn1pgPLRP+L3jxBf/a4TAFpp7zgkKrfsKKil3YX1YqGVwy5mtZXQk4ebC43rG0QnD+xJEweEkBeCLabh6hQcFrEXVzf5z+VD5Eg/LW0HadEvufS+cr+kR+irT7iPaKPS2fseLXDlx9kvb7K7Mt+RnDokTLQxhc7hIOENb6WKzQta4HtZfr+npyVrlfcMyj23Gbjqz0tXJP+tWiM4DgRaAAAAzIMwCwAAOCwEWcAsXA6by2KbgXvdv3ntcIoM0u/4amztoBvfStWshco5IyPo3un9EGSxAbc7ueHNVE0X8rj6xytzUig5xlql1/lnvXrhVjkyDz+kvvLE3nTVpN42t4PYlltD93ywnapsaHXEO/NvPDWeLhgThdeGTngx/KeMUlqxvUzzakdm8/N0o4HRfjQwylcsQCZF+lGQj5v8pwBdH7eT4LZEfC+yI79WtMbIKWtwqFZgfF0e1zeYpgxCsMUMq3dViHC6Gnec0YcuMqgSCF/THv9yt+YtDhlfU769e6whVYP4tc1VQbbkaNdWk1vlvX39cFQ9shEfU/x+Q4sAvZNyM/vI+QNoarK+1Ute+jGb3lm1X46M5au8ThbPHYYAugNDoAUAAMAcCLMAAIBDQpAFzPLRunx6RkWPfTW4pdAb1wyjxF7eckZ7zW0HxU7V1NxqOaPOuaMi6d7pfeUIbPFjWgnd/8kOOdJGgLc7vT1X3zCUrTiwc+Ijq01tMZEU5UcPntufEsLsf22V1LTQnUsyaFfB8asZjU4MovvO6UfhyjUDtLW/vEm8djjE4igVWLjtFbcIGhLjJyr5DIr2ExW6ALobbvG4s7COMvJqKT2vhtL312hexcwsXLFlQr9gOmVIqPjs4XrkFnegHX5cesELv6m6VnAQ9sUrkmmEQdUa+Hv+dGMBvbIsW9PF1vnT+9HMURFypK8XfthH76/Wbj2W3x+9e8MI3Vs+OSquijWXAy02BLKPhttVPXbRQFF5Sk+PfbGbvtxcKEfG4vuvxdcPpwAvBIgdFQItAAAAxkOYBQAAHA6CLGAW3sHJi9Vm7ArmRY6Xr0wWC5l64VDBvHfTadM+bXZKcu907qEO9nvzl/302vJsOdIG7yZ8a+5w8vN0lTPmu+LVLZSZr/1O4+Ph19XcKXF0yfhoctagOkqL8hriXdPfbyuWM3/GOzrnTUvQvQx7d1Na20LL0ktFiIXbk3R1Xh6uIriS0jtAnPO5+gp2mwMcWV5Fkwi1cLglVfmcU9r1Q2x8DjhxQIiocDA6MVAsEIM+flSuHfd/nClH9uEwxWtzhlK/CB85o7/yulb697d7aMX2Ujljv8Ex/vTmtcMMqRK3IrOM5n+wXY608e/Zg8XrBeyXrZw3r38zlSrr1QdaOOD19KxBIpSnF34rzhURV+4okzPG4nuzV65KEdW1wDEh0AIAAGAshFkAAMChIMgCZtldVE/XvL5V7Ao2Gu/Kf3rWYDqhv34PBds7DtFdSzJoze4KOaPO+WOi6O6z+sgRqLHgs5303VHCEfYaHhdIL12ZbHM7Hb1wtSOuemSkEfGBdP85/XWpUsM9/V/8YZ8opX/YpKSeNP/svqJVGKjX0NIhFvGWppXQluxq6srvewO93Skl1p+GxgbQMOWjT7iPJuEqgO6IK7Vw67e0/dW0NadGuX+r69KtifiawaGWacm9DA1LdBd86bjs1c2dqqp2LBxoeeHyZBFENMoO5Xueu2ibqvcmHDx4/8YRqirTdVZuWSNd/uoWatRwcfiKE3uLlo2gXo7y97nujW02tcw8Gg55PHvpEBHG0wtvwrhpcZpyvtemmqitTlPOy49ekCRH4IgQaAEAADAOwiwAAOAwEGQBs/Cuf64cUaZ8NsN95/SnGSP0q+TAazz3fridfs7UZncbWgtpi4NG/LB2S442FXMOO3NYOD00s78cmUuLndGd5e3hSjdPTdC9nP7m7GrxuuIw2l1n9qEpg0PlPwF7cThow94qEe5atbOcWtqMDxdqgRenOVA2VAZYjFhEBOiuGls7KG1/DW3NqRbn5Z0FtX8KGnYlsT296fShYXR6Si8K8/eQs6AWL1jOWbhVdSiyh7uLaFl4igHXe66ieNeS7aoXWY0Kg/Dr8PJXtmja/m9UYpBo8YTwp3a0bDnUw81FBOf1rCpa39xO17yxjfYW18sZY82ZHCsqPILjQqAFAADAGAizAACAQ0CQBczCux2vfn0bZRWZ07riuilxdPXkWDnSx8Of76JvtxbJkTozRkTQfef0kyPQSm1TO1312hbaX94oZ7Qx95R4mjOptxyZp7Cqmab/e70c6WdC/xARtAr1M2YRsLi6hTw9XMjfQi2duiJeXPl2WzH9kFpC5XXmhArV4ADV8PgAGpUQSKMTgyi2p5f8JwBgNL6v25pbQ5v2VdLGvVWmLYKq4eTkRCOV88mZQ3vRSQN7kocbWl2oxS17Pl6vTYU4bl3IARG9WpB8sqGAnv1uj+pQVlSQJ3106yjyMKBVyvwPMzVpiXQYvwfnijL+Xm5yBrSyt5hbDm0TVa7UMqIFV1ltK121cItyz90sZ4y14LwBdIZyLgbHhUALAACA/hBmAQCALg9BFjAL30bdbWI/7pmjImm+zhVOtGzvMp2DLDP6GdJzvzvKr2yiK1/dosnD5T969MKBdNoQ86uGTH1yLVXUqd8JeiS82HHHGX1oWkqYnAGr4wDXD2kl9O3WYlFJoStxcXaiwdH+NKZPkFhwHhjlK+bAOg6VlFLD4/8i554h5Dp8KLmNGU1OgZa6zQSDVNa3iWALV33asLeSyk2qwmcvDsudPKgnnT08XNcKCI6upe0gzX55s2aVQxLCfET1uwGRvnJGPb5HeuKr3fTrznI5o85LV6bo2gbmsPfXHKAXlu6VI/XcXJ1p0bXDKEnD3y382Z7ierr+zVSq0eA9R4C3u/L3Gkq9Q/QL8nILq6tf36rJ92srPh45sGNkizEwHgItAAAA+kKYBQAAujQEWcBMLy/Lprd/3S9HxpqU1JP+dckgXUtnL1yeQ4t+yZUjdbhlDZdWR5BFX2l5NXTDm6miT7xWeOfwK3NSKDnG3EUwLpevR3Ds1CFhdNdZfSgAu3e7BG4D8tXmQtH2TMvjXG8RgZ40tk8Qje0bRCPiA8nbw0X+E7Cqjl27qe7quXSouVlUunBJGkDup04h99NOIaeQEPlvQXfDlaDW76kUH6m51V3qPMSLxWePCKczh4ZTkA+uebbKLm0QbUW5eo8WuM3g9OHhdN3JcaK9nL1alGPwsw0F4p6d26poYWpKL/rn+QPkSD9blGv6jYtTNW3tpXf7Vfjd7qJ68Z6jtkl9QCTU30MEkMID9Ht2wmED/n6bTWhBGejtTu/cMFzXnw/Mh0ALAACAfhBmAQCALgtBFjDT96kl9NCnO+TIWCm9A+ilq5J1Lfut5S7JaSm96OHzBiDIYpAf00vp/o8z5UgbvGvy7bnDKTLIvPPaO6vy6KUf98mReiF+HjT/7L504gAsSlsd7zb/emsRfb25SFQg6gp4J+7wuAAa1zdYfPQO8ZT/BLqStp+WU/29D8jR7zjY4jp8GLlPP5PcTz6JyN3+RWjo2jhEwAG7NbvKaW1WBRVVmdPGwlauLs40sX8wnTMygsYkBuH+zAa/7Cinez7YTlo+S+XQMLch4b+HLZVa+HrI1cm+2FRIlfXaVa7z83Sjz24bTYHe+gaeSmtbaPZLm6mqQbvv/azhv4fnwRi7CutEhRYtQlRRwZ606JphqoJdx7NqVwXdtSSDDmoYnuqsxF4+9OZ1w8jLHWFmR4ZACwAAgD4QZgEAgC4JQRYwU3peLc19cxu1mbAbN7anF7153XDy83SVM9r7cnMRPfbFLjlS5+RBofTYhUlooWGwN1fup9d+ypYjbfCO7rfm6nvsHcvW3Gq67o1tcqTOjBERdOu0BNGrH6yJ36ZySw9epFu9q4LaO6xf/YADUhP7BdOE/iE0KiGQerjpFzgE4zT969/U/OnncvRnzn5+5H76VPKYeQ45x8XKWeiucsoaae3uClqjnLNS91drWm1CL/zeZcbICFEhJETHRWRH8vH6Avr3t1lypK3IIE9x/eBQS3yoNwX6uIvwOlcAKq9rpYLKJhEg+G1fFeWUatPy6K/uP7e/OB701N5xiK5R7um2H6iRM+r1V35nb147TISDwDj8vvimxamaVCzi9lsLrxlK/jq+1/j8t0J68qvdcmQsvj98ZvZgXSurgvkQaAEAANAewiwAANDlIMgCZiqqbqbLX9mi6S7CzgrycafFc4dThI7H2IrMMvrHR5ma7Fg7YUAIPXXJIARZTPLw57vo261FcqSN4XGB9NKVyeTqYvzftLntIE16ZJWqxUFeJLr/nP40Ij5AzoDVVNS3ikAdtxLqClUOeKctV/eZ2D+EBkZ1fkc9dCEtLVR70aXUceCAnDgytzGjyePC88ltwjgu3yJnobuqa24XoZZVu8ppfVal9Ra1/oLv1fg8du4oVGvpjLd/zaOXl2lXLc4qhsYG0OvXDJUj/fzr6yz6bGOBHKnn7+VG7904Am1cTLIlp5rmvZOuSQufQdF+9MpVKeSpYwUTM1sFz54YQ7dOTZAjcFQItAAAAGgLYRYAAOhSEGQBM/GOs6sWbqW9xfVyxjg93F1ooXKMJdlQftxWG/dW0W3vpWtScWZMnyCx8wy7I83Du15vWpxGW3Kq5Iw2zhwWTg/NNKeE+6UvbxY7ku316IUD6bQhoXIEVpK2v0YsbC3fXmbpKizOzk40tHcAnZgUIkIseoYLwTra12+guptvk6Njc4mJph6XziL3M08nctO3TQd0DXw93pxdRSt3lNOvO8upvK5F/hNr4nYf542OpLOHh5MvKpgd1Qdr8+m57/fIUdfH7ac+vHmkqAKpp++2FdOCz3bKkXrc+u0/lw8R7z3APPw+8nblfSRXEVJrdGIQPX/ZEF3D8/d/soN+TCuRI2M9NHOA8n6qlxyBo0KgBQAAQDsuCxYskF8CAABYG4IsYCbO//7j4x20NadazhiHF0+5wsnwOP2qSewoqKNb30mjljb1DyC5esdzlw4hD7TYMBUfN1wd59cd5VTT2CZn1csqqicXF2caFmt8dZM9xfXiWLUXVzea0C9YjsBsXG3nm61F9Mh/d4kdsntLGuigBTdbcChvbN9gumxiDN13Tn86f0wkDY72I1+TWm6B8Zyjo6hjayodLDx+tatDNbXUtnoNtX79DTkph7NrnwSEWro5vh5zQGRC/2CaNT6axvQJJj8vN6psaKXaJutVbOHvacOeSvpofYFoa9PLvwdaEB3B4Bg/igv1Fq3wukJLqeO5anJvmjJI38Av38fdtWQ7tWv4+5p7SrwIXoG5ooI8qU+4L/2cWab6Xo7PO/vLG+nkgaG6VYniSlTbcqtF1VWjrVPOr6MSgyjM30POgCPiv+/w+EBanlFGbVYK6jtRoCs5zXhxRfYXN0yJ167XGwAAgI5QmQUAALoEBFnAbAtX5NCin3PlyFjzp/ejmaMi5Eh7uWWNdPXrWzUJPAyO8aeXr0zWtTQ02KagspmueG0LVWvcGsuMKiffp5bQQ5/ukCPbcUsY3nUM5iqoaqZPN+TTV5uLqL7Zmq03OMDCu7x5YY9DYd4eOKd1d+0bf6O6G2+Vo85z9vUlj0suoh7KB3nrW/EAuh4OiC7fXioWuw5UNMpZ60npHUAXjo2kyQN7on3kX2Tm19E9H2ynkhrrt8Y7mpgQL3F/pGdFRW69ddnLmym/sknOqMeBBK4EibZY1qFly9qZoyKV98F95Uh7fEzOWbiVckob5Ixxgn3d6d0bRlCoHwItjg4VWgAAANRDmAUAACwPQRYwG+8w44fUZrjixN5046nxcqS9kpoW8RBPiwfwfcJ9RCsklKS3nrS8GrrhzVRNSn8fxgser8xJoeQYfzmjvwMVTXTusxvkyHZcin75fRPIDxU1TPHbvir6eH0+rdldockih9bcuAILAixwDLUzzqOO/AI5so2znx95XHoJ9bjoAiJPTzkL8D8cbPkpo1SEW/KV650V9fTzoJmjI0XIOsALFYcOq25so0c+30Wrd5XLma7ltTlDaXi8fhX3+NEztzJdq1z/tcKVQN67cQT54H2H5Xy7tZge/lybVlJzJsfS3ClxcqS94uoWuvK1Laa0f0uK8qM3rhmKtrzdAAItAAAA6qDNEAAAWBqCLGC2vcUNNO+9dGrvMH7hdcrgULp3ej850l5NUzvNXbRNlHJWi3d08oNwLGxYE7cIiAr2EsEsrXBJ/VW7KkQJcKPCIf7K8fXphgLRnsZevLu8t3K8gjE4QMWLGgs+20Xvr8kTZeOttJ+CKwxwy485k2LpgXP701nDwqlPLx8sLMARHSwrp/a0dDmyzaGWFmrftJlav/iSnFxcyHVAf+UARGAK/od36o9KCKSLxkaJihPePVxF6NhKi1+NLR20Ofv3YCIvAkcGeYoWft1dDzcXOi05jEKV+y1uXaJleFhvZyrXvYvHR8mRPhb9kktfbiqUI/X49/3yVSniPTlYT99wH+We3Z3WZakPL/Hrie//B0X7yRltcRiKW/kuTSsx/P1+WW0LFSrn0ZMG9pQz4KjQcggAAEAdhFkAAMCyEGQBs3HbnevfTKUqjduzdMagaH/69+zB5KpTKfeWtoN00+I0sQtYLX5NcEWWnn5YzLCyxDBvcnFxFotQWmlu66D1eyppakov8nAzZvF/2/4ayiu3vxVDqL8HjU4MkiPQS2V9G723+gDd/8kOWpZeYsp59FiGxPjTlZNi6cGZ/emckRFi4QUBFjgeJzpErd//IEf2OdTcQm0bNlLb0h/JKcCfXBITuGyU/KcAv+MKKGOUa9Ul46PFNYvPT9yije/frIADrbsK6+izjQVix3mgtztFB6PiUP8IXzpjaDiV1bXSvhLjW5fYKkD5uz172RDqoeM93LqsSnr8y91ypI2HzhtAoxIt9YgA/oLDJ1q971i/p4riQ73Fhx74fJugvE/6KUO70H9n7S2uJ093V0rubVylSzAHAi0AAAD2Q5gFAAAsCUEWMBs/pL/t3QzKKqqTM8aJCPSkV+ek6FY2m3+2uz/M1OThIu8ifv2aocr3jNdEfXM73f5eBnl5uFJsT2tW/hgWG0BF1S2ahJgO49BX5oE6mpocRs46ha/+qLCqWdWxy91tZowIlyPQGldeefnHbHrkvztp074qEXiyCq4gddG4KHrg3AE0e0I0JUX6it3dAJ3l5OdLze+8L0fqHKqro7ZffqX2X1eRS0w0OUdGyH8C8Gf8/mNCv2ARbOG2FAcPHaL8yiZxP2cF/L0sTS2h5dvLRLA1PsxHVL3qrrhF3cmDetKoxCDaX9YoqutY1fzpfWmwThUvGN+z3fx2GrVoeC9wwdgouvyEGDkCK+P3HU1tByk9T/36+K+7yilF+d/T6z0nv3fzUl67G/ZUyhnjbFLe1wxUzu0IBDo+BFoAAADsgzALAABYDoIsYAXPfb+XfsoolSPjcIDlVeU4C1eON7088WWWqJSglp+nm2gtZNXghpH4Yf31b6XS9gO1tHpXBY3tEyR2+VlRVJAnfbm5UNNWL0XVzWKxZlJSiJzRD5cA/25bsRzZrrKhjWZPiCFXF1RC0BLvzP/3t3voaeWDd+tbZZGVS9NPHxFBd53Vl246LZ6GxQUY1hYLHI+Thwe1fvgxHWrVrtLQwYpKav1uKR3cu49ck5JEYAbgSDgwym3ypgwKpYvGRYvreW1TOxXXNMt/w1zVyvV11c5y+mpLkQjcJHbzlm383nH6iHBRbbGstlXcK1kJh23mTUuUI+21tB8UQZbCKvXtTA/jqmqPXTjQkPA0aIMrTJXXtYp7QzUOKveVK3eU0/h+wRSsU2szPr4q6ttoZ4Gxm1n4PdnarEoRguP31+DYEGgBAACwndMhKzUsBwCAbg9BFrCC71NL6KFPd8iRcVxdnOk/lw+hkQn6Hf4Ll+eIvvVq9XB3oVevStGtf3lXkplfKyqyVNb/b3GTK9a8PXeEcu6wVqBlS3Y13fXBdqprapMz2pp7SjzNmdRbjvTR2NpBk/+5WjzUttcryrGr5+usO+Hw1rur8ih1f7WcMR+fS8f1DaLTh/aiE/qHkBuCS6Ch2rNnUkdhoRxpy8ndnXrMvph6XHk5kSd2aEPncGUUDnl+v61E0+CAWhzQPndUBF08LppClPui7m5PcT19s7WYflDeZ6htvcdVALktyU7lHrS60fZ7Og4ZfXzrKBGI0svDn++ib7cWyZF6QT7utOSmkTiWuiBeerjvkx30kwabKUL8PGjxdcN1e48lqrMq7+vWZ1XIGeMkhPnQ4rnDyFN5nw2OjzcC3Lw4jRpa2uWMRRyinBY6NCnjiZPz5AwAAIDpEGYBAADLQJAFrGB3YT3NeX2rpuWwO+v+c/qLHZx6+fy3QnryK/U963mh+LlLB9OYPkFypvtakVlGD32684jHC+9IXnTtMFFu3gp4AeXxL3dTu847wB69cCCdNiRUjvRx8YubRI95e11zUhxde3KsHIGt+EH/svRSemdVHu0r0a5llVrxod50tnIOPT2lFwV6Y2cr6KN2+kzqKNAnzHKYS3gv8rz7TnKbOF7OAHTOlpxq+mZLEa3YXmaZNm8cnDhrWDhdOjGGIoPwfoqzuDvya2ldViVlHKgRVSC4ZePReHu4ijZ5/cJ9qI/yMSTGj/qG+1JZbQud/e/1doV7rz8lnq7SMXys1XuOw7ht1StzUkTbGuiauLLivHfTaeNe9W18uCroouuGk79OlfYaWjpozsKtptzjThkcSk9cNFCOwNEh0AIAANA5CLMAAIAlIMgCVsA7Gy99eTMVm1AGnNue3DotQY60x9UT7lySoaqaBXNycqLHLkyiUwbrG1boCngh/+Vl2XSs+2kO/Dx/2RDxEN5Mr/yUTYtX7pcjffGiFS84JMf4yxntcSjni032LyaPSAgUlYXANq3tB0Uo6r3VeVRQaY3d/7zId+qQUDp7OLdyQKUo0F/NlKl0sNqY6uvuJ59EXnfdRk4h+rdwA8dS39xOP6aXimALV5CzAm4Nc6py/3jFib0pIcxbzgLjdlFFVc1U09RGLW0HRWUGDkPze9GjhTNfX5FLb/ycI0edx8FPrnCiV7vFzPw6uuaNrdSm3DNoZd7piTRrfLQcQVfV1NpBN8i2rGpxSyB+v+GhUyszbgt2+StbVFdRssdNpyXQ5SfEyBE4OgRaAAAAjg9hFgAAMB2CLGAFXGmA+7pv2lclZ4wzoX8IPTN7MOmVd9hRUEfXLdpGza3qd+jefVZfOn9MpBx1T3ysPPFVFn21uXNhinNHRdK90/vKkbE4fLDg812alPW2RYA3t1kartsObA5UPPL5TjmyXQ83F1r54ETTQ0ZdRXPbQfr8twJ6f/UBKq9rkbPmGhTtL9pXcLCuh5s+CxkAf9PcTFUTJsuBMZy8vcnr1pvI/dwZcgbANnuLG+gL5Z7l+23FIuRiBROVe9+rT4qlpEhfOQO24Gz6WU+vo9Ia267JHEp/49qhugWOqxraaPbLm2z+vo5lyqBQeuJiVKpwFDVN7XTN61spp7RBztjvpIE96cmLBynHtZzQWNr+Grr+rVRNg1mdwcG//1yeTKMT0RK1u0CgBQAA4NhcFixYIL8EAAAwHoIsYBUv/pBNP6QZu+DPuDf2C5cP0W1XWUFVM93wZirVNal/MHLtyXGiRHx3xotAt7+XQT9nlsmZ4+Py8V4ermIHoZG40tAtb6eb0vOdWxus31NJU1N6kYcOQQN+vXy6oUCObNd+8BCN7xdMof769Nt3FI2tHfTB2ny696NMWrmjTIzN5NPDVVRgue+c/jRncm/RckGvneUAR9Kxaze1fPm1HBmkrY3aVq+ljvTt5DZ8GDn5oKIF2CbIx53G9w2mi8ZFU1SQJ1XWt1FprbnBxLzyRvpyUyFtz6+jSOV7CsP12CZrlXu7//5me4W6c0ZG0Pmj9Qmlc8DmjvczaE+Rdq1ZuIrMc5cNITcXhFYdBQeQT0wKEe+l1Ibrcsoaxb2pXq1v+ZkQf6zcUS5njMH7jtfsrhAth/x0aqUE1sLXwOHxgbQ8o4zadG4JbBMnCnQlpxkvrsj+4oYp8caUJQQAADgChFkAAMA0CLKAVfyUUUrPfb9XjowT6O2uHGspYpFBD7zz7fpF2zRpm3T+mCi6Zap+bZC6gsKqZrE7z55y/b/tq6I+vXxEj3cj7C9vVP72qbSn2Phe74fVNLZR5oE6mpocJnYYainA240+Wl8gKs/YKybEi5J7Gxsw6ioaWjrovdUH6B8fZdLqXeUinGSm/hG+NPeUeHpo5gCalBRCwb76nDMBjqdt2XJq2/CbHBnrYH4BtXz9DTkHBZFLP3OqfUHXxuG/fsr5dMaIcJo8sKcIH+Qq9wvtHeZVbM6vaKKvtxTRtv01FKG89wpX3ofB8T2/dJ8IBNmCr53/nj1YtwD9S8v20dJU7TYGcBvBV+YMpRBc8x0O/23H9wuhZeklovqfGhl5teTv5a5bq8m+4T7K+41DokqLkVqU9zhbc2rozGG9yBWVJLsFBFoAAACODmEWAAAwBYIsYBW8o+u2d9MNf5Dv5uosKrIk9vKRM9riRf5576TT7qI6OWO/kweF0oPn9tethHNXwAEW7vFeVGV/MGj1rgoanRhEoX767j7eklNNNy5Os0Q7GO43X1LTIgIIWuOfkxfB7OXu6iKCNvA/IsSy5oCoxLIuq0I8SDeLq4sznToklO6d0Z+uPyVOBFpQhQXM1vza63SwwPZqCJppbaO2X1fTwT17yW3saHLyQDULsE+wj7to9XPh2CgRFiiobBYhVLNwYPjbrcVi8TYiCKGWYymrbaWnvskS1Rtscf85/XVr6/TLjnL697d75Egbj100kFIcMHRc19xO+5X3n909mBvg5SYW7n9IL1H9PnzD3koROtFr08DIhEDKKqoXmwWMVFHfSqXK612P91FgTQi0AAAAHBnCLAAAYDgEWcAquCzxjW+lUnldq5wxDodDeBFBD/xw+4FPdtC6PerbywyPC6SnZw8ml268I2xFZhnd8f521aWwubXN6t3lNGVQmGiXoofvthXT/A8zqdnkdjB/xA9/XVycaVhsgJzRRn5lkwi02IurjcwaHy1H3dvhEAtXYlm7u0JVxRu1evp50GUn9KZ/np9EZwzthdYTYBmHKiup6ennfr/Imqwjdz+1LfuJXAcNJOcwhPLAfu6uzqKiwQVjoyi5dwDVt7TTAeX6atZhziFYDrWk5dWKlkj8/gz+7KN1+bRpX5Ucdc7YvsF002nxcqSt/eVNIkCv5cLrZSfEiKCVI+Gw2Fsr99P9H++g/276P/buAr7K8v0f+Oesu5sRo3OMBgUFUbFFEQsbCxO7FeNrdxd2I4odiICKIj1GM8YYsY0l697/XI+3/58isXOe2InP+/Xy67lv+CLbiT33/Xzu69qlVUmSKoHeTAL+Elb+aU0RWnR86Mj/9Zf1cmgg2pRDA3KgQ9btv9qvkUurrN03kHWUXBv3MSmIRq6HgRYiIqL/YpiFiIgsxSALuZK7PlmPlbnO3wx31pTRHXHemE5qZLwXfszB50v1nxyXqjHPXzgQwQG+asb7rLC/Pq57JwtNBm0k1TY0ay2Hjs1I0m4gGenln7Zq7bL0bAabZVlOGTrHh6J7Yqia0a+xqcXpcvZDu0XjsbMHeH0f+vrGFry/aLsWgJIQS3tWYsnoHIVrj+2G2yf2wpC0KK/+3CHX1DBrNhoX/6lG7a+1qgoNX38L+PnBb9BANUvkPAmPTEhPxHGDkrQQc25RbbuFG3eW/tV+aHVehXb9YHZVO3chl3j3fLreoYB1kL+vVg0y3IRrHrmulYMBuyuMqwYo12gzTuvrMRUhS6sa8erPubjzk3VYZl8DyM3p5pZWzFtThI6xIYZeG7ujjrHBSIwMwsL1xWrGOXJoYOH6Eq2iqBmvdX9fHxzaK1Zbe+htjeSoxdllWiBNQi3kHRhoISIi+jeGWYiIyDIMspArkRu4H9r/sdrIHjGmbtB+sTwfz32/RY2cp70vpg5CdKi/mvFOUuY+Z3e19o9RyqobsGFXpXbDyMeAF4LcaLp71np8+udONaOPnJC84fge+GVDCVpajAvG/LaxRLtBkRRpzGdtlP21+c6vjr2HpSLOzSf21L4+bw6yNDa3aq+XWz5cg4XritstxCLt1o7LSMLdk/rgwrGd0TUx1JD3BJHhGhtRfcfdaK2xtsXAQbW2omnpMrRkb0HAoYfY31Te/TObjCE/H+V6VSpjyPXgjpI6lLdTCyIJtcxZtgsb86vQLSEMMWHe3ZpFqsplba9AblHbP4umHd0Vo3vFqpGx7v5kva4qeXtLiAzECxdmIMQDAq0S8JGguYSPVtq/R3u30pHw+YL1xVpAQa69vVmv5DDtmtDRikN7k/fHn9lyaCDR8EMDIty+jujXMQLfZ+629PCArMcWby7F8YOTEeRv/NdFromBFiIiov/DMAsREVmCQRZyJau27cE9s9ZbXsFCTt9JpROzNqFkA/COj9fp/roiQ/y1IEuHGL4vhJSVXppTjt17jDt1Ki1ypA+63lZTcnPpmrdW4/dN+ltKCfn7PH1eulb6XE5o/7y2SP2KfnIKVQIy4/slGBIkkU3qH1fvbvMNNvnanj1/IAanGdvuyJ3Ic/DNykLc/MEa7XsnJ6rbQ5T9M2bK6E544PS+2g2HuHDvvjlJrq/hy6/R8L1cxrqm5q25aPx1EfxHHwJbWJiaJdLHz9emtbY4fWQH9OsYidLqRi1c0h62FddorVny7P/ukRSmXat6I6kOcXR6gnadlrmtAtX1B67Q0iM5DPdM6mNKUFQOBnxg4MEAP/vXJtdpnd289U5Beb1WJfPe2Ruw2r7mlGuv/ZEl268bihEa6If0TpFq1jsN6hJlv6ZvwrodFWrGOeX2z6l1OytxzEBjDg3sLSU6SLuOlYqGVpJqTNJy6NiBSR5TtYgOjoEWIiKivzDMQkREpmOQhVyJBAiufCPTofLcRpBNypemZmgbEmbYWlSDq97M1E6k6SEBAdlI9vYTgv/k52PDYX3itHLglQa+bqQ6S4iOzWu5sTPt9VXYXFClZvSR9ld3n9pHOxkppM2Uj/1rX55j3IlbeX3+sbkUx2QkIdCAUNdG+/dQTmsfSFRoAO46tTeuOLqr/X3ova1rpHz7LR+uxRfLdln++fc3uUE17aiumHFaH+3Uf4gXPx/kRurrUX3bnVpbH1fWWlqGxh9+gv+wIfCJ0xeUJNpbp9hgHD8oCeP6xaO+qRU5u2vapa1hdmE1Zi/ZheKKBi1o460/R7rEh2DisBStsprcuN/XU2Gz2fDEOQO0Fi5GkzaccjDAyJfAzSf1xNi+7vvZJUH1Z77bggc+34g12yscqm64OLsU8ruHdnWp7RLLHdIzVnuPO1J5aF92ldWhqLJBW7+ZoW9qhPbny1rOSvIa4+vE+zDQQkRExDALERGZjEEWciWyp3jDu1nYUmjtDSnZTH74rP4Y2NmcE3fSi33azFVaUEcP+Xv+74x+GNUzRs3Q34IDfDGqR4xWVlra+hhlyZYy7YSx3JRwhJR0v/LNTBRX6q8W4+tj01rvXDS2y39O+kkVk51ldYYFZsSemkas3a5OTNr/23qUVTdqJ1r3R/4bT52Xjn6pEWrG+8gNp9s/Wof3fsvTTqu2hwGdIrXX2E0n9ETf1HDttD+Ru6h76100LFioRq6ttbYWDT/Mhd+A/vBJSVazRMaJDQvQAgcnD0mBr/2zfEthtaHXRW0hIZr1Oyvx6ZJd2n+7T4cIU1qKuDqp0iLXpmN6x2rfj+LKf68DJo9MxSnDUtTIOPLfueKNVaipN6662wmDkzHtqDQ1ci8SLn/622w8OGejFm5wNuS1wn5tX1nXjEO8eB0m65DDesfZ10flWpsmPSTwHujviwyT1t+H9IjV1mMF5XVqxhorc/dgQMcIpMYGqxnyBgy0EBGRt2OYhYiITMMgC7ka6Vv+7aoCNbKOVIQ4eag5N5VkE//qt1YbEtCZflx30/6eniAq1B99O4Tjh9XG9kn/dUMJRnSPQUJE26r2fLOyALd+uBZ1BrSIkcowj04ZoIU+9md0rzhtg93Izdp8+59VuKde9wlcuZHz6Z871ej/JEQG4v7T++GCwzsjyN87T23LDUYpcf/S3BzdNwScIeE4ORErVXEuG5+mBbb2DksRubrWwt2ovuMuoKl9qhk5pbERjXPnwa9vH/h0TFWTRMaSSmdy7SKBifBgP61Si5HhhrZoam7FytxyfL50lxaskVCLBHS9TVx4oFalJSzIT2ulKt+XePs15WP26zujQz7yZ1/79mrdlTP+SVomPTalv1YJ0Z1kF1Tjsa8345EvN2vtX4xYGkhFlwL79bG0xvTWayYJPMv6YP66IlTU6vvZK21iuyaGomtCqJoxjgTy5Xmam7Xb8oqHf2wu09oNeXPFSW/EQAsREXkzW6uRNSGJiIgUBlnI1UhrE9l8tfra54h+8Xjk7P5qZLy7PlmH7zML1ch5Z4xKxY0n9FAjOpAvlufjgc82qJExYsMD8NblQ+2fUQcOtLwybyte/zlXjfSRsvNPnTdAqwxzMLKZfOHLy5FXbNzNC3H5UV0xdWxnNXKcvJ3H3f8rquv/bxNZTiFfe2x3r93gLapowMs/5eDrlQUOlbg3itxIlHDU+Yd3RpqDFYeIXE3VNdej8fc/1Mi92AIDEfbMk/AbOljNEJmnsbkV39p/7rz9Sx62lxh7rdBWKdHBuOKoNEw4QEDX0xWU1+ORrzbhxMFJ2hrEaBLe+OSPHWqkX0SwP969cqj9uXOftfnGXVWYuSAXC9YVm7auPLJ/Au4/va9XV7LbXlKLi+xrj/IafVUFJdT+2qWDTGuhK1WRLn51heUVqqTi6ysXD/LKAJ+3y9pegavfzPzX+tcltGJrPVrHZj00Pk/NEBERGYaVWYiIyHAMspCrkQoQsuCva7T2xKicAnv6/HSteoQZ3liwDR/9rn9DeWzfeNw9qQ+rJrSRbIbKTRs5/WqU2oZm/JldiuMGJe3zFK1skN49az1mLf5vFRJnyNcgn4cd21iiOtDfB4f2isUPmYX295Fxm7XLcsrQOT4U3ROdOzEpr1k5dbmztBapMcF49OwBWjDLG9sN1NhfQzPnb8OdH6/D2h0VhpwQdoSUcp80ogMePLMfThycjOhQf/UrRO6p4dvvUffOe2rkhpqb0fjzAviPORQ+MW1sW9Fi/3znxQA5QW6oyrWFVGpJs/9c31Fap7v9paMq65rw89oi/L6pVLu2SLav/byNVGeRQGmaCZUoJDz//A9b1Eg/qeD26Nn9tfaD7mDtjko89MUmPP1dtqGVafYlZ3e1FpKQQJK3BloiQ/wxKC1Ka/HarCOc3WT//y7aVIJj0hMRYkLQXaogyT6ThJusJPsb9fb1oVTIIu/CCi1EROSNGGYhIiJDMchCrkY2v657d7XWz9xKspn84tRBiAsPUDPGmr+uGA9/sUmNnNe/YwSePFcCN7x55Yjh3aKxtahG22w2Sll1o9Zrf0J6Inz+cTNRTiRKVaHfN5WoGX0O7xOHp88fiIhgPzXTNnJ6Vk4BfpdZaGjFj982lmCo/fuZFOnc5/PO0jr06RCOh8/qj05x3tc/Xp6KOct24ab312ivEdm0t5K0qjrr0FQ8dGZ/HNk/HuH2zz4id6e1F7r+JrQ2WHsz3nDScui33xF43DGwBR38M7Zy6mVo+mMxbL6+8E3tANj/TeQIuXzplhiKScNT7NeYkdhV9ldbQSsVVdTjqxX5WusXaT0kN8VJH2mpc8N7WYZeY1w6Pg0T3aC9qYTX/zdnoxbkMbpC4YFIZZIVuXswvn+CV4a0hdy0l2DWT2uK1Ixzquubte+lHBowo51Vz+Qw7Klt0sLkVlqdt0f7jOscx0qI3oaBFiIi8jYMsxARkWEYZCFX9NwPOZi7ercaWePvk4YDOkaoGWNJeWsJ6DTp3LiQcuwvTR2kBW/IcdInXaqC7DbwJs2O0lrtJLP82WJbcS2mvb4SmwuqtLFeU0Z3xF2n9nE6vCSfp1IBRU4+G0UCZ79sKMH4fgkOB2xERpdIHNIz1itPri7dUqaFWL5Ylq9V97GSfG6cd1gnrRLLYfbXa3AAb3qTh2htRfWNt6I515iWbu2ttaoazVu2IuDYCWpm/xq//lZrq9Qwdx4aPv8CqKmBb/dubQrCEO1Nqr+dPDTZ/nM6CvlldSgor1O/Yg0Jss9esgtVdU1aeNtbAwF6yfdv2sxVKK02Ltwn1f5uP7mXSxeCWma/xr9v9gatxadcn7cHec/8mV2GI/onIMjfO1+/0rIyxH6NuTi7VM04R0Ju20vrML6/8e23xMjuMdprpmCPtZ9zv28uxdHpCQyTeyEGWoiIyJswzEJERIZgkIVc0a8bSvDYV/qrlzjqsiPlpGGKGhmrpLIBl7+xEnt09g+XG9Ev2d8b3liC3Shysu/wvnFasKOy1rie1VKdJTjATzv9etWbmSiq1B+WkfL/N5/YExeN7aL7xkH3pDD42P+85TnlakY/aQH2x+ZSHJORpLU0csQ/q9h4i7ySWtz32Qa8ODcHpRa3cZAKPReM7YwHz+inhYgcfb6IXF3dW++i/osv1cgztGzfDt+kJPj26qlm9q1p2Qo0b87WHrfW1qJpxUrUz5qN1ppa+PXpDVtgoPZrRI7oEBOME4ckY3j3GK1Ki7QGtEpLayuy8iq00Ke0GOmVEu6V1w3OkpaFt320Fmu2G1dxQkLRz1040GWvH+R6dMan6/HGglzkWxzA2pdi+zrgN/uadly/eFPa5LiD9E6RKKlq1Fov6ZFTWK2tYQanRakZ48jnitaSdfVu1NRbFzCXVrRZ9ventPjkZ5v3YaCFiIi8ha3V6mbqRETkcRhkIVe0u6IeZz+3VHfow1GH9YnD41MGmHLSUDarLnt9pe4NZT9fHzx7fjqGdXOpt6zbkr75F72yApW1xr3WpLqPBFD0Vt8R0gbmoTMleGBsT/V7Pl2Pb1cWqJExhqRF4/kLB3pllZW2kDLpr8/PxUe/7zDkteEICbGcPbojzhyVilAvvZlCnq9pVSaqLrsSrc3WVjqygk90FCK//AwI3n87tvp330fNM8+r0b/J/z/46isRcNIJaobIOZl5e/DqvFws0VlpwRndEsNw4wk9MLSr8TezPdHMBdvw8twcNdIvyN8Xb1w+GD2SwtSM65AqgTPt11jrLG4V01bSSmbW9BEuXc3GTH+1Ds7CHwa0XX347P4Y38+cCi3SauiS11ai0b5ut9I5Yzrh2mO6qRF5Gwk0Xf1mpn2taNwBG0O0Yms9WsdmPTQ+T80QERE5hZVZiIhIFwZZyBVJO/fr383SQgZW6hgbgucuGGhaGfP7P9uARRv1b+DdfkovHGHSBp43igr1R7/UCO0knpwANooRf1ZiZBBevGggMjpHqhnjjOkVh1W5eww9tSp/lpzaHtv3rzZL9Bd5KXy1Ih83vpeFP7NLDX2dHYxUcbpQKrGc2Q8jukezTQN5rNbyPai64hq0VhnT1s3VtNbVwRYaAr+MgWrmvyRIWf/FV2r0b/L/b1z4K5pXrYb/0CGwhYWqXyFyTJL92uT4QUn2nykxKLC4UktZdQO+WVmA7MJq7dot3In2ht5i8eZSPPD5RjUyxp2n9sbIHsaGq/WQy6mf1xXhzk/W4cNF27VWNK5KDiEcOSBBjbyPVB2RQyO/2dfCeqsSyp8xpncsYsMC1IxxEiIC7WvDAO2/YaXVeXvQv2Ok1t6NvA8rtBARkadjmIWIiJzGIAu5qlfnbcW3q4ytGHEwctLwhQsz7K8/c0rwv79oO979Vf+BlvMP64zzxnRSIzJKiv3zRoIjC9cXq5n216dDBF6emoFUkzY1pUy3bCovWFdsaAWkTflV8PX1weAuPDUt5KTdTe+vwewlO1HbYF21iNBAP5x/eCetqo/ceGKIhTxd9c23o3mDsTduXU3r9h0IPOsMSa2omX/ziYtD/UcfAw37/0xv2bkLDV99A9+uXeDbubOaJXKcrNkk1DKsWwy2l9aiwMKWLhJ4/2zJLjQ2t2o3gFkR7t8kXHz1W5laG0ijnDaigxaOdQVy8OHH1YW44+N1mLV4p+UtG51x28Re2nvGm8m16Ohecfgxq1DXNXGT/X2/aFMpjrN//sga3mh9O4RjZ1kdNhdYG45dnF2G4zKSvLYdlbdjoIWIiDwZwyxEROQUBlnIVS3dUoYH5lh/M+quSX20qgVmkJOR987eoJ0e1EOqsdw+sZfXlqc2W6/kMDS1tGrVStrb2L7xeOq8dESYfOI40N/nr/7wmYWoazRu02xZThk6x4eie6L3nvwvr2nEY19txqNfbUJxpXUnhWVTX9oJSQn2Q3vGMsRCXqH+7XdRP/tzNfJcUnXGf8Qw+CQlqZm9+Piged0GNG/NVRP71trQgMYffwJ8feA3eJCaJXJOsn39dtKQZAzsHIXc4hrLqmNI25KVueX4blUhEu1/h64JrDYkpK2pBFmMrJgjgSEJx0oQuj3Jcy7P9x0frcXnS3ehrNradrTO6pkcjiuP7qpG3k0qBg5Oi9aeR3k+nVVV16S1BJLwh1R9MdohPWK11lVWBqUkfLZxV5UW0uF63zsx0EJERJ6KYRYiInIYgyzkqmRD8qo3M1Fjca/gScPNO2m4vaQWV7+1GvU6T0b2TgnXwg08eWouKQGeW1yLnMJqNWO9KaM74q5TesPfouc6ItgfA7tE4vtMfZvKe/tjcylOHZ5iyolJVybfwll/7tSqsWTlWbfX5+fro32/Hzm7P8b1jbd/3xliITfXZP+5KXdzDnJHp3l1FqrvvvevfhNewDchAX5Dh6jRPjQ1oXH+AjU4sKZly9GyNRcBh4+x/8E8CU76pMYE45RhKeiRHI6c3TVaSyAryE3tn7J2a5XQJHQRGeKvfsU7/W/ORvxuYIuU6NAAvDQ1o11bOkklji+W5+P2j9fhK/u/jawoaIVpR3fV1nL0l/iIQK2dzrw1RWrGOVKBSMLjo3vFqhnjyJpbWqlJWzMJiFllV1mdFs4ZksYKl96KgRYiIvJEtlYv2bAhIiJjMMhCrkxOEUoVEytJv/3XLh1sSnCgur4ZF7y0HLlF+oIRceGBePuKIVoPbzKfbFhePnOVpUEE4etjw40n9NDKuLcHqc5y5yfr1EgfaXHz8Fl/tbfxJnIj7ZEvN2Hjrko1Yz6bzYZjBibisiPT+DOU3JqEUhrmL0TTqky05G6TO0mI/OYLICBA/Y7/kkollWedh+b8fDXj+QIOG4PQJx9Vo/9qrarGnqOORWtj22/2+o8YjrAnHgGC+BlCxpBg57crC/DKvK2Wth+SYOc5ozvi4nFdtOpz3mbOsnz87/MNaqSfXJtKG9YhXdvnxrpck3+5PB9v/5Jn6evISBIa//bWQxDISnn/8eq8XLz281Y1cp60cDp1WIoaGUta0N74XpYaWUMqIEmAjC1bvZusK69+MxPVFh/0OqhWbK1H69ish8br76FNREReg5VZiIiozRhkIVf2/m/b8emfO9XIGlEh/nhp6iBTWrlI3vi2j9Yic5u+QESgvy+euyAdafHeVzpdSjtHhQZYXmFCNu4P7xuHn9cWobLWms2jkEA/PDZlACYMTFQz1uueFGb/2n20FkF6yGe6bMCmd4pUM56vwv46eeIbaSm02dKWQqN6xmqhIQlAmd2SisgUzc1o+OFHVN81A3VvvoOm1Vlo2b1ba4MTNOUs+I0crn7jvtXccx+aMlerkXewBQYicNIpavRftoAANK9bh+Ztbb/H0LJzJ5pWrELg+COAAO+uakHGkIJKPZPDMHlkqlYpZf3OSkPbGe5Pi/0CfJX92vu7zEJ0jA1Bp7gQ9Suer6ahGde/s9rQ7/PVE7rjmAzrr03r7V/Dx4t3aJVY5q7erVXfaQ+H9YlDWkIocotq1IzjTh+VqrV9pP+SkNTW3TXI2a3v4MfizWUY1jVaW4MYrUt8CBqb//pcsYrsIyzdUo4TBid7ZSiP/sIKLURE5EkYZiEiojZhkIVcmfSGls1K2YC2ilQzeGxKf9NKPr8+PxefLdmlRs67b3JfjPKy6hbiz+wy7RScBEoO6Rlrecl4aY0jVUW+z9xtemnpv8MfAzu3f/hjcFoUdpbVYXNBlZpxTJ8OEXjZ/rV0iAlWM55Pyo/f8G4WVuaWqxnz9U2NwP2n98XUsZ0RG77/qhVErqzxl19RffNtqP/sC7SW/jtEZwsKQugD98IWsv/PkoYvvtICMN7GFhKKwDMnq9F+NLegcf5CNWibloJCrTpOwISjwJZDZBQJCA/oGIFJIzpoAZcNO6vQZGBLw/2R8INUnMsurNbCtWFBnh/49Pf10cIXchNcWq/oNb5/Am44vrsaWaO2oRkf/r4Dt3+0FvPta4Caen1tWp01vHsM/ndGX5w2IhVPfrNZC9c4QypsyPVauBe8/pw1pncc/thcpisMLnsIizaVYEJ6EkIDjf/5NbRrNFZu3aO1NbKKVOPIK67F0ekJaoa8EQMtRETkKRhmISKig2KQhVyZbFpe+WamZX31/zZ1XBdMNKkc8a8bSvDQF5vUyHlSIv2MUalq5D22FFZrLafqG5u1nvhyM0KCHmactjuQqFB/rQ3VD6t3mxa0csXwx5hecViV6/iG7di+8Xj6vHSEe0mFkG3Ftbjtw7X4YNF21Nlfq1ZItv+8vPWknlo7qhT+7CQ3JS2Eqm+/C3VvvI3W8n2HwIJOPw3+48ep0X/Jn1F10y1Ak4uVXreAT0I8Ak87VY32zScpEfXvffDX8W4HtOQXoGVrLgKkQoskD4gMEuDng2HdonHC4CStmtnmAn2VGNpKKmpI651AP1/06xjh8S9ruXaV7/H2klps1VHtokt8KJ4+P10LyFhBWrO++9t2LcTyy/pibX3YHiT4dO9pfXHxEV209q6zl+zUQjXOOqx3HCYNb5/2oe7Cz9eG0fa1xw9Zu3WFl+Q1s3p7BY4flKSFiIwknxtyuOTbVYWWvjbl8yvO/jrs08GcwzfkHhhoISIiT8AwCxERHRCDLOTqHv5iE5Zs0dfWxFFD0qJx96Q+pmxo55XU4tq3M3VX8xjXLx63ndxLjbxHSVUDLp+56l/hJimX/r0qF98t0dp2SxIYSIoM0vqlG+3QXrF45vyBLtceRjaA5WTvwnXFWpioLaaM7oi7TumtbUh7uqbmVryxcBvu/GQddtjf71aQE+WXHZmmVWrqZVI1KSLTNTWh7rWZqL7rHjRv36Em/8sWHIywR/6n/XufWlpQNf1GtOzKVxPexa93bwQcO0GN9k1aETUtXaaFUxzVvDUXqKyC/yGj1AyRcUID/TC2b5z2z47SOuwsNf/nqNz8W7y5FL9tKNFCynEeXtFMAihHDkjQWlhK60hH89jy/3vxogzERwSqGfNIsOmtX7ZpIZbfN5U4XQFFL6nUeeepfXDVhK7/Pyzc3NKKO+zXenpaHN18Uk+vqlboLKmmMqhLFL5dVaB93521e089Su1rSan2YrQQ+99RDiFICzMLi8li2ZZybV8gOpQtAL0ZAy1EROTuGGYhIqL9YpCFXN1PWbvx4twcNbKGtOR44aIMU0oQS6/6K95YpW2k6dE9KUyrcGHVaUhXIaGVq97MRG7Rf0+SysamtBzy9/PRNjut1DM5TCuJL9VKjCTP70lDkrXTyq5G+rMf0itWq4ojz8v+SPuAW07qhYvGdvaKQ/yZ2/Zg+jurtc+uFgvaJMj3d/LIVDx2zgCM6BatjYncUfOmzai+5gY0zJ2nhVEOJPjii+B/6CFq9F/1H3yE+i+/ViPvEzDucPiPGK5G+9dSuBtNy5arkWOa1qyFb2oqfHtY22KEvEdsWACOG5SEfh0jsWFXlSFtcQ6muLIBXyzPR7X9ej2jc5THB3ClysigtCj8vqnUoWoS0hZH2k6aSZ7vmfP/Cgb/mV1qekvP/ZEKNLdO7IUbju+BTrH/Dp38uHo3vrS/XpyVlhCK6cfyM7StpBJOSnQw5q9zvhKO2LCrEgmRQaa0Epagk6x3ludY11pUW4Pa1x8nDUnhOsDLMdBCRETujGEWIiLaJwZZyNUVlNfj2ndWW7p5KRUnnjgnHd1Nqu5x58frsDJX3+ZWVIg/Xpo6CDFhnn1qdG+SC7jtwzXaCdIDWbqlDAV76jG6Vyx8LExPSGn83OJa5BQaVxa/rLoR63dWYsLAREu/lraKCPbHwC6RWlWcfZ2SlNPVj58zwCt6uUv5+ye+ycajX222rCWaVO554twBOC4jCUH+3hVsIw/S2or69z5E9R13oaXo4BWufBISEPa/+wC/fVesaikoQPXNt3tle6G/BV14AXw7dVSjA2huRsM336mB45p+Xwz/0YfAJy5WzRAZTwIEk4anINp+3btuR8UBA7RGkIoKq/P24LtVhVqQoeNeAQZPIzffjxmYpLVfaUvY/pwxnXDWIea1OC2pbMCrP2/FXbPWa9f87XVDVqqlSIDltom90C1h3+vCuz9dr1X5cNZl49PQNzVCjagteiSFaZ8B8h7VY3F2KUb2iNECMkaTQxWr8yosqSr1N3kdVtc34ZCe/Hns7RhoISIid8UwCxER/QeDLOTq5L749e9mIa+kRs1Y47LxXbU+8mZ4+5c8fPzH/tsmtIWfrw+ePC8dvZLD1Iz3eOq7bHy9om3tEDblV2FV3h6M7RNnaVWTMb1jsTSnXHflnX+SjVA5KSxtfVyRtFhKjQnWquL8k3yevzQ1Qzv16+l+2VCitQ5bfpCglVG6JoRq7YQuPqKLFm4jcletZWWovuk21M/+7KDVWP4Weuet8O3VU43+q+ahR9G8cZMaeR9baChCb7sJ8D14dTn5vXXvvKdGTmhuRtOKlQg86cT9houIjCCBXmn/c+rwFK0KwfqdVfa1grnVz6R1jIR1d5XVYVBatEeHRqUa5fGDklBp/5rX7qhQs/8lbVjvPa2PKQHr3RX1ePmnrbjn0w1a8F9aNrYHaZ10zTHdcc+k3lrbxv19qX9sLsX7v21XI8dJe8gZ9u+lt1XZNMKwbjFa2H+7jlaeUj3xd/tzKIHw4ABjq7HKa2ZUz1it3VBNfdsrHum1ZnsF+neM9PgAHh0cAy1EROSOGGYhIqJ/YZCF3IH0Rv9qhfNlm50xonsM7pjYy5RWKMtyynHv7PW6+2ffdGIPHNnf86tc7G3W4p145aetatQ2cvNh4foSrUJLeLA1N9mktPPhfeO0YEdlrXFVAaQcdlCALwZ2ds1giLS98vXx+f9Vc6Rf/MtTM7RTrZ6stKoR9322AS/PzbFkszo82B/XHNMNd53aG53iQtQskXtqXp2FymlXo3lT24Mn/kMGI/jaq9Xov5rXrEXNE0+rkXcKmngS/A8fo0YHZgsKQv277+uqYtNavgeoqjpg2ycio0hAWaopHDUgETtKa3XdzG6rzQVV+Gp5ARIjg9DNpMqNrkCqUx7aMxapsSFYvLlUCw39k4Q8zGjDKtfrz/2wxb5O2qBV29hXpT8rRIcG4PKj0rSw8ICOEQcN7Dw4Z6P2d3fWqcM74HAXDaq7OnlqZH23YF0x9uhoPyZVFdfb11gSaDF6/S8BGQngfbOqQPf63xFL7WuxEwYnI8jf+HbJ5F4YaCEiInfDMAsREf1/DLKQO5Ab93fPWm/6ict/ig0PwPMXZiDE4A1aIScNr3wj06Fe9PtyyrAUXHZkmhp5j0UbS3CPk0Eg6bf/Q+ZuLagkz7EVZPNwVM8YfGf/7xrZImvplnJ0TQzVqnK4osFpUdqmvgRYnjovHREWBYjay7erCnH9u6u1k6FmkxtMk4Z30Fo2DbF/n12x5RSRI+o//QzVt9+F1soqNXNwNj8/hD31GGzR+7+Erbn/QbTs2KlG3sfm64vQ++6BLbLtwceGL79Ga4W+z7GmtevgPygDPh1S1AyRuaQq2bEZiejXMRLr7D+H9dzQbou6xmYtqLxhV5V2c9CM9YKrkDYuEhT4M7vs/wezpTLkcxcMROd444K0EkR69vst+N+cjVr7KCvXff8kFVIuGtcFD57RV7uW9bNfcx2MvOZe/DFHjRxns1/H3Te5DyJZXc9pEmwb0SPWfj1eoGu9JWuXxqZWDO9u/PZYclSQds1+sBa5RpL9BnlveUOLVzo4BlqIiMidMMxCREQaBlnIHdQ3tuDqtzJ19R93lGwoPjZlALonGR8SkBLZ17y9GnnF+tolSauWh8/qr93U9iYb86twrf3716hjkzIuIgDnjO5o6Qk1ucnSPzUC36/ebejm/G8bSrRgjhn93Y0wpnccjk5PhL+v575OSyobcNesdXh74Tbt88ps0nf/yXPScdIQOWXJUvTk5pqaUfPwY6h77Y02txX6W9CUsxBw7AQ1+q/m7C2offo5NfJOgScej4CTTlCjtqn/5FO07tl/W5G2kqo4gZNOkfSdmiEyX6fYYC3sGRroh6ztFabfrJPr+S+XFyAuPAA9PbjlpwTAjx+chOzCau3GuFSGHNs3Xv2qPrlFNXjy22w89MVG7QBDe4VYpHLGuWM6aeurkfZra0fa/Tz5TTZydlerkeOkBc2Zo1LViJwl6y0JX/1gX2/pkbltj/39HI4uBoa1/ibX8avsf76eKj6OkvdYYlQQeqeEqxnyZgy0EBGRu2CYhYiIGGQhtyGbm79vKlEja1w4tjMmDjXnNPHj32RjwboiNXJOXHggXpqaoZ0c9CZS0WbazFW6TttGBPtrnzGyiWO1FPvnWlJkEBauL1Yz+knJ9182FOPIAQkId8HXg5w+9OSiId+tKsR172ZhU37bq0k4KyYsALec1BM3HN9De0zk7lorK1E9/QY0/DxfzbSdT1wswh59EPDf/yn2+tfeQNO69WrkfWxhoQh7/FHYQhxr71b3+ptordN/k611zx7YAoPgN2igmiGyhgS9pQ3jCYOSUWi/dtQTMmgLqQIh7U0kcD00zXOrtAT6+WBCeiJ6JIfj+EFJatZ52QXVeOzrzXj0q81a66Z2yrBoFT3OPCRVC7Ec1jtO+zodIe2tHvlqk66//40n9NSCWKSftN2UtcfynHI145w/NpdifP8Ew6vlyN9NwlLfrCzUKjxZZemWMu2AgadXyqS2YaCFiIjcAY/FEBF5OQZZyF38vqkUsxbvUCNrZHSOwmXjzWnd831moe6vR8p6P3x2P8ta5LiKmoZmTH9nNYoq6tWM4/z9fLS2LO25WXzC4CRcNLaLGhlDqhZNf3u11uedrFFi/57f+F4W7p61DhW15rYykJtycpPls+tHGnLziMgVtBQUonLqZWhcvkLNOCb4ymlAyAFOTDc3o+HHn9TAO4Vcdy1ssTFq1EY1NWgpM679Qd0bb6K1pFSNiKwVHxGAh87shxcvyjClwsLefllfjNOfWaJd73squRE/rm+cGjlHqq/c9P4anPXcEvyUtRut7ZRikTWVtGyV66vpx3ZHdKhzoYX3ft2Olhbnv4ZU+7rkkB4OflbTAU21r7UO66PvdVpV14SbP1iDOhOqLso6/t7JfezvJ+sS/9JuSCpJNut4rZJnGdAxAs9dOFCrZOZSbEgLhG3BgNvmdVIzRETkpViZhYjIizHIQu6ivKZRay8kGy9WkaodL1yUgXATTizJqdDr38vS2gzpcfNJPTHOoLLe7kI23W5+f41W8lmPe0/rgzG9Y9Wo/QzrFo3c4lrkFBp3UrisuhHrd1ZiwsBErRoKmWfemiItPCQnsM0m7cSePHcAThicrJ0cJvIEzdnZqLrsSrTs3KVmHOPXuxdCbr3pr7uq+9G0Ogv1s2arkfcJOGIsgq++Qo3armlVJhq++U6NDNDUBDQ2wv/QUWqCyHodYoJx6rAOWnvJrLwKraqdWeqbWjB/bRE2F1Rr13vSuob+Im2fpJXQM99t0dqetBcJCR+XkYRHzuqvhYT1VLosrWrEjNnrdQUEpo5Ls1/vRagRGUEuD0b3itPei3oqesqBgcI99aasvTvGBmvtSfWubx2x2/61SIhrcFqUmiFvxwotRETkyrgLSkTkpRhkIXfy4JyNKKlsUCNr3HNaH1Paz8iJrls+WIs6ncGck4YkY9Jwc9ofubLHv96su9XUZUem4ZiBiWrU/mZM6q0FFYz0Z3YpHv5ikxqR0Spqm3DHx+tw64drtLCdmSRYd/vEXnj90sFa738iT9G8Zi2qLr0SLUXOt1sLvubKAwZZRNPKTPXI+/h27IiQu+9UI8c0/rpIPTJO/WdztEo8RO3Jz9eGCw7vhE+mD8eY3voqNrSFtBQ945klWvshb7cydw+ufDMTF728HIs2Wts6dm/j+sXjw6uHYYZ9zdchRv/ew8d/7NDaTDkrKMDXvr5j1T0zhAb6ahU5Q3RWnfh2ZQG+WJavRsaadlQaBhi8HjyY1+fnatWRiP7GCi1EROSqGGYhIvJCDLKQO/luVaF2kspKk0em4jCTqnbIKcTcIn1VOPqmRuCWk3qqkfd4f9F2fPrnTjVyjpy6vHicsa199JIqG0+cOwCpMca2PJqzbBfe+TVPjcgo0vLsjGeX4MfV5t+QlSoss68foZW+Z5Ed8iRNS5ejctrVaKmoUDOO8x+UAb/hw9Ro/6T6izfyCQ9D2FOPwRYWqmYc0NiIhh/mqoFxWu1/bv0776kRUftKtq89peKZ3OSWdaiZyqobcNP7WZjx6XqtZYm3WbKlDJe+ttL+zwosyW7/dmOnjeiAR8/uj64JTnw+7oNUD52ld42Soa8yDB2YtBeTypx6Pfb1ZmQXGFdR82++PjY8cHpfS18DTc0tuOuT9bpCWOR5GGghIiJXxDALEZGXYZCF3Mnuinptw8hK3RLDcO2x3dTIWHOW5WsnuvSICvHXNl+9rc2InGaVUuR6DEmLxp2n9FYj1yLP69PnpyM82Lke/fvz/A85mGdxGMxTSfnvR77chGvfzkSx/bPJTJ3jQvDKJYNwz6Te2muDyJM0LVmKquk3oLW2Vs04J+jiC9WjA2vd7X2fgTZ/f4Q+/gh8unRWM45p+PpbtJSYUzWh/qtv0FrJk+DkOg7vE4dZ00dgyuiOWtsZM31jXwec9dxSLM8pVzOebdGmUlz0ygpc+cYqrMx1na9ZwvEzF2xTI/0+X5qPylp9lfpOH9VBPSKzjO0bh/MPc+7n4t/qG5txy4drUGNC++OU6CDcenIvNbKGHLJ5cW6OGhH9hYEWIiJyNQyzEBF5EQZZyN3cN3uD7o1BR0hA5H9n9EWgCUGRzQVVWoscPWw2Gx44o58p7Y9c2dodlbjrk3VobXW+B72cxnvsnP5aaXlXJQGGx6bI39G41598z+6ZtV77HpLz5Pt39vNLdVcGOhh57i8+ogs+vGY4BndhD3vyPE1/LkHVdTehtV5fIMw3LQ1+I4ar0YHpDc24G5u/H0IffRB+QwarGQfZv1+1r85UA+PJ89Ew50s1InINQf4+mH5sd7w9bQh6p4SrWXMUlNdh2hur8NwPW9DY7Py1rauTtc/tH61FVt4eNeNaXp6boz0HejW3tOKDRdvVyDlDu0UbViWGDuyKo7tiaFd922F5xTV44PONamSsCekJWiVRK32waAdWuFDYjFwDAy1ERORKGGYhIvISDLKQu5Gbxn9aXIZaNrG7JRq/kVhd34xbP1yrneTS47LxaRjR3aXewqYrKK/HDe+tRp2O711UaACePm8gwt2gdPeQtCjcMdHYE3nyurv+3dXIL69TM9RWLa1/9ZO/+NUV2sa1mTI6R+GDq4dp73N/Fw5dETmraeUqVF1/s+4giwg8daJ61Ab+3lPdyObnh9CH/gf/MaPVjONqn3sRLUXmVrOp/+wL9YjItUiQ5a1pQ3CtfU0QFOCrZo0nYeN3fsnDeS8uw5ZC41uWuIIeSWF4aWoGIl24wpw8Bw99scn+fKgJJ3yfWYjCPfqusc8Ymaoekdmk+NKDZ/ZDgs7DIXNXF5oWcr/5pJ5IjTW2/eyByOfRvZ9uMKXaDLk3BlqIiMhVMMxCROQFGGQhd7OjtBbPfK//pJwjDusTh8kjzSnv/OCcjbpvhI/uFYuLxuori+xuJAQkLV1KKhvUjOMC/X3x5LkD0CHGfT5nThicZH+uu6iRMUqrGjD97dXa95TaRsI/l762Aq/8tFXrKW+WkEA/3HJST7x6ySCkxYeoWSLP0rx+A6qm32hIkEUEHDVePTo4n/h49ciz2QICEPrw/+A/9jA147jGhb+i7pNP1cg8zdu3o3nNWjUici2+PjacM7ojPr5mOEZ0j1Gz5sguqNICLR//sUPNeJa+HcK165u4cNetKvnZkp24e9Y6rcKKM979VV9VFtkTkXUoWSc61B8Pnam/GuaT32ZjY36VGhknJMAXD5zez9BqnQezq6wWT32TrUZE/4eBFiIicgW+M2bMUA+JiMgTMchC7kb2Ea9/Nws7S61rCxAXEYjnLhiIIH/jT2DOWZaPtxbq68meEh2sbSAE+ntPDlk2lK97dzXW7qhQM8554PS+GNXD3BsRZhjWLRq5xbXIMfC0bll1I9bvrMSEgYnwsbHyx4HMzdqN6e+sxvYScz+HRvWM1T57htufbz4l5KlatuaiatpVaK00pt2ZX+9eCDznbDU6OPnvNy1foUaeyRYairCnn4D/ISPVjOOas7eg6vobgQZr2jtK+Mb/0EPUiMj1hAf74bhBSUiMDNJacDQ0mRNslWve3zeVYv2uKoy0X7OasR5pT9GhARjbNw6/bChGVV2TmnUt2fbrbWmLNLZvvBZmaqtFG0vw4e/6wiwXHN4Zg7pEqhFZRdr2hgf52997JWrGcS329+7SLeU4cUgy/A0OniREBGp/5pItZWrGfBt2VaJfagQ6xTFcT/8m75chXaPxU1YRGk085OEwG6L9YJv43Lycz684sqtr9rQjIiJDsDILEZEHY5CF3JH0HF9tcW/1GZP6mFICW8qGP/71ZjVyToCfDx6d0t8tWuQYSUp+L9W5eXfVhG44ckCCGrmfGZN6Y2BnYze3pXXXw/bvLe1bbUMz7p29Abd/tNbUGy7yeTPjtD549vx0bXOQyFO1Fpeg6prr0FJu3M91v8EZ6lHb+A0boh55Jp+YGIS/8gL8hg5WM45ryc9H1bXXo7XKunYnDQt/UY+IXNvJQ5Mxa/oILehgpt82FOOsZ5far9Wsu3ltldSYYLx+6WB0MaECnYR/uiWGqZHzFq4v1oLMci3YVm//kqceOUfWeRPtry9qH2eM6qCF/PXYXlKjrVvNcN6YThiSZu1W3gNzNqLSRUNn1L5YoYWIiNoTwyxERB6KQRZyR9uKa/DS3Bw1ssaZh3TEiO7Gv03qG1u0G+L1jfrautx4Qg/0Sta/QetO3lqYhy+W7VIj50wcmoLzD3Pv/QzZ4H78nAHaDQAjzbF/b/VuvnsiKRN+zgvL8PWKfDVjjsP7xOHja4fj+EFJaobIQ9XWomr6DWjOL1ATxvBNS1OP2sYvfQB84mLVyLP4duuK8Hdmwrd3LzXjOC3IcumVaCncrWasIf89qQZD5A7iwgPw2JT+WsU/MwLwfyuurMfVb2Xi2e+3ON32xlVJpYlXLxmMnsnhakYff/t18pmHpGLOjSPxzhVDMKa3/lY9EqS/6s3MNgWapXrkytxyNXKOBCnMfD3Rwd0xsZfukNX3qwrw1Qpjr3WEVG28d3IfhFl4qKW4oh5P6DyMQ56LgRYiImovDLMQEXkgBlnIHcl+7YxPN5hWwntf5BTf1RO6qpGxHvt6M3J26zvhfExGEk4ZlqJG3kHau7zwo76bWyO6x+DWk3uqkXuLCvHH0+enIzzY2I3uF37Mwby1RWpEH/+xAxe+vBx5xTVqxnhys0JugklAKTYsQM0SeajWVlTfcTeaNmxUE8axORpM8fVF4Cknq4Hn8B81AhFvvAafJOeDcRImqbzoMjTnmxvi25+mPxarR0TuQcIHn1xrbpWWVvvn57u/5uHiV1dgV1mdmvUM0aH+eOXiDKR3cr7yoJ+vDyYN74DPrx+JG47voV1TSQBcwkZ6q2wIqRB62eurtPacB2JEMPyMUanqEbWX4ABfPHxWf93tvR79ahNyi4xfR0gFx1tPsnZd+83KAvy6wfn2S+TZGGghIqL2wDALEZGHYZCF3JW0F1qz3br2QnKa777JfbTNT6P9sHq37soiXeJDcbuHBDLaKjNvD2Z8ul6NnNM1IRSPnN3foX73rq5zXIi2QS+b90aRGyX3zFqvnSr1ZlJG+6b312jtwBpNDNJp1ViuGW7ITRYid1D30ito+OU3NTKWzc/xzfPAs86ALTRUjdxf0NlnIOzpJ4BQ50+TS5Ck6pLL0VLUfsHGpqw16hGR+4gJ87ekSsua7RWY8vxSjwsfS5WJ5y8ciGHdHNuukGv7k4Yk47PrR2ih9b3bNMqv3z+5L04d3kHNOG9TfiUueXUFCvfUq5l/21ZciwXritXIOdJK1Nuqb7qqbomhuFlnYKSuoRm3SVVWE9YTsn6weg3x4BdsN0T7x0ALERFZzXfGjBnqIRERuTsGWchdSXuh2z5ca2k57asndMO4fsafqtxZWqf1W29sdn4jS06GySZvwl6btJ5Mvm9XvJGJ6nrnN81iwwPwysWDtZsMnibF/vmZFBmk9fM3irzfftlQgvH9ExAe7GIbURZYnVeBK99Ypd0sMovcsLl9Yi9cZf+8CQnUd+KTyF00zp2HmsefUiPjBRw2Rmuv4whbYCBsQYFodPNKILaAAITedTuCzj8X8HE+4Fj35juouf9BtNbv+0atVVpraxF09plqROReuieF4fjBScgtrjWtsptUrPwpa7dWJWR4t2iPCWv7+/rg6PREZBdUaevAA/Gxf83HDEzCQ2f118Is4QdouSJtWcb0jkVtQ4tWYUWPPTWN+HltEQ7rE4eIvSokSoXDDTsr1cg51xzTXQtRkGuQYFF+eT025VepGceVVjXYXzdNGG1/DRpN3v9yYKYtLbCMUFPfjOLKBlOrUJF7k0DhkK7R9p9RRbr2vgxnQ7QfbBOfm5fz+RVHdrXutBwREZmKYRYiIg/BIAu5K8mvXP9uFvLLrSujPSQtGred3Evb8DSShAOufXs1dpXVqhnn3HFKb4zsEaNGnq+itgnTZq5E4R7nXwNBAb544cIMpCXo63nuynomh2nvF739+f+ptqEZS7LLcNygJFOqFLmq937bjrtnrbe/9g5cQl4PaXf13AUDMahLlJoh8nwtubmomn4D0GTezRbfPr3glzFQjdrOr19fNC1ZhpbCQjXjXnwSEhD+3FPwH32ImnFca/keVN9yB+pnf661gmpvrVXVCDp9MmxBXCeQewqxX38eMzARiZFBWL613LQbeut2VuK3jaXaDW0zq8FYSYI5EqjeWVanhVr2ZrMv1I4ckKC1gJG2q4583bKOkhDM8hx918wSHPhpzW6M6hGLGNUisqSqAffN3qDrEEZcRCDuPKUXfIxejJIuo+yvm4XrS1BW3aBmHLfe/l7tmRyOLvHGrkllndYrJRzfrLTuGmaz/X3Zp0OEViWUaF8YaCEiIqswzEJE5AEYZCF39v6i7fhqeb4amU8qJbxwUYb2b6O9NHcr5mbtViPnnDgkGZcc0UWNPF9jcyumv70aG3bpO9148RFpODo9QY0819Cu0cgrqcWWwmo1o5+c9pV2Q3IzxtM31SU4JSXAP1m8Ay0m3ciVYNV1x/XATSf2MOVzhshl1dej8qrpaNltbksMn+AQBEw4So0cYP988x8xDI3f/YDWOusCtEbwH5SB8JeehU9n56umNy36A1XXXofmDRvVjGsIOPII+MTz5De5t94p4Vr1ELn5u6vMnM8XCVF8s7IAHeNCtLaankCuO6XyQ2lVoxYC+JtUQ3nozH44fWQqokKdC+8MTovSKqr8sblUzThHgt+yvhvaLRrxEYF4c8E2Lbikx7ljOmnX9ORa/HxtWvurr1YUoMm+RnXWki1lOCYj0fAWLFKps8b+etRbdcgRy3PLMXFoslcdeiDHMNBCRERWYJiFiMjNMchC7mxHaa3WXqhJx8k2R0nVk0FdItXIOMtyyvHgHH03iNISQvHEOQO0jTRvcd9nG/DrBv2tc2RTr1NciFeU6x7dK1bbRN9fH39nyI0XKSUtNw881dodlbjyzVVacMcs/TtG4PkLM3BIT++prET0t5pHHkfj73+okXladu9G0NlnAH6O3ySyhYXBL32AFmhBiwttuB9A0ORJCP3f/bCFOvfzrbWqCrX256bm6efQWmNOKxQ9/A8ZCd807wnxkueSAOvxg5IQav/3Cvt1mhntU/9uO1RZ14Th3f6qPuLuJEctbVnq7V+bfA//d0Y/TBndEbGqEooecl2WHB2MXzeW6CpGVd/Ygh9X77avM8Lw4o852vPgLD9fH9x/el+tqg+5nqgQf63V74J1zq9P5fWycVeVVvnS6HMCg7tEaX83OYxgBWk3VF7T5NFrRNKPgRYiIjIbwyxERG6MQRZydze/vxbbS6y7sTKuXzyuOKqrGhlnT20TrnpzFarrnW+rEOjvi+cvHKid+PMWr8zbio//2KFG+sgNg3lriuDv5+PxbV2kLLtsKM5fW6RVGjGKVMeR12FGZ+PDXu3tk8U7cftHa1FRY87GrzwnF49Lw4zT+jh9gpjInTUu/BW1zzyvRiZraoJvaip8e/VUE47xSUqCb/duaJw33yVa7eyPLSAAoXfehqCLLrD/pZ07Ed04dx6qpt+IppWr1Izr8RuUobWAIvIEcuM6vVOkVm1k1bY9KK1yvl3JgazZXoHFm0sxqmesx1SBk/aMUiXQ6LVQr+QwrZLNgvXFuqryyQ3aH1cX6gqyiKPtX6OEnsh1SWvX/PJ6bMr/b/urtpIWylLNxOh1qaw50u1rtS+XF5hWZXJvG+1rxAz719EhJljNEP0XAy1ERGQm1ogjInJTDLKQu/ts6S4s31qmRuaLDg3AbSf3UiNj3T97PYoq9FXJuOH47l5RVeRvUib99Z9z1cg4clry/s/09bF3B3Jq8OnzB2rl040iN0OkTL4nkZORd89aj8e+2oQmkzbVOsaGYOZlg3Hp+C7aBjORt2ktK0PNAw+pkTXq3nkPaG5WI8f5jz0MoQ/dD5u/a4bPfGJiEP7qiwg48Xg145jW4hJU33gLqm67Ey0lJWrWRdXWqgdEnkOu6d+5YijOO6wTbEaXZlCk0tw5zy/Fn9nWrafc1fj+8Vr1yyD/9q+GcsbIDuoRubJbTuqJLvEhauScV37aqgXPjCYBrYvHWVvRTCrQ1tnXVUQHMqBjBJ67cKDhLbZ0syEtELYFA26b53y/TiIialcMsxARuSEGWcjd7a6ox3Pfb1Eja9xxSi9Em1AxYfaSXVi4Xl+bnKPTE3HKsBQ18nzSIueBz/W1ZDqQL5fn4+q3MlFVZ1zVElfUOS4Yj07pr5Ur10s+v1+/dDBGdPec/v3bS2pxwcvL8d2qAjVjvIlDU/DB1cPQLzVCzRB5n5qHHkNLmbU3U5tzt6H+08/UyDn+R4xD2NOPO92+xyy+aWkIf+t1+Pbvp2Yc0/jLr6iYfBYaFvyiZlxbqwtXxyHSw9/XhqsndMOLF2WYVnmxvKYR17ydiZkLtqkZ2h9pAfnsBe17k7VPhwit9RG5viB/Hzx4Zj+tuoqz5HDFnZ+sQ3W98+Hb/bng8E6Wrj92ltbixbk5akS0fwy0EBGRGRhmISJyMwyykCd4+ItNlgYNThicjMNN6PO8rbgGT3+brUbOSY0Jxu0TzakY44rke3bT+2tMq5Lxt6VbynDRKyu0Es+ebEhaFO7Q+frpmxqBt6YN8ajKQBIwO+/FZcgucL48+IGEB/vj4bP7ayE52ewm8lbSXqjh5/lqZK3a519Cy658NXKO34jhiHjzNfimuEag1H/4MIS/+Sp8UpLVjGPqXnsDVdffjJbKSjXj+myBXDuQZxvaNQofXjNcaz1khpaWVrw8NwfXv5vl8UFuvQZ1icRLUzMQGdI+VbnOGMWqLO6kR1IYrj++hxo5R0Igj3+9WY2MI9Ug753cR2sRaxVpD2xGpRnyPAy0EBGR0XxnzJihHhIRkatjkIU8wQ+rd+OthdadHkyMDMJT56XrOlW1L3LS6pq3V6NAR1hCKmrICcEUL3nvyOnRaa+vQnGlvpZMbVVe3Ygfs3ZjcFq0aSdiXYH0dZeuSitzy9VM28mNlafOTUd4sIttNDlJDvi/+vNWLTDX0GROYEp6379wUYa2SUfk1erqUH3djWitMic0dlBNTWhelYnAE44DfJ2/mWOLjkbA8ceiOTsHLdu3q1nrBU48CaH/ux+2IOeuCWoffeKv9ktuJuC4CfDt0V2NiDyTBF+PTk9AbHggluWUo8mEdph5xTX4eW0xhnWL1tqr0r7JmmB071gsWF+MGhMqZuxPlP05uevU3mxJ6Wb6dgjHlsJqbC2qUTOO25RfhW5JYeiaYOzBAWk7GxLgiz82l6oZc8k6KyuvAhOHpfB1TAeVGBmIIV2j8VNWERpNPsjkEBui/WCb+Ny8nM+vOLLrHjVLREQujmEWIiI3wSALeYI9NY2Y/k4W6hqt2zh85Oz+SEvQ1+96X17+aat9Yb5bjZxz1YRuWg93b1Df1IJr3lptWqWM/altaMb3qwq1qiN6+567sqFdo5FXUqtttrbVeYd1wh0Te8PP1zM2I+U08q0frsGcZfoqNeyPj48NF49Lw92T+iA8yDPCP0R61L70Khp/+12N2kdLcTFatm5DwPhxgM35zzJbYCACjjkaPsFBaFqxUkodqF+xRtAZkxFy283yQaNmHFP73Iuo++AjNXIvQWee7nQlGiJ3IzfGx/WLx4qte1BW3aBmjVNR24hvVhags/2aN83gG+eeRMI+4/rGY+GGYsuq2Zx1aCpG9ohRI3In8rx9n7kb1fXOv1akauixGUkIDTS2koq0GpIWvlZVIy2rboSP/XprSNcoNUO0fwy0EBGRUVgTm4jIDTDIQp7i6e+2oNyEjdv9kVNDI7ob/7bJ3LYHb/+Sp0bOGd49BueM7qhGnk1Occ2YtR5Zee2zTyDhKWlt9P6i9jtxb4W7T+2NgZ0j1Wj/5CSdtLa6ekI3Pfd+XUrO7mqc9+Jy/LaxRM0YKy4iEC9elIFLx3cBDyISAS0FBaj/8GM1al/S5qjmgYf0B1DsH4iB552D8LffgG/3bmrSfEFnn4Hgm65XI8c1/jAXdW+/q0bux7dzZ/WIyDukxYfg7SuG4BT7OsUMEuS+5YM1eHFujla5j/atQ0wQXr90MLrEmx/6kWvv00awxZC7khD7/af31YLtzpJDPffOXq9GxpG13N2n9kFQgHXtht5cuE1XpRryLmw5RERERmBlFiIiF8cgC3kKOY301LfZamQ+eY0+fs4Aw9sLVdc346o3M7WTj86SksDPX5hh+MksV/XCjzn4fOkuNWo/izeXaqfJRvWI0U6UeRrZKD+sTxzmry2yvz73fXIwLMgPT5yTjiMHJKgZ97dgXTGufXs1SqrMCcrJaUx5vxpdGpzIndU+8jiaNm5So/bXbP+7tGzKRsCYQwF/fzXrHJ/YWK3lj83+5zSvzrL/4eZVk5NqMCF33KZGjmstKUXVNdehtcG6oLCRfKKjEXT5JWpE5D387NdsY3rHoXN8KP7MLjPlxPqq3D1Ys71C++8EGrwe8hRyc1XaP8k6tbjSvM/RI/ol4OShrEDlzpKjgtDS0ooVTrR1/dvO0lpEBPujv8GtSiOC/bTX8u+bzAn1762ltRWb86tx4uBkjzkYQeZihRYiItKLqxkiIhfGIAt5Cmkx8+AXG9XIGnee0tuUsMjjX2/GrrJaNXLOXZP6IC7cO3rZf7EsH2//sk2N2t+nf+7E9e9moabBulZXVpKg1NPnD9Q2Svcmn91yAtWMakXt5dV5ubjp/SztFLLRJBwkrcCetX8/o0P13Rwn8iTNm7PR8L1cnrqWhoW/oOKCi9GSm6tmdPDzQ9DUCxHx0XvwHzVCTRrLL30AQu+5U42cU/vCS2iptLZ9n5H8BvRXj4i804T0BLx31VD0TglXM8aSIPeFLy3HtmJWUdgfuXZ+aWpGm6obOuv0UazK4gkuPqIL0jvpe508/2OOVlHSaKeP7IDBada1/lm1rRyfL2v/wyrkPlihhYiI9GCYhYjIRTHIQp7k9Z9zsaNEXwDEEWa1F5q/rhhfr8hXI+dMHpmKw3rHqpFnk5OmD3/pOif3/yan1i5+dQV2V9SrGc/SOS4Yj07pDz/f/7vU75sagbemDUG3RM+oLiLhFWkd9drPW9WMsRIiA/GK/Wfd+Yd14olDor3UvfEWWqV/nAtqztmKiikX/NUCSW/bITufTh0R9tzTCHvkQfimGNcSxCc8HKEP3qerikxrUREavvlOjdyT37Ch6hGR90qNCcYblw8xrQ2NBFkueGk5FpnUitETSOVCqcIn1fiM1j0pDIO7WBcyIPNI0F3aDcnrxVn1jc24e9Z6NBvcA6w92g099/0WlJhY0Yg8DwMtRETkLLYZIiJyQQyykCfJLqjGvbM3aOVorWBWeyFpTyOtTOoana8A0S0xDA+f3U8rLe7pthRW4+q3MrUNO1dUWtWAuVm7MbRbtEdWyUmxf05LOWxpwTO2bzyeOjcd4cEutmnkpF1ldbjyzUys2Op8me8DGdUzFi9cOBCd40PUDBH9rWVbntZiCC4aZtE0N6Pxj8Vo+nUR/Lp1hU9SovoF5/l2TUPgaafCJywMzevW627rE3LrTfAbMliNnNPw2Rfa1+nOQm65EbYIY9stELkjuUk+ulcsusSHYrEJbYcamlrww+rd2voow8QKJO7Mz9eGowYkalUzcouMq2Qz7aiuplXeIevJekrWWD+vLVIzjvs7ADK0q7HbfVa3G5LPlfzyeo9qX0vmY8shIiJyBsMsREQuhkEW8iRyr+vG97NQUF6nZsz38Fn9kZZg/E1oOUG1YVelGjnO388Hz16QjoSIQDXjuUqqGnD5zFUoq3b+Zp+ceHv1kkEormpEnkml0Wvqm/HdqkL0SA5DpzjPCy70tH9dAztH4YLDO2sb9J4gc9seXPFGpu5WX/vi42PDZUd2xe0n97L0VCORO5G2Nk3rN6iRa2spLkH9l1+jZcMmLYziE6vzxL2vL/wGDkDgpImw+fqg2f7noqlJ/WLb+fXrq4VZ9Kp7bSZaduxUI/fj16c3gi44V42ISEgFvSP6JWBFbrkWvDbaki1l2FlWh9G94rQADf2bfE+O6BePXfa16+YC/S3cwoP9MWNSH4+5Dqe/SLWdvJJa7fCGszLz9uCQXrGIN3hvoF9qBJbllFu2/7J1d7VWAdQT19JkHgm0SJhr3poiLRTlMhhoISJyWWwzRETkQhhkIU/z6Z87sWZ7hRqZ78Qhyaa0F/pmZQEWrHP+9JW44qiu6JEUpkaeq66xBde9oy/AJO1xJJQkm3FPnDMAZ4xKVb9iPGlXc8N7Wdpr1RPJ+8FT2uR8vaJAC0mV6whJ7U9UaACev2Agpo7tzLZCRPtTXYOG7+Uy1b00/PIrKs46F9XX3YimlavUrPNs4eEIuuJyRH45G0HnnA1bsGPXx8HTr1aP9GnOzlaP3FPAicerR0T0T9Iu8q3Lh+C4QUlqxljf2tc102au1KpO0n9JoEUCKGkJ+ltznmxfmwb6c+vdE916Uk9tn8xZ0mbonlnrUG/wjXxZx9x1am/76866YP4jX27S1tREjugvLYfs6289bbtMwZZDREQuiZVZiIhcBIMs5GmkfO5NH6yx7KRFXHggnjx3AAINbi9UuKce17+bpevrGJIWjdtO7uXxN8ml9fdtH67BspwyNeOc2yf2wvj+8dpj+Z4d0jMWkSH+Wtl1MzpbyJ+5aGMJahqaMaJ7DMMMLkaen+d/3IJnv99iSrsy2Uh78aIMrZINEe1fw1dfo2H+QjVyP8152+1fwzdokq/B/lnim5oKW5DzJ6JtwcHwHzkCgadOhM3PD82bsoHGA98cDhh/BILOnaJG+tQ987x65H5sISEIu/ce+zfEX80Q0T9JJY9xfeMRa1/f/LmlDC1ykW0gWd/8tGY3hneLQUyY57Xb1Esqbrw+P1eNnCMV/+6b3Ndj2nzSv0nLrl7J4fhmVaGacVx5TSNqG1swqofOynF7kXWzfIYssa+drVBV14TG5laMNPjrIM+XwAotRETURoyHExG5AAZZyBM9+W22trFhlZtP6olwE0513P/ZBl1fh5w0uXdyH68ISDz9XTYWri9WI+dIS5yThyar0f+R6iyPnt3f1PYv7/+2HTd/sEarLkOuQZ4LeU7e+SVPzRjrdPvr6rVLBmuljonowOq/+Eo9cm9Nm7NR88jj2HPMCai++TY0LvjFqXZBf7NFRf1VqeWbOQi+ahp84mLVr/ybT3gYQm6crkY6mZHstJAEgBDKlgREBzNpeIr9OmWQ/TrF+PV4flkdLnplBRZtKlUz9Le3f9mmHjnv0J6xSOE+ikcb0jUKU0Z3VCPnfPT7DizfWq5GxplyaEf07hCuRub78PftyC5wvu0SeS9WaCEiorZgmIWIqJ0xyEKe6M/sMvy42vlTSo4a3z8B4/rGqZFxpPXMn9n6NnilBLE33CiftXgnPly0XY2cc+SABFx5dFc1+q/D+8ThVfvnklThMYu0k7r0tZUoqTK+lQ05priyAZe8ukJ3i699kdLb907ui5tO6KGdXCSiA2spKEDTuvVq5BlaGxvR8PMCVN14C/YcdRxq7r4XjfPmA7W16nc4xhYWhqALzkPkV58j9K7b4du9m/qVvwTfchNs8X9VHdPNZoMtKlIN3Iu0ZTKqOg2RN5C2m+9dNRRDuxm/XVBT34Tr312tXcfTX3aW1WFu1m41cp6ZbVLJdUgr4e46Wgm3trbi3tnrtQqhRpJ2WXef2ltr32sFaZv00Bcb3T1rS+2EgRYiIjoYthkiImpHDLKQJ5LyoNPfWY2KWmuqskQE++OZ8wci2OCKHbvK6nDT+2vQ1Oz8jsyEgYm4dHyaGnkuadFzz+z1ujavBnSKxOPnDICfz4GDBfERgThqQAKWbClDqUmBk+JKKb1epLUcYun19rG5oArTZq7CtuIaNWMc+Rn3woUZhpf0JvJkDV9+jcY//lQjz9Pa0IDmzdlo+Gke6t//EE1Za9BaWQWfyAjYIiLU72ojX1/49u6FwNNOhX/GQMD+5/gfNgZB55ylfoMxmn5fjJZd+WrkPoIvOM/+/RitRkTUFkH+vjjWvq6obWxGVl6FmjWGXL8v2lSCyromjOwR6/XtNl+am4O1O/R9j7vEh+C647qrEXkyCY0M6hKFL5fna4EOZ0gVWPlndK99V3ZzVqx9HSt7GStzja/8si/SviwhMgi9U6yrCEOegy2HiIjoQBhmISJqJwyykKeS/uIL1ulrNeOI2yb2wsDOxp9OltYmeTpupMdFBOLp89IR6O/ZhfA25lfh2rdXo1HHhkNqTDBempqBsMC2ncSREzvHZiRhw65K7Ch17gT9wciG4veZhejTIUL7+5F1JBx17TtZKK82Pqwkp5pfvCgDHficEjmk7vmX0JLvfsEJpzQ3oyVvOxoX/Y76j2ah8evv0Jy7TWtF5BMbA1tg26uD+XTogIAJR8F/5HA1Y5yWwkI0LVuuRu7BNzkZoQ/eD/i52MlbIjfgY7NhZI8YdI4Pxe+bStHk5I3z/VmzvQLrd1bisD5x8LeomoOrKa1qxL2zNzgdSvjbJePTtIo65B3k8INUfdRT0XWd/b0noRij1ygDO0fh57VF9nVVo5oxV+a2PThpSLLhB43IOzDQQkRE+8M2Q0RE7YBBFvJU24pr8fYveWpkPtnQPX5QkhoZR9oLLcspUyPnSFnfiGDPvlmzu6Ie172zGrU6yiJLZZ2nzx+IqBB/NdM2oYG+WljolGEpasZ4Emi59u1MzFnmJTdwXcDsJbtw/XtZWtl7o50zuhOev2AgIh18rRF5vbp6NK3OUgPv07xrF+pnf46qm27FnvHHoPLs81D75NNoXPALWiuMrZDgiICjjlSP3EfInbcCQZ7fepHITBPSE/DG5YOREm18MFcCxdJuU1o9eqMPf9+O+kZ97V5CA/1wwmDj16fk2qYc2hEZXaLUyDn3f77B8HZD/r423HlKb9gsKrlUUduIZ77LViMix7HlEBER7QsrsxARWYxBFvJkd3y8DttNaAuyL1JuW0IQRgdGjGgvNGl4B5x1iGf3SZeNtiveWIXtJc5XRpEe3k+dl44+HZwrRSwnVMf0jkNQgC+WbjGnfLKUXv91QzEa7a+H4d1c6mPb47zwYw6e/2GL4b3WA/x8cM+kPjhnTEftNUNEjmlasxb1c75UI2opKUVT1lo0/PgT6t95H43zF6BlS479B2PNX22JQkLU7zSXLTISzfbnpmX7DjXj2oLOOgOBkyepERHpIe1DjstI1Ko5yNrFSCWVDdqpeDk0EB3qPe02q+ubcecn63RXAzh1eAoO7xOnRuQtZIkxpGs0vliW7/Q+ghykqKxtwujexrYbSowM1NrzyueFFaRdrFTDTI7i3iI5hxVaiIhob6zMQkRkIQZZyJPJQnOJjtK6jrpkfBdTXrP3f7ZBV6WR1NhgTPeCHum/ri/G5vwqNXLOnaf0wpA0fSfYxHljOuGhs/pp5Z3N8tbCbbjto7WutZniISQoJDcP5HtstPiIQLx26WAcm5GoZojIUc3r1qtHtLfW1lY0bc5G3azZqLr9LpQfcyIqTp6EmnsfQMOXX2vtiswUPO0yy05b6+E3oD+Cr71KjYjICFJp7vkLB+L0UcYH6AvK63DxqyuxItecsLgrmr1kpxYm0GvySM8+0ED7J3sT1+ncB5DX4dIt+irE7stVE7pp6yKrPPbVZt3tusi7sUILERH9EyuzEBFZhEEW8mR1jS24/t0sVJvQGmRfeiSHaZUWjK6yIC1OPlns/AlnHx8bnjhnAFIN7nXtironhWk9vX/bWIoWJ0ppXHxEF5x1SEc10q9rQqhWOeWX9SX216Ox5Zn/lrO7GktzynF43zitMhDpJzcNpr+zGr9tKFEzxunfMRIvT81A5zhrqiQQeaqGOV+ieeMmNaKDaa2sRPOmzWhc+CvqP56Fhs/moHn9BqC6Gjap3BIWpn6nfj7xcWgtL0fT2nVqxvX4Jicj/IVnDf26iegvshY6tGcsEiOD8Ptm567J90cC3D+s3o3U2BB0TwxVs55JvlapMKq3xYtUs/H06px0YFJxVCqg6KleKiGyiUNT4O9r3BlkqVSZYl+7z83arWbMJZVgIkL8MaBjhJohchwrtBAR0d8YZiEisgCDLOTpXpm3VeuxbgUJjDx5brpWLtdIhXvqceP7a9DY7Pwi+bwxnXHSkGQ18nw9k8MwqEsUFq4vcWhz4bhBSbjxhB5qZBzZ7DiifwIWby5FeU2jmjXWbvvrZP7aIozqGYOoEH81S84oqmjQWlWt3VGhZowjr7HHpgxwvZNcRG6o/oOP0JKfr0bkqNaaWjRvyfkr3PLBx2j8/ke05G4DGhvgExcLW6C+6xn/oUPQ+MuvaC01/iS3Xj6xsQh/6Tn4pHjPtRFRe+idEo5hXaPxywZjQ90tLa2Yv64YoYF+GNDJc29Kf7E8Hz+uLlQj591gX990Yoja68nN96+WF6DeyZvvEvavbmjWgmpGSosPwab8KmyzqC101vYKnDgkGSEBPARCzmOghYiIBMMsREQmY5CFPN224lrcPWu9oScBD+SMUR1xsgmBETmNJ5U3nJWWEIoHz+wHXx/XL/dvpBT7Z8jYvnFYtKlU6/F9MBJ+eeTs/qZ9nyKC/XBsRhLWbK9EfnmdmjVWhf3r/C5zt1b6Vr5+ctzWohpcPnMl8gzeTJV2G1JGe/qx3b3uvUhklro33kZrhfGhM2/VuqcCTevWo2HuPNS/+z4af/sdrRIW8vGBT2KC9m+H+PnBf/QhaLT/ea011tygagupGhP+4nPwSeuiZojITLK+P7J/ApZkl6Gs2thQtwTFaxtbMLJ7jJrxHNIJ5Y6P1mrX93pIxcqbTuhpvxZVE+S1QgJ9kRQZiJ/XFqkZx0l1l+Hdo+1/jrFrzQz7WnzOsnxdB3jaSoIHpfbPonF949UMkXMYaCEiIoZZiIhMxCALeYO7Plln+A3p/ZES2o9N6W9oyV3xzcoCvPtrnho5Tm6aS7WYpCjr+lC7EqlQckxGIlZt26NVLtkfaffywkUZpp/OCvTzwTEDE7VqO3L6zAyyifJ95m4k2z9PpUINtV1m3h5c+UYmSqoa1Iwxgu2vq4fO6oeTh7ICAJGR6l6bidb6/X+2kw6trWgpKkLTykw0fP0tGmbNRkturvZLvklJWlClLaSFT8DoQ9E4f4FLBFp807og/KXn4dPJuHaCRHRw4cF+WnW67IIq5Oloc7Ivq+3Xb9I65bDecVqlTE/x05rd+HzpLjVy3tSxXZDeOVKNyNtJS97NBdXILXL+Z3KmfW09cViKoQF9qbIUEuCH3zdZU1V3s/2zaHj3GG0PkkgPBlqIiLwbwyxERCZhkIW8gZw2emvhNjUy372T+2gbQ0YqrWrE9e9mOV0GWJx/WGccPyhJjbxTkL8vjs1I1DbO91XhJio0AK/YP3viIwLUjLlkk10qxsi/l+eUq1ljSTWiBeuKITWJZGOFDk7K399gf7/V1Os7/bo3CbpJUGpIWpSaISKjSJgFTca+Z2nfJDTUvGkzGn78CfUffoSWrbmwhYXCJyVFSk+p37VvtqgoBBx5BJqWLGvXlkMB4w5H+NNPwhbreRUciNxBgJ8Pjk5PtF9rNWttPoyUXViNNfY/c1y/eMMPF7SXez5dj5JKfQFrWQfdd3pfLVBP9LchXaPw1YoC1Dc6t8+wp6ZRqxw0vJux68y+qRFYtLEUxZXWBJXX76zEKcNS4MOyRaQTAy1ERN6LYRYiIhMwyGI9WeRzbWwt2ZSREIj0dLbCmN5xuGx8mhoZ577ZG7B+V6UaOc5b2wvti3wPxvdL0IJBcpLsb7Kp/swF6ehhcBCpLQanRWkVYX7dWKL1/TfDiq3l2F5ap71G+TrYP6mAJJWcjC5r3TslXPvZ1jE2WM0QkZGkzRDDLO3A/j1vzt6Chm++Q8NXXwN7KuDTIQW28HD1G/5LKrQEnnAcWouKtVCMlWzBwQi96XoEX3u1/Qe/v5olovYg6+JRPWIQFxGIPzaVShEow+wsrcWSLWUY1z8BQf7uHd74M7tMV3XOv504JFlr8UT0T1KNNFFnuyEJpI3pE4e4cOMOhMjng6yfvlieb+hnw/6UVjVoB1ukRS9ZyxP3SRloISLyTgyzEBEZjEEW68mNc39f3kC22hsLtuGX9cVqZC457fb0+ekID2pbuf22kqoar8zbqkaOk+DC0+ela5tU9BfZLBnRPQYJkUFa+WLZILv/9L44pGes+h3Wk2o+Q7pGa69XZ0/GHYyUc1++tRyH9413+419M7y/aDse/mKT4RumY+3f76fs78GIYGM/G4jo/9S//xHbDLWz1qpqNK1chYaPZ6F54yb4JibCJylR/epe/PzgP/Yw+PXpjebVa+z/X3Pa7f2TVIQJe/Ix+A0fqmaIyBX06RCu3UD+ZX2JoWHioop67c88vE8cwgxen1kpPNgfy3LKta9Hjxmn9UFMmDXVJ8m96G03JGuntTsqtTaqRlY2iY8I1Cq/rN1hbPWm/ZFQzkT71yD7OmSd/PI6hAT6elxVHAZaiIi8D8MsREQGYpDFetX1zSjYU4/oUJ4AtZIsiu/8ZB2aTap0sbfLj+qK0b2MDUPIa+fad1ZrJbidJe2FjvPy9kL7I6e9BnSKRM+UMEwcmqJm2498DkpJ9N83laKitlHNGqvA/r5YuK4Yh/aKY7jiH16cm4OX5zofGtufKaM74q5TejPMSGSyhi+/Quse7se6hNZWNOduQ/2XX6N5+Ur4dEyFT9K+r0N8O3dC4KSJ8ImMQHN2NlpratWvGMNmsyHgsNEIve8eBJ59plYVhohcT2pssFY98LeNJYZW1CyvadQqThxqX6NFhbjnWlwC6BMGJiIrr0Jb3zpjSFo0zjuskxoR/ZfedkPSBisowBcZnSPVjDEGdo7C1/a/V02D8/shbSWBg6r6ZvtnUfsdcPFG4cF+eH/RDvRPjWCgxSoMtBARmYJhFiIigzDIYj0JI7z2cy6OHbifk6lkmv99vhGbC8w/6Su6JYbh3tP6GL74fvKbbCzPKVMjx3WJZ3uhg0mNCUZ6J2M33fSIDPHHMRlJWL2tAgV7nNuwPhg54fb96t3I6Bzl9RV75CThw19uwoeLtqsZY/jY33M3ndATU8d18biyyUSuqHHhr2jZuUuNyFW05Oej4cuv0bJhE/z694MtYh/th/z84Jc+AEFnng7fLl2Aqiq07spXv+gc3+QkBE46BaF334HA00+DT0K8+hUiclVSNURCG8u2lqO4skHN6ifhmB+zijCiW4yhbVCs5O/rg6PSE7AxvwrbSxwP/U0/rrvWdpZof6TdkNx4n6+j3VBmXgUmpCcaemBCWgHLelXCAFaQ99hhBrdMooML8vPFU99twdi+cQy0WIWBFiIiwzHMQkRkAAZZrCdBlivfWIULDu9kXwyzxYuVlueU47kftqiR+R6b0h/JBr+GM/P24NGvNquR4+Q08pPnDkCy/T1G7kVOYB6bkaT1+88urFazxqprbMb3mYXoFBeCboneubktVZvu+XQ9vlqh76bp3qQ09cNn98dxGQwxElmlee06NNn/IdfUvC0PDXO+hM3fXwuu7DPl5+MD3+7dEHD8cQicfKr22Cc6CvI7Wyur7H/Ivk9l23x94dshBf5DhyDwpBMRfM2VCL76SviPGAZbpOuEVYno4OSGuhwC2ZBfhR1OhDb2R657f8zajUFpUUiKdM+1kZ+PDUf2T8C24hrk7G77+iDR/vXeenJPj7tBTMaTdkPrd1Yiz8n3nqytthbVGF4VVtaq0gJoh31tbDY56JCzuwYnDUlWM2QFCQ/J3sTCDSUMtFiJgRYiIkPZWo1uXE9E5GUYZLHe30GWWPui7IlzBqhZsoJsopzzwjJkW1SV5cQhybj71N5qZIym5lZMeX6pQxuVezvzkFTccHwPNSJ3Je1v3lywTY3MccXRXXHh4Z3VyDvIJtLtH63FwvXFasYY0aEBeOq8dPRL3Uf1ASIyTcPX36J6xv1qRK7Mf8hghD50P2wxMWqmbVrLyuz/lKO1ru6vu02BgfCJioQtyr688fNVv4uIPIGs5x7+YhPmLDO24pa0QXl8ygCM6O5S2yIOkQ66D83Z2ObvzZVHd9MO1xC1ReGeepzxzBJU1zvf7uveyX0ND/VLkEX+XlYFAR44ox8mpCeoEVlhU36Vtgd2VHoi7p/cxyOrC6/ZXoGr38o0tJ2eIVqxtR6tY7MeGp+nZoiIyAmszEJEpAODLNb7O8iydkcF/ndmP5Yotdinf+7C1wZXWtif8GB/LawUHGDsTZQ3f8nD3KzdauQ4qRLz6Nn9tZLU5N6GdYu2P5/BWLSpFC0mBbyXbinTNi5H94r1ilObtQ3NuP7dLPxu/54aqWNsiP3nWga6e2mlG6L2ZAsLQ/2HH6sRuTKt9dDceQgYNRK26Cg1e3C24GD774+GT3y81jbIJyYGtpAQraILEXkWuR6VVh++9vf3Mh0tV/cmBwbmrtmtVaDoEm///HBDcqku35sa+/VsVl6Fmt03adFy/+l9taqBZAwJVUQE+6uR5wkL8tP2OH7bWKJmHLcqtxwnD0029HUn33N5/66w/9lWWLujEqcO7wA/X1Y0soocBJSqtPPsn9HbSmpZocVKrNBCRGQI7kwQETmJQRbr/TPIIptMvZLD1K+QFSpqm/DKT1vVyHzTjkxDdKixm1lS1veN+blq5Jw7JvY2PGBD7efEwUl49vx0bXPRLF8uz3fNU0IGk89o+TolwGOkvqkRmHnZYKTGBKsZIrKST0oyfNO6qBG5upaCQlRecjlatuSoGSKi/5o6rjPuOrW3oSf0G5tacMsHa/BDZqGacU/Tj+2OS45IU6N9Ozo9EVEhnhu8sJLceH7hxxyc9tSfmLe2SM16plOHpWBQl7aHTfdWXtOIp78zvuXzBYd3Nry18/4U7qnD2wvNrY5K/3XxuL+u5eeuLsRds9ZrVbo8Tf+OEXjugoGm7u04xYa0QNgWDLhtHkt5ERE5iWEWIiInMMhivX8GWcRUtRAj67z281ZU1Daqkbl6pYRj0ogOamQcKRut55SGtD1y59LZtG9SoeWNy4cgJdq8sIQEPC56ZQXyy+vUjGeRsNu0mauQuc3Yw0aH9IzFK/afa0YH24jIMQFHH6UekTtoKd+Dyqumo7XY2HZvRORZTrKvbZ44N11rEWQUuUF696frtTC3O7t0fBdcf4C2smeMMn6t6o1W2dcOZz23FG8t3Ka9dh79cpO2rvBUUgxDQmSBOiqrSKXcZTnGVlEJ9PextI3yu79t16qXknV6JodhTO847TEDLe2AgRYiIl0YZiEichCDLNbbO8gyqmcs+nYI1x6TNbYV12othqxy84k9YXQb329WFugqpS2lWa87rrsakadJiw/Bm5cP0TY/zLJ1dzUueGm5VlrZk5RVN+LymSuxfueBy7E76oTByXjy3AEI8ueShai9BZx4PGy+rErmTlqKilB92132By5Uap2IXM6hPWPw8tQMQ6uMtLS04oHPN9rXjzvVjHs665BU3Hlqb/jstTAd0CkSvVO4H6GHtCZ97OvNuPS1lcgrrlGzQGlVA578ZrMaeaaOscG45Ah9h7Me/mIjGpuNDSIc3idO22uzQn1jM57/kRXkrHbxP153DLS0AwZaiIic5jtjxgz1kIiIDoZBFuvtHWQR957WF4mRgWpEVrh39gbkFlWrkbnkBrbRJ90q65pw/btZqGtsVjOOkxNUfRii8mjSPurYjCT7a70GW+3/mEE2br/PLETXhFB0iQ9Rs+6ruLJBq8iypdDYz4fzDuukQm2e1cubyF3ZwsLQvHUrmtm6xq20FBTAx/7c+aUPUDNERP+VEBGIw/vG45cNxYa2xVy0sQShgX5I7xSpZtyPhFYk9L5wfQlaWv+66XvNhG7onsSWx876Y3Mprnl7Nf7MLlUz/7a5oEoLDEnow1MN6BiBhfb3m4R3nLGnphF+vjYMTnO+ZdG+DOgUgc+W7tICaWbLtj/Ph/aK1T5/yBrx9u/1mh2V2FFSq41z7Gv4bfbHY/vGedy6OyEyEEO7RmPemiJd1ZkNZ0O0H2wTn5uX8/kVR3Y1tqwtEZEH4zFHIqI2YpDFevsKskg7kHT7Apuss2RLGX7bYE2Zejk5cfWEbmpknOe+34Kyauc2ioRsshw1IEGNyJMF+vng4bP6a2EKs0io6uYP1uD9RdvVjHsqqmjAZa+v1CrOGOmaY7qb8jlARPoEXzIV9mthNSJ3UfvqTLSWG9uOgIg8T+e4YMy8bDDSEkLVjDGe/i4b7/yap0bu6Uj7OvDxcwZorWGkWuf4/lwXOkPaB8khmWveykTBQVqvPjhnI2oanD+I4up8fWy4Y+J/q/444s0F27Cj9K9QglFSY4Jx7mjrikY8+U22ekRWuXivlu2s0NIOWKGFiMhhrMxCRNQGDLJYb19BFnHPaX2QbP+6yRqynr3p/TVOnxhy1DXHdNMCS0Zas70Cj3zlfKli6SH/7PkuuAAm08ihpBHdYxAbHqidHFSHMA23Oq8Cx2UkueVra3dFvRZk2a5OdRlBNnPvPKU3Th9pbGUmIjKGLToKLcUlaF6/Qc2QW2hshM3PH37DhqoJIqJ9kyoqRw9MxPKcchTZr/WMsiS7DAF+vsjo4r4VWjrFBmNg50h0iA5266+jvcxbW4Tpb69G5ra2FSKQCkGyJySHSjyVVCSpqG3U9iucIeGDbcU12nrSSFJJ6ZuVhfbvv3FVmvancE+9FqDrlmhsiI72T6pcr7K/D3eV/V+gjBVa2gErtBAROYTHqoiIDoJBFuvtL8gyqEsUBtv/Iet8sWyXVv7VCtJ25bQRxt7Elg2eB7/YiFYdaYRpR3a1v99Y+tYbTRqegifPTUdIoPFhEzmN9/BZ/dyyZZpsOkqQ5e/yxEYI8PPBI2f1x0lDktUMEbmi4Csvh098nBqRu6if8yXQ5Lkn3InIOJHBfnhpaoYW7DbSCz9uwcwF29TIPQ1Ji8KU0R3ViNqipKoBt3ywBrfa/3H0gMynf+7Ubrp7smlHdbWvB53f01u8uRRzs3arkTEC/X1w7bHWVcl87octrhUy8AJT96rOIlihpR2wQgsRUZsxzEJEdAAMslhvf0EWcfER/11wkXmkrO/LP21VI/PdcEIP7Qa/kT76Ywc25zsfxundIRxnHpKqRuSNDukZg5mXDta1ybgvN53YE6N6GHuTwApmBFmCA3zx9Hnp2kkwInJttogIhN59B2wedmrT07WUlqJp+XI1IiI6MLk2e8p+bTauX7yaMcbLc3Mwc757B1qo7b5eUYDJTy/Bz2uL1Ixj5EDKA59t8OigQ4j9vXbzST3VyDnSqkf20YwkLZYHp1lzkCy/rA4f/r5DjcgKEszL2MdBQQZa2gEDLUREbcI2Q0RE+8Egi/UOFGSRhceVR3dVI7KCbDT+vqlEjcw1tm88Ljy8sxoZo6iiAbd8uBaNzc5tfkmw5qlz0xEfEaBmyFvFhAXg6PS/Sq4XV+pvuXXO6E64cKyxr3cr/B1k2Wlgb/aIYH88f+FArfIWEbkHn46pQEsLmlasVDPkDnziYuE/YrgaEREdmKyFxvdPQEF5PTbpOBywt2U5ZfY/28eyG+VkvfzyOtz+0Vq8/9t23UGUPTWNkOX88O4utS1nqM5xIcjZXYOtu6vVjGPkEFJdY4t2CMNIvVPC8fmyfNNa7v7Tup2VmDgsBUH+vmqGzCZtrr5bVahG/4cth9oBWw4RER0UK7MQEe0DgyzWO1CQRVxgcNCBDkyCILL5ZAVpL3Ldcd3VyDjPfJ+NGh19nk8flYpeKWFqRN4uLjwAr14yCGN666seIidcrznGurLNRtldUY/LZxobZIm1f09fsf9Mk7AiEbmXoMsuRsD4I9SI3EHzmnXqERFR20jRzLtP7a2ti4z08k85eHMhK7R4Ggk9fLJ4J854ZonW/sYo7/2Wh427rGl93F5uOL4HQnW0tp21eAe2FDoXhtmfHklhOGVoihqZq6quCa//nKtGZIWRPWK0SsT7wgot7YAVWoiIDohhFiKivTDIYr2DBVm6JoTi8D5sP2Gll37KQV2jsaVq90eqVKQY/LqWCho/ZP73lElbyYmNy49MUyOiv0jJ9cfPGYAznNzQ75cagfsn94W7HXCSajSXv77K0NZC8jPt9UsHo3tSqJohIrdi/yALvf8e+I8coSbI1TXn5alHRERtJ9etN53QAxeNNbbl74s/5uDtX/i55Cm2FdfgktdW4LGvNqG2wdh9BLmhft9nGzzyxvrfpBqsnv0H+d488uUmNTLOtKPStEqaVpi9ZBfyDFxv0sEdqDoyAy3tgIEWIqL9YpiFiOgfGGSx3sGCLIJVWayVXVCNb1YWqJG5JDRidLsVWWw/+pW+jZzrj++h9a8m2pucUL3xhB7aPz4yaKNk++f3k+emI9DfvS6/SyobtNZC20tq1Ix+qTHBeO2Swdq/iciNBQQg7IlH4H/IKDVBrqy1pPSvY/NERE6Qm9rTjjK27e/zP2zBu79aUw2UzCFrbwklnf3cUmRuM687xqb8So8PP0kFJGnt46yVueX7bBujR2SIPy6z6JBPU3OL9plA1hnXNx5d4kPU6L8YaGkHDLQQEe0TwyxERAqDLNZrS5AlJToYR6cnqBFZQdrztFi0WL16QjcEGXxz/6M/diDHyX7T4tBesRjfL16NiPZNqrM8PmUAgtoQepINkqfPS0dMmDWn2oxSVt2IafbP6Lxi44Is0hP+1UsG23+2BaoZInJrgYEIe/JRBB47QU2Qq2qVIEt9gxoRETnuorGdcd1xPdTIGM/a154f/7FTjcidbMyvwvkvLdcCCA1NLWrWPK/Pz0VukXHrElcj5yRuPbkXbDrKeD77/RZtn81Ik4anIC3Bmmqa89cWITPPvFAU/Zu81M4/7MCHyxhoaQcMtBAR/QfDLEREdgyyWK8tQRZx3mGd4OtA9QPS58/sMkP7Wx+ILByPGZioRsaQdiivzXO+13Kgvy9uOrGnGhEd2JjesXj9ksGIi9h/MMPP1wePnt1fa5fmTipqm3DVm5nYqiMYtrduiWFakEXKaBORB/HzQ8j9MxB81TTYr6fVJLkkP1adIyJ9zj40VfcN9709/vUmzFmWr0bk6hqbW/HyT1txwUvLsXFXpZo1X2NTi9ZuyJOLjPVLDdfCI84qrqzHq/O2qpExZD/uuuO6q5H5nv6W1VmsdGxGorb3fCAMtLQDBlqIiP6FO01E5PUYZLFeW4MsceGBOHFwkhqR2WRTSKqyWMXoU33iGe0kUpMaOW7quM4e+Z4j8/RKCcNblw9B96QwNfNvt0/shWHdXOrHy0HJZ/TVb2Vq5byN0jM5HK9cnOF21WmIqO2CLjgPYS89B5/4ODVDrsQWGqoFj4iI9JKb7XecYmyg5cE5Gy1rdUvOW51XobUUmjk/V2sLY7Wiinq0eHjLvCuP7mpfMzkf/v/4jx3YUmjcgQQxqkcMDukZq0bmWrN9D+atKVIjMpuElc4ZffC8BAMt7YCBFiKi/49hFiLyagyyWK+tQRZx9qEdEeDHH1VW+T6zEJvzq9TIXEenJyK9U4QaGUPK0X6/yvkNUGl/cm4bFvFEe0uMDMTrlw7GyB4xauYvF47t7HaBvNqGZlzzVibWteEzuq2k9/tLUzO0nutE5Nn8hgxGxMfvI+CYo9UMuQqf2H//jCIi0uPkIcm4+9Te8DGoiqq0QpOqGz9l7VYz5ErqGlvw5LfZuPjVFcgtMjYo4YgLDu/s8ZV75Yb6tcc6XwlFwgZPfLNZjYwz/bjuln3vX5yb45GhCVc1cWgyokMPHqBioKUdMNBCRKThHUIi8loMsljPkSCLLCAmjXC+vCo55u9SwVaQVj5XT+imRsaQtfTjX+nbsJH2Qn6+nr0xRuYJDfTF0+el45Rhf31uHZWeiCuO6qo9dhfyOXDj+2uw2sA+5X1TI/Di1AxEBLMaAJG3sEVEIPSBexH25KPwTU5Ws9TefLu5188kInJ9JwxOwoxJfQwLtLTYF3Vyo3TRJmva3lLbSCviM55Zgg8XbddCR+0lPiIQJw3xjuuK4zISkdElSo0ct3RLGeavK1YjY6TFh+DU4R3UyFx5xTX4Yjlbj1kl0N8HZx6SqkYHxkBLO2CghYiIYRYi8k4MsljPkSCLOG1EB4QEsK+/VT5bshO7ymrVyFzSZz0pKlCNjPHFsl3YoKNf9/j+CRjR3b1awZDrkZNq0lbo3sl9MWNSbzXrHmQz6vaP1mJJtnE3D2Qz6MWLMhDuaptBRGQJ/8PGIOLTDxE87VLYgoPVLLUX31691CMiIuMcm5GI++zXvkZVbJDWNbd8sAYrc40LV5NzKuuacP9nG3DVm6ss2ys4kPMP6wR/Lzp8cutJPXW9r576djPqm4xtBXXZkWkID7am2uZr83JR32h9KytvNXlkBwS3cQ+WgZZ2wEALEXk5hlmIyOswyGI9R4Ms/n4+OHNU204FkH41Dc2YOX+bGpkrNjxAKw1spKq6Jrw41/mqMkH2Bft1xzlfxpdob3KSzp1apMkBy3tnb8CCdcb1Ju+XGoHnL8zQKtYQkRcLDETQ1AsR+fksBE46BTZ/htvai9/QweoREZGxJqQnaGFuoyq01Dc247p3VmP9TucPK5A+C9cX4/Snl+BLF6mOERMWgImqAqa36JYYiskjnd8Xyy+rw3u/blcjY0QG+2HqOGP3c/anuLIeH/6+Q43IbHIAxZH3GAMt7YCBFiLyYgyzEJFXYZDFeo4GWcRxGUla6IGsIRscZdUNamSuy4/sanjFnVfm5aJcx9//4nFdkBhpbKUYInfy2Neb8d2qAjXSr08HCbIMZJCFiP4/W1wsQm67GRGffYLAiScx1GIxn/Bw+A3or0ZERMaTQIuRLYeq65twzVuZ2FpUo2bICqVVjbjto7W48b0sLUzgKs4d0wmBbnRYwCiXH5mma2/srYXbULjH2OfxjJGpSI2xpuLe279sQ0VtkxqR2aYc2hF+vm1/nzHQ0g4YaCEiL8UwCxF5DQZZrOdMkMVms+HcMR3ViMxWVt2I9xcZe1pnf7omhBre41o2Nz/9c6caOa5zXIi2YCfyVq/M24pZi4078dYrJRwvXOSCmz5E5BJ8kpMRcudtiJwzG0FnnwFbsOdd/7oi//HjAF8GDInIXNJy6K5TemtreiOU1zRq+wkF5a4TqvBk360qxOnP/ImfsnarGdcQFeKPScO9qyrL3+RwwDXHOF9Ftq6xGc98v0WNjOHna8OVR3dVI3NJFd43F1pTRZigHfI6ckCCGrUNAy3tgIEWIvJCDLMQkVdgkMV6zgRZxJjesVrAgKwxc34uauqtOelyzTHdYNBBvf/vyW82a33VnXXTiT21zRgib/TxHzvw+s+5aqRfj+QwvHBRhlaimIjoQGyJCQi+fjoiv/sKIdddA98O3nmTyipSDYeIyAonDE7CHaf0MizQUlRRjyvfXKUdwiBzSOWOa99ejbtnrcOeGtf7Pp89uiOCDa7u6k6khW1Glyg1cpyEDVZt26NGxpDAg9zot8In9jWr0dVlaP/Otb/fHMVASztgoIWIvAzDLETk8RhksZ6zQRZx3hheh1tFTrh9tnSXGplraNdoHNorVo2MsWhjCRZvLlUjxx3eJw4jurvUxwKRZX7ILMQT32SrkX5SeemlizK0PupERG1lCwtD4JSzEDHnU4Q/9xQCjhgLmx8/R4zk17cPfPv3UyMiIvOdPCQZt5zUU430yyuu0VoOyT4DGWv2kl0445kl+H1TiZpxLeHB/jh9ZKoaea8bT+ihq4XXk/Z1X6vBOYNrj3W+YowjGppa8Pp84w5g0IH1TA7DyB4xatR2DLS0AwZaiMiLMMxCRB6NQRbr6QmyDOgUiYGdI9WIzPbaz1vR2OR8VRNHXHtsN/XIGLJAfvo758vl+vv54LrjeqgRkXdZtKkUM2ZvQKtBO5pSTevFqRmIDPFXM0REDrLZ4DdqJEIffQiR332JkBuvg1+f3uoXSY+gqReqR0RE1pG2MNcfb9x6a8OuStzwbpZ2Y5v0215Si0tfW4mHv9iIaosqtTrjzFGpWqsdb9crOUwLiTlr/c4KfLuqQI2MkdE5EmP7xquRub5eUYAdpbVqRGY718lDhgy0tAMGWojISzDMQkQei0EW6+kJsghWZbFOXkktvllp7GbG/hyTkYTeKeFqZAw5QZZbVK1GjptyaEd0iPG89yDRwazZXoFbP1ijqz3XP6VEB2uthWLDAtQMEZE+tuhoBJ55OsLffRORn32C4GmXwq8HA6jO8OvfD/6Hj1EjIiJrnXVIKq6aYNyhhuVby3DnJ+vggfdJLSM3md/5NQ9nPbcUK3PL1ay5DunpXCvp0EA/nHUoq7L87Yqju+q6kf7i3BzUNxobBpP3t6/RvaT3Qdaur8xjdRarDO8WjV5O7uEx0NIOGGghIi/gO2PGDPWQiMhzMMhiPb1BltTYYNxyYk85mEsWePSrzcguqFIj8wT4+eCxKf0RbuBir7KuCTe/v8bpjZi4iEA8fFY/+Psy00veZVtxrfY5XWXQ6cvEyCC8Yv+Zlmz/2UZEZAZbZCT8Bg9C4GmnIPCE4+Gbkgw0NqJ1dxHQwtP5B2KzX1SHPf4wfOKtOTVNRLQvUr1Bbmmu2GpMcCK3qAZ7apoMb2HrDbILqnH9u1naoRYrbjRHhfjj9om9Ma5fPN7+JU/Ntt2U0R0xms/z/xfk76v984eTrZZlz87P1wdD0qLUjH7yHJdUNWDdzko1Y54thdU4wv5aiuEhCksEB/hi/jr79bYTcuzP1baSWoztGwcfD9vkTYgM1Nqoz1tT5FqVwmyI9oNt4nPzcj6/4siue9QsEZHH4F0cIvI4DLJYT2+QRZx1SEcGWSwim1hzs3arkbkmj+xg+I3u13/OxZ6aRjVy3DUTumkLcyJvUlLZgKvfWoVyHe+df5JNRGktlOKBP9OIyDX5pCQj8KwzEPby84j86XuEPfIgAieeBN8OKep30D8Fnn4afPv2USMiovZz2fg0nH1oRzXSb9biHXhjwTY1ooNpbG7FK/O24twXl2ntZqxwzMBEzLpuBI7NSMTM+Y5X1Aiyr9clzEL/JvsraQmhauQ4qcpTVNGgRsa45Ig0S/ZXpEXuyz9tVSMy21EDEhAfEahGjmOFlnbACi1E5MFYmYWIPAqDLNYzIsgSHuyPe0/rw0oZFnlwzkbtRJvZZGH3yNkDEORv3PMqvb1nzN6AllbnFsTpnSJxwwlsVUDeRT6np9k/p7cZ9L6Xz+yXpmagq46NVCIiPWwBAfDtmgb/w8ZoAZfAE4+HX88e8ImMAGpr0brHmpt1rso3rYsW9oGfi22yE5HXGtUjBrsrGrBxlzEVHJbllGn7LM62wvAWsk9z7durtSoCzq6hHSFVCx44ox8uOLyzVkVkY34Vnv4uW/1q2515SEeM7ROnRvQ3qXLRKS4E365yrmV0U3OrdrhhbF/jqrZJkEUqVKywoG2V7GON6R2nK2RBbePjY0NTSyuWbClTM45jhZZ2wAotROSheNeQiDwGgyzWMyLIIk4ZlsxKGRZZu6MSC9cXq5G5zh3TCZHBxt5Eee6HLVq/ZGcxyELeRjYsb3w/C5vzjWkrJp/Vz5yfjh5JYWqGiKj9+SQnI+DE4xFy9x2I+OwTRP30HcKeehzBUy+E//Bh8Ik2rqS+q7MFByP0oQeAQN7oISLXcvvEXjhyQIIa6SeHNH7f5FzLFU9X19iihUguemUFcnZXq1nzSGu700Z0wCfXjvhXayBnqrIE+vviHFZl2a8R3aNxmI6gz7erCrFxl7Etp88Z00lrOWSFl1idxTKnDEvRqiTpwQot7YAVWojIAzHMQkQegUEW6xkVZJGevWeMSlUjMtvLP+WoR+aKDQ8wtJS0WJ1XgflrnevZK44blIS+HXhyj7zLfZ9twDIdp6n+yd/PB4+fMwADOkaoGSIi12SLioL/mEMRNO1ShL34LCLnfoeob79E+DNPIviqaQg4+iitsovN35obL1aRm4mh990D3+7d1AwRkevwsQEPnN73X2EHPeTm6K0frjH8xry7W5ZTjrOeXYL3f9uOFgtuIHeJD8FrlwzCLSf1RGjg/9343lJYjQXrHD9II4edYsMC1Ij25dpju2t7ac6Qdj3PfO94tZwDkef9onFd1Mhcf2wqQWYeC05YISLYDycMSlIj5zHQ0g4YaCEiD2OTCxgiInfGIIv1jAqyCOmlfP/pfdWIzCRhkKmvLFcjc916ci9MGp6iRsaQU2VZTm5aSInj2dePQALL0ZIXkZ7izpyG3BcpM/zQmf1wRD/jSlITEbW7lha05BegZfsONOfloSVvu/3f29FSWIjWomK0VLhmuyKbvx98kpLg06kTfDt3hG9aGny7dYVP166whbEFHBG5tvqmFlz1RiZWbTOmLUlceCDevHwIkqK8e60n+zTPfJeNz5fuUjPmkjDFuWM64uJxXRDg999gxZ2frMMPmYVq1DYSnp9zw0iu29vgyW+z8eGi7WrkuKfPH4hDe8aokX6Nza049cnFKCivUzPmGdYtGi9elKFGZCZp9T3pqT+1EJReR6Un4v7JfeAryUYPs2Z7Ba5+KxNVdU1qxkW0Yms9WsdmPTQ+T80QEbklhlmIyK0xyGI9I4Ms4p0rhqIPq2VY4so3M7Ek2/wyzB1jQzBr+nBDF6jz1hbh1g/WqJHjLjkiDZeOt+akEJErmLMsH//7fIMa6XfnKb1x8tBkNSIi8hJ1dWjZXYSWwt32f+9Ga0kJWioq0VpRgdbycrSWlaOlfA9aq6u139sq/zQ0qP9z29l8fYGAAK1FkC0yEj5RkbBFR2kVZrTH8u/4ePgkJmghFlt8nP3/5Hk3AojIe8gNv0teW4nsAmOqqqQlhGLmZYMR7mqn4y3y64YSPPTFRhRV1KsZc/XpEIG7Tu2139ajeSW1mPz0nw5Xhpk0vANuPbmnGtGBVNrfQ6c8sRh7ahrVjGO6JYbhg6uHaRWTjPLNygLM+HS9Gpnr1UsGY1CXSDUiM93wXhZ+MahdOQMt7YCBFiLyAAyzEJHbYpDFekYHWQZ1ibIvQAepEZlp1bY9uOTVFWpkrgfP7IejDOyF3tTcisnP/IkdJbVqxjHxEYH47PqRCPJnd0XyDos3l2L6O6sNK+N71YRuOP8wVqclImqzunot2ILGBtlA1rS2tMj//DWw2WALDIQtyL5eCAgAJMxCRORlSqoacPErK7Cj1Ll13t6GpEXj+QsHws/Xe8J+5TWNeOyrzfhxtWMVUJwlFU8vOzJNayl8oHvR987egK9X5KtR20ill8+uH4HkKM/bSzPLx3/sxONfb1Ijxxl9YEFuM539/FLDQmoHMrRrNF6ayuosVli+tRyXv75SjfRjoKUdMNBCRG6Od3WIyC0xyGI9o4MsQjZAyBqv/LRVPTJXj+QwHNnfuCCL+PTPnU4HWcSVR3dlkIW8hvSmv/XDtYYFWaaM7sggCxGRo4ICYZOKKvHxsCX89Y9PUiJ8kpP/+keqq0TblzHBwQyyEJHXig0LwPMXZiA2PEDN6LN8axn+N2ejGnk+aeEz+ekllgVZhnaLxkfXDMc59vXBge5B55fX4XsH2wuJ4zISGWRx0GkjUtAlPkSNHPfyvK2oa1RBWwNI0bjLj0xTI3MtyynTQhZkviFpUeiVYlxF7bn2z6y7Zq03bM/ClfTvGIHnLhiIMFerEmZDmn11smDAbfO4uUNEbomVWYjI7TDIYj0zgizJ9u/TnBtGGVrSlPZtRW45LnvNuFMUB/LUeekY3StWjfST197Ex//QTpw5o3eHcLwzbSgr8ZNXkNOtF7y03LA+5cdkJGknpojIe+2pbUJNvYudLCSP4mO/SJMb2t5USYGI/m1jfpW2Xq026OfNtKO64qKxndXI8xRVNGgthX7dYEzbj4ORm7LTj+3e5goeD32xCZ8t2alGbSMVGj69bgRSY4LVDLXVbxtLcN07q9XIcZcf2RVTxxn7fpE1qZH7h/vDas/W+WpFAe6bbWwLKVZoaQes0EJEbophFiJyKwyyWM+MIIu45pjuOHcMK7NY4bLXV2KFBSdWBnSKxBuXDVYjY7w4NwdvLtimRo6T96WcIiHydPWNLdp73ajP6pE9YvDUuem8uUjkpX5eW4SXf9qKrbur1QyReQL9fbUWldce2w1RIf5qloi8ydItZbjm7dVoajamSoTRrW9dxedLd+HZ77dYdoN0bN943HpSzzZXz9ldUY+JTyxGY5Njz+OxGUm4jyF6p017YxWW2d9DzggJ9MMXN4409Ofvn9lluOrNVWpkrhcvysCwbi61ReyRGuzv6eMf/QPl1Q1qxhgMtLSLnPrW1nEMtBCRO2HNfSJyGwyyWM+sIEtQgC8mDjOuLy/t3/KcckuCLOKKo7qqR8YoqWzAh7/vUCPHjekdxyALeQXJpt89a51hn9VS0eiRs/szyELkpT5bugu3fLCGQRayTH1jM75ekY+LX1nhihv+RGQBuRk9Y1JvNdJvxqfrkbXd/MoQVtlZWodpM1fhwTkbLfmcjAsPxKNTBuCxKf0dagP17q95DgdZbDabR1fSscL0Y7pr30dnSAW+mfOdP0C0LyO6R2NImjVbt6/Oy1WPyEwBfj44dViKGhmHLYfaRddAm20+Ww4RkTthmIWI3AKDLNYzK8gijstIQrjrXcx7pNfnW7Owl83HoV2NDY689nMu6hqa1cgxcqrjmmO6qRGRZ5PqCVJFwQgdYoLxzHkDERLgq2aIyJtU1Dbh6W+z1YjIWtuKa/D2LzwkSuStJgxMxPTjuquRPlJF4Mb3slC4p17NuCe5v/v+ou0489klWJbjXOUNR500JBmfTB+OcX3j1EzblFY14vOl+WrUdkcOSECX+BA1Imf0SgnDMfb3j7NmL9mJfINa1f5t2tFp6pG5Vm0r1w5xkflOG9EBfr7G305koKVdMNBCRG6FYRYicnkMsljPzCCLOGNUB/WIzJS5bY9lG15GV2XZXlKLL5Y7vhH2t4lDU7ghRl7h+8xCvLHAmNCalJZ+9oKBiAljiwcib7XUft1Q62SQlMgIC9YVq0dE5I2mHNoRZ9n/MUJpVQOufzfLbX+u5eyuxtRXlmsh07pG87+G1JhgvDR1EO46tbdTh4/e+y1Pq7TlqIsOZ1UWI1x5dFeteoYzpJrOS3O3qpExBnaKxKG9YtXIXK8btB6mA4uPCMC4fvFqZCwGWtoFAy1E5DYYZiEil8Ygi/XMDrJIBY+uCaFqRGayqiqLtPORxZmRXpyb43S/dOn5fOl4a04BEbUn+Zy+/7MNaqRPoL8vnjg3HZ1ig9UMEXmjqlq2eKH2xTZDRHTdsd1xhEE3TDflV+KuT9ZpbTndibR9OeeFZVhjQaskHx8bzhnTCR9dM9zpaqt77NcPs5fsUqO2G9s3Ht2TuD9khMTIQJx1iPNBMDkksbmgSo2MMe1IYw897c+yLWXIzNujRmSmM0elqkfGY6ClXTDQQkRugWEWInJZDLJYz+wgizhTx+Ka2k6ew8WbS9XIXJcdaWxwZP3OSvyUtVuNHHfemE6sLEEeT0qm3/BellZCXS/pr37/6X2R3snYUBoRuZ+uibyhRO2rG1+DRF7PfmmK+7Rr00g1o8/C9cXaYQl3kl1YpVXLMFv3pDC8efkQXHtMNwT6O3+b4KNF21FT73gY8eJxXdQja0grpNs+WosfMgvVjGe5cGxnrdqmM1pbW/HCj8a+T6T9kQSWrPD6z6zOYgXZM+jTwbx9AwZa2gUDLUTk8hhmISKXxCCL9awIsnSICcYYi8qMervX529Tj8wlGxO9ksPUyBjP69hAiQsPxJTRDEyRZ6tvbNGCLCWVDWpGn+uP6+5wT3wi8kwDOkZggEE3D4mcYVR7ESJyb4F+Pnjy3AHoFGdM69i3Fm7TKk+4i5tP7IlIJ0MJbeFv//5eflRXvHflUPTtEK5mnSN7SR/9sUON2m50r1gt7GCVb1YW4PRn/tQOzjz+TTbKaxrVr3iO0EBfTNUREFq0sQSrthlb4eQyi6rmymGudTsr1YjMZHbreAZa2gUDLUTk0hhmISKXwyCL9awIsojTRnTQTlmRuTbmV+G3DcVqZK5Lxxt7kmr51nIsyXa+oszFR3RBkI4TZUTu4L7PNmDjLmM26s4YlYozDzGvVDARuZ+Hz+rHlpBkOakSdvUx3XBozxg1Q0TeTsIcz5yf7nSlib098PlGrQqoO4gO9ccNx/dQI2MN7ByJD68ehqljO8PXR/8Gzcd/7HCqRZys3a2QX16Hq9/KxIxP12OPCrCUVzfg8a83a489zaQRHZCsY9/yRYOrs0gbqfH9E9TIXKzOYo2j0xMRFRqgRuZgoKVdMNBCRC7LJiXkiIhcBYMs1rMqyBLo74tvbjkEkcEud7HucW7+YA3mry1SI/NIH/NHzu6vRsaY+soKrHay13HH2BDMmj7ckA05Ilf15sJthm0wymnIJ85NB98yRLS3xuZWrQR/5rY9qGloVrNExpOfQXLTbUJ6IlsMEdE+SaWIK95YZUjbnYTIQLxzxVDEhpl7I9Yo172zGr9tLFEjfUID/XDVhK6YNNy4Q0a19muEkx77w+EqJyO6x+D5CweqkTnklodUjJEWU3X7uZaRtdBhvT2vevC3qwpxz6x1auQ4udE+sodx4dIthdU467mlWisjs7131TDDqwfTfz3/Qw7e/sX8itBH2a8P75/cxyP3+dZsr9CCds6EAU2WU9/aOi7rofF5akxE1O4YZiEil8Egi/WsCrKIEwYn455JvdWIzLK1qAZnPLPE9E0COT37wVXDtFM2Rlm0qRTT385UI8c9dGY/HDnAmhM/rkie+9Xb9mj91fOKa1Fc2WB/jzdpJ1ma7P9IxZrIYH/tlF9qbDBSY4KRlhCqnQoJCfBVfwq5sl83lGjthYx4f/dIDsPrlw7mc09ERERELu+7VYW4W8fN+X9K7xSp7fH4+7r+zdHCPfXa+l7WdXoc2isWt53cC4mRgWrGGO/9th3PfJetRm33mn0dktHZvLaGEp6QSjxrth/4oEx8RCBmTR+htefxJLJcPPv5pcguqFIzjunTIQLvXDFEjYxx20drtRZPZjuyfwIeOqufGpFZpOLRxCcWo8WCyikMtLQLBlqIyKX4zpgxQz0kImo/DLJYz8ogi7jjlN7aRgGZSzaSNuU7t2HhCNkgON3gPrl3fLRWC2A4QzZbbjjBnDLMrko2qJbmlOHNhXn435yNeOeXPPyyoVhbDG8vqUVJVQMqa5u0RXGN/f1eYX9cVFGPPPuvye/5fVMpvl1ZgHd/zcPC9cXYUVqLIH9fJEYGsR2YC9pWXINr3lqNBgNOpMbZP4tfnjpICzYREREREbm6HklSacGGFVvL/5rQQQIiJfZ152F94tSM65I2FOHB/k5XZ5FWIHee0gtXTehmeEuLevu65Hb7Gl6qszhicFoULjGpxZBUlnt9fi7unrUeBeV1anb/ZJ0sVWUO6+36rwVHyHo+OSoI32cWqhnHFFfWo2dyOLrEh6gZ/aSF5ewlu9TIPLn2dfOEgYlamzIyT7j980TatuXZv99myymsxraSWoztGwcfD9uskmphQ7tGY96aIkP2egwU7WeznfzcTzlzrjiyq3Pls4mIDMTKLETU7hhksZ7VQZa+qRF4e5qxpzrovwrK63HKk4vR1GzuAkiqskiPbSNLwc9bW4RbP1ijRo574aIMDO/mUh8hppEF7pfL87VTcDtLa9WscWLCAnB0egJOGpKsNo2pvcln9gUvLUNukf6NImn59tolg9CnQ7iaISIy1sZdVXhl3las21mB+kaX2pQlk8i1YVx4AI4ZmIjzxnSCnxtUOyAi93THx+vw42rnbtDv7baJvXDqsBQ1cm2Xvb7S4SCPfCbLgY8ok27qf/zHTjz+9SY1arsX7Wv3YSas3eXAxv2fbUDO7mo103YvTR2EoV2j1MhzXPraSqzMdS4A1i0xTNv3MTI7YOT790BkL+OuU1kZ2mx/bC7FNW85X13ZUazQ0i5YoYWIXALDLETUrhhksZ7VQRZxz6Q+OGFwkhqRWR79ajNmLd6hRuYxumyrVCU989kl2OrEppMY3j0GL5jcb9tVSHlt6fndllNmRuiVEo4zR6VqG6G8MdV+bnp/DRasK1IjfR4+qz/G949XIyIiYy3PKcfVb2ei0bVOFpKFRvaIwTPnD4QH3mcgIhcg1UAue22lIfsZfr4+ePWSQRjQMULNuC6pvHnWc0tR33jwKiiyn3Xryb1waM8YNWM8qYAy8Yk/sHtPvZppG2nxNPOywWpkDKkMI2tkCdc4e59DWvB+dM1wBPr7qBnPsDqvAlNfWa5Gjrv/9L7aXoBRJGh05rNLTW+LLe/tOTeMNLytFv2bPI2nPrlYq/JrFQZa2gUDLUTU7jzrCo2I3AqDLNZrjyCLlPY8Kj1BjcgspVWNWrUOK0wdZ2xJ4B8yC50OsogrjuqqHnmuXWV1mGZ/70qfeKuCLGLjrkrcO3u91gv5g0U7eMK+HbyxYJthQZZLx6cxyEJEpnr4y40Msni5xZtLMTdrtxoRERkr0M8HT5wzQGvNoJdUNL3lgzVae1ZX1zE2GJfZr+UPRKpknT4qFR9fO9zUIIv4ekW+w0EWYfRegrTOPf2ZJfjo9x26AhJyM/6ln3LUyHOkd4rAaB0tlF6dl4tmOX1kEGk1dEQ/89ej8t6WSrZkLqnac9oIY9uPH8zc1YW4a9Z6Q1+XrqJ/xwg8d8FAw1vCGaBroM02f8Bt8zqpMRGR5RhmIaJ2wSCL9dojyCJOHJKsbTiRuT78fXubTmnpNbZvPLonGddeSBag0tPaWYf3iUO/VM9ul7JgXTGmPL8Uy7aUqRnrFe6pw1PfbsbEJxdrfa49cePAFUnZ3pd/2qpG+sgJJrN60xMRCWl3aEQ7NHJ/f2wqUY+IiIwXGx6AJ89JR1CAr5pxXlFFPW79cK1brG+mjO6otXDely7xoXjt0kG46YQeCDHg+3Ig8r16a6HjB/Tl736IQSGbPbVNmPHpelz7dqZhhz0+/H2H5ftlVrjiqDQt6OSM7SU1WnVYI11scKBpf+Ys24U9NY1qRGbR9nz9zf3M2RsDLe2CgRYiale8u0hElmOQxXrtFWSRBfNpw61N6XsjeX4//XOnGplr6rjO6pExvs8sRF6xcze+5PU1zcOrssxcsA03vZ/lMmVGiyvq8fAXGzH56SVYtKlUzZIZ5KbwXZ+sM6QEc58OEbhnEnuGE5G5mk0uGU/ug5lXIjJbr5Qw3HtaHzXSZ1VuOZ75fosauS7pqnHXKb21Fip/k8cXH9EFH1w9DAM7RapZc8kafleZ421FLhprzF6CVHad/NSf+GZlgZoxRov9h9d9szegqdmzfoj1SArTVZ1z5nxjq7PI4Sg5lGS2uoZmrWIPmSsi2A9HDbC+GjcDLe2CgRYiajcMsxCRpRhksV57BVnE8G7R6BDjed9TVyNBFivCDof2ikXvFOOqoMiiU09VlqPTE9At0bgqMa7msa834+W5rlnqWE5oTX87Eze9vwb5FrY98hYNTS246YMsQ06SycnVx8/pzwpZRGQ6uY5OiQ5WI/Jmw+xrACIis0m7EglyGOHDRdvxkxu0SJMgwAWH/3UfUSqdvHvFUK39kL+vc5U3HCX3jd9csE2N2q5HcpjuAMPuinpc/24W7vxkHcqqzWkNlbO7GjMXOL9H4aouP7IrfCUN5QRpwWR0cMio9+3BfLx4J2obzK9g7O1OHZ6iHlmLgZZ2wUALEbUL7moTkWUYZLFeewZZxCnttKDxJo3NrVqLISsYXQ7221WF2FHi+IkuIRsxB+sZ7s4e+XITPvnD9U8RLVhXpPUo/2SxNZWBvIUEmTbsrFQj5/n7+eCxKQOQEBGoZoiIzHXTiT3g4+TNEvIM6Z0icVxGohoREZnr0iPStFa4Rrj/841u0S7vorFdcOcpvfHm5UMMbQHcFhL42eZEZdWpOvYSpPCbHOA5/ekl+HVDsZo1j7RQkuCMJ+kcF4xjM5LUyHEz528zNDAgh6TksJTZKmsbMWdZvhqRWQZ0jLB/FoWpkbUYaGkXDLQQkeUYZiEiSzDIYr32DrJINYCxFpQO9XbfrixASaU5p5L+aUT3GG0hZRRZaEq5WmedMDgZHWM98/T3yz9ttaxtlBGkfO9jX23C1W9lotiC16Kn+3pFAeYs3aVG+tx2ci9tY4mIyCqje8XixQszkNElCgGsCOVV4iICMWV0Rzx/4UCnT38TETnKZv+4uW9yH0NupNbUN2mVJ2tcvJKDVGE5eWiy1nbIam84UZUlLSEURzgZONpWXIvLXl+pHfaotj8/ZpM9wifP9czDAJeO7/KvFlWOkLZSX9nXqUYy+rDU/nywaLtHBh1czanD2u8wIwMt7YKBFiKylM2IPvxERAfCIIv12jvIIi44vDOuPLqrGpEZ5Ef46c/8acnpsVcuGYTBXaLUSL8vluXjgc83qJFjZANmzg0jkRjpeRtMUq3mnlnr1Mj9RIb4477JfXFIzxg1Q47ILqjGBS8vR32j/g30Mw9JxQ3H91AjIiIiIiLPtbOsDue9sAwVtfrbdB6dnoj/ndFXjehvC9YV46b3s9So7R44vS8mDHSsYpfclH7n1zy8/nOu1oLVbDabDZNHdtD2sEICfNWs55FQkLMHZ2QP9fPrR8LPwJZW095YhWVbytTIPLJHcSyrxplK9qGPeXiRdtipvRxl/+y+f3IfjwxVr9leoR0gs6LFvINy6ltbx2U9ND5PjYmITMGjUkRkKgZZrOcKQRbZCJjYjql8b/HLhmJLgiwDOkUaGmSRjSlnTnT9beLQZI8MsmzKr8L/nAz4uIo9NY2Y/s5qvD4/VwtbUdvJZ/ctH64xJMgyyP5+nX5sdzUiIiIiIvJssrfz4Jn9DGl19+PqQsxeYkylRE8yc4HjlVU7xYVoN5gdsX5nJc59cRle/DHHkiCL/B1fuXgQbjqhh0cHWcSFYzs7XTmvoLwOX680tjrLhYd3Vo/M9e5vvM9uttBAXxw9IEGN2gcrtLQLVmghIkuwMgsRmYZBFuu5QpBFjOwRo11kk7kufnUFMrftUSPzPHluOsb0Nq6fsbRRuXf2ejVyjL+fj3YayNPCLLUNzTj3hWVO9R93VdK7/oEz+iKQbSba5LaP1mo96PVKsL833rtyGKJD/dUMEZHrks1mOektN64ams2/YUVtJ7eDY8ICcES/eI9t7UhEnuftX/Lw/A9b1Mh5su5887Ih6JWiv32RJ1i0qRTT385Uo7a7Z1IfnDA4SY0OrL6xBa/+vBXv/2ZNWxip3nDumE645IguXtUa8bGvN+OTP3aokWM6xARj9nUjDK18cf5Ly7HOgj1M2aOUvUoyj+xFX2B/PtsbK7S0C1ZoISJTMcxCRKZgkMV6rhJkEY9OGYBxfePUiMyQmbcHF7+yQo3MI73HP7x6mBrpJ3tSk5/+E3lOhjYmj0zFzSd6XusUPeV+XVlG5yg8ed4AhLve6RGX8sninXjsq01q5DzZdH/tksHolxquZoiIXFdZdSOueSsTG3ZVqhlyRXIj4MYTeuC0ER3UDBGRa7vlgzX4eW2RGjlPbty/d+VQVzwJb7mpr6zA6jzHDtKkRAfjs+vbFnxYllOuVSndUVqrZswl+xx3n9obfTp437qpuLIBJz/+h9NVbxwJKLWFs+2rHDWsWzRevChDjcgsU55fhk357X9tz0BLu2CghYhMw6OyRGQ4Blms50pBlrjwQBxmYBUP2rd3f7FmbXDBYcZWipSSzc4GWeS0lFVlaK20fGu5RwZZxKpt5bjk1ZUordLfu95TSTWCp7/LViN9bjmxJ4MsROQ2Hvh8A4MsbkBOxz/61Wass/+8IiJyB/ec1gdpCaFq5LydpbW4d7Z7t4E1wtItZQ4HWcQFh3c66I1kuRn7v883YtrMlZYEWST8f/lRXbWQkjcGWURceABOHe58QPXNhdu0Q0pGObxPHLrE63+/Hoy8jnndab5Th7tGy3m2HGoXbDlERKZhmIWIDMUgi/VcKcgi5ISGJybfXcn2klr8sqFEjcwjJ9GONLDnrRSDmzl/mxo5ThbF8REBauQZZGH98Bf6K3K4si2FVbjyzVXYU+typ0banXx+3/7RWjQa0Av+5KEp9n+S1YiIyLWV1zTiVwuuZcgYUtH3q+X5akRE5NpCAnzx2JT+CAnUf6NvwboirYqiN3NmDZ8YGYQTBx94bTJ/XTEmP70Ec5btUjPm6t8xEu9fNQxTx3b2+j0rObQU6O+rRo6Rw0kSFDCKzf5USPDJCu8vcq69ErXdMQMTEeTka8toDLS0CwZaiMgUDLMQkWEYZLGeqwVZxElDeDPVbB/+vkO7qWC28w47+EkqR0ip59yiajVyjGy0XHCY51Vl+cj+XDr7Pdlbj+QwnH1oR8w4rY/2mffOFUPx1rSheP7CDNx5Sm+cM6YT0jtFws/X+su/7IIqXP1mpvaZRf/noS82GnICsVdKOG7ywPZbROS5iirqLbmWIePIc0ZE5C46x4Xg7km91UgfqaK4Kb9KjbxL5rY9WL61TI3aTvYS/Hz3vZdQUtmAmz9Yg5vfz0Jxpfk/W4ICfHH98T3wxmWDkRYfoma9W2x4ACbpqKAxc8E27bCSUSQAIXu3Zvspazd283rGVKGBvjiif7watT9PD7Q8fyEDLUTkHRhmISJDMMhiPVcMsgzqEoWOscFqRGaoqG3CVyvMPxkrmxsnDDKuD7J4fX6ueuS4U4Yla38nTyKn0vV8T4TNZsNx9ufpw6uH44OrhuG647rjePt4SFqUVjZZWs6M6B6tVey49phumHnZYPx852g8fV669vuCA6w7MbN+ZwXu+HitoSWJ3dkXy/PxQ6b+E20Rwf549Oz+CPTjZT0RuY+U6OB2CVeS8zrzBiARuZnx/eIxZXRHNXKeVFGUaoq1Dd4XzHdmvSqtpyfup2Lkl/Y10ORnlmD+2iI1Y66h3aLx0TXDcdYhqVoFEPo/EjhytjrL1t3V+Hmdcc+hHKI6Z7T5972bmlvwyR/eXWnJCq5WMdaTAy39UhloISLvwN0jItKNQRbruWKQRbDFhfk+X7oLdRZsop0xKhUBBt4cl1YCUp3DGdLX+rwxnleV5eW5W7Ue4c6SvtJvXj4E957WB92T2t5jWgIsh/aK1Sq4/Hj7aO3fUtXFCos2luC5H7aokffaWlSDx7/arEbOkzDTfaf3RYoH/pwjIs8mpzZdpac+HZxcO0wa3kGNiIjcx9UTuiGjS5QaOW9bcQ0e/tKz28Pubd3OSizeXKpGbXfumE7/2UvYWVqHaW+swv2fbUBlbaOaNY/c2JXqpC9dlOGRe4JGiA0L0A4NOesNHS2k90X2EyND/NXIPJ8t3eWVwTQrDdYOOrpWCJqBlnbBQAsRGYZhFiLShUEW67lqkEUumo/sn6BGZIam5lZ8/If5PX6lt/hpI4y9YfHmQuc3Ok4ekoz4CM+qyrKlsBqf6+gNflifOLxzxRCt8ooeQf4+WoUWqeoi7Yjk5JrZ3vs1D/PWWHMSzxU1qJOddY36N9Ckt/ihPWPUiIjIvUw/9q9qYuTapDLek+emMzhJRG5JKj48dGY/xITpX09+u7IA363SX1nRXcx0oipLdOi/29fIfeP3ftuOM59dgmVbHG9X5IyxfeMxa/oIHrZqAzk0JIeHnLEpvxK/b3I87LQ/sjcx2eB9qH2RMNVXKwrUiMziiu8/BlraBQMtRGQIG/tUE5GzGGSxnqsGWYSc1rz15J5qRGaQjbO7Z61TI/OcfWhHrV2NUZZvLcflr69UI8dIC4LPrx9pf18HqhnPcOWbmViS7dzGj4TGHjijr7Yxa4YlW8rwwo85WGfi54y0xpFyz54WUmqLx7/ebEgobUhaNF6cmgGTXgZERJbJK6nFhp2VWtiPXIe0Y5BT24PSotjKjojcnqxxrrKvwfTug4cG+uH9q4d5fLWP7IJqnPXcEjVqu6smdMP5h/11z3JzQRXu/2yj1m7WClGhAbjphB44Op2HrBzx8BebMHuJc613pOrRa5cMUiP9yqobceJjf6DegIMfB5IaG4zPrhvJ1lMmKqlswPGP/u6SwZGj0hNx/+Q+pu2ptSe5XyA/6/RUgTZJTn1r67ish8bnqTERkUMYZiEipzDIYj1XDrKId64Yij4d9FWJoAM794Vl2LCrUo3MIeGROTeMRGKkceGRq9/KdKo8sTh5aAruPKWXGnmG3zaW4Lp3VquRYwZ1icKLF2XYnyfzF90/Ze3G099tQeGeOjVjrBHdY7STI95E2ixNd/K5/yc5WSrVdOS0PBERERERHdyr83Lx2s9b1ch5/TtG4vVLB3nkjdC/3fbRWm096Ag5sPDVzaPgZ/++vD4/F+/+uh1NzdYEVY/NSMINJ/RAZLDLVSVweQXl9TjlycVOP1evXzoYAztHqpF+j3y5CZ/+6Vy4xhGPnzMAh/eJUyMyw/XvZuHXDcVq5FoYaGkXDLQQkdN4vIaIHMYgi/VcPcjSPSmMQRaTrczdY3qQRRw1IMHQIMt6J/tsC1lUXnh4ZzXyDHIq5elvs9XIMXHhgXh0Sn9LgiziSPtrYdb04TjvsE6mLPD/zC7FD5neU6a7pKoBM2ZvUCPn+difiwdO78sgCxERERGRAy45oguGd9ffonPN9j14ZZ7+UIyryi2qcaotrFR43ZxfhSnPL8WbC7ZZEmRJiAzEU+el477JfRhkcZJUwdXT9lFPS+l9mTK6o7bmNdsHi7arR2QWV271xZZD7YIth4jIaQyzEJFDGGSxnqsHWcRE9iI23Ue/W7PQPm+MsWsKPRsbxwxMRIcYz3pPf7J4J7YV16iRY+6e1BtRIf5qZI3gAF9cPaEbZl42BGkJoWrWOM/+sAV1jd7RVmLGp+tRXt2gRs6bOrYLhnVzqR/BREREREQuT1qK3D+5r3ZIQK+3f8nDitxyNfIssoZ3tJK7VHjNLarGJa+t1MIwVpBW159cOwKje8WqGXKWHCJy9gCLVB/dlF+lRvqlxgRjXN94NTLPiq3lWissMo+8N135EA4DLe2CgRYicgrDLETUZgyyWM8dgiyyaTFhYKIakRkK99Rj4XrzS3OO7BGD7knGBRYktLFgnXN/b5vNhgvHelZVlj21TXjt51w1cswxGUkYZX9+2ku/1HC8e+VQTByaomaMsdv+2n77F2NPcrmij37f4XSFon8akhaNi4/ookZERET7Jvcg2VGaiOi/YsL8tSoest7Uo+X/sXcX8FFcaxvAX4gR94QQJIRgAUJwdy+00JZC3YXbUnd3d5fbfnUv9SItFHd3C4QECAlxIQ58805OLiTZwO7Yzuw+/3vzy56FtpBsZuec85z3PXGSHv9xpxnbOKhyOK9cUfVMrsIyV/rnHA3BKMFhhw+u60EPTO5A/j4e4llQgw8RcdsVpT5bom3XkCuGtBKP9PX9Sv3bGbkzDkhN6K686o8REGhxCgRaAMBhTYy4yQQA60OQxXhWCLKw4YmR9PJlXcUI9PDOvP2GbPi/c00y9UvQ7kf86Z930e/rj4iRY0Z0iaSXLnWt19XLf+6lH1YeEiP7+fl40s939aPwAHOcaPlrYyY9++tuqqrWpqIKT6x/v3cABZpvgq2JfVnH6Mr31lGlyq9XiL83fTOzD0UGob0QAIAty3bnUoV0rT154qS8IM1r0idO1jzmZY/ax/w8r4NUn/Z8nV+XLtfSM43/c8dtP1/7uPZ5W79H/m9K//6z/7OnxtL/xa/XPHdc/u+Lx+J5/j01f5+a5/nzA5M70oV9tQ2hAgC4ig/mp9InC5UdNDgdVxN9elqiGFnfs7/spl/XZYiRuXDrGW5lNGNUW/LxwvlcrfG89eK31oiRY/h78/Od/TWtrHv9Rxtoc1qhGOnDx8uD/rp/IFpU6Sgl8xhd8ray15WROMz19EWddWmx7Wy8rzDz081mDF/urzh5csTW50dpm4YDAJeEMAsAnBWCLMazSpCFvXJ5NxrWOUKMQGu8KTPxxRVUWFolntFHfJQ/fX97XzFSL7e4ks59ZaXiwMMXN/emzrGBYmR9XGqZF4Z408lRt4xtR1cPM9eBhc3phXTPl1upQKPXpRn/jlqoOn6Srnp/ndw7Xq03rupOgzo4rzoPAIDZTX5lFWXkl4kRPHdxFxrTLUqMAADgdDwvm/HxJtqUpr5V0DPTu9C4JOtfb7ki7JRXV8lVVswmoXkAPXpBJ0p0oTUCM7r7q620RGFV4Kn9Yun+8zqIkXr/bs+m+7/ZJkb6mTmuHV01FAUi9HTFu+toV0axGJkXAi1OgUALANgFMWYAOCMEWYxnpSALVwoY1AH9ifU0d1OW7kEWdulgbcu4frvikOIgS7+EMJcKsrDXZ6coCrLESNe4Swe1FCPz6N46mD68oYdm/Y9nrTksnyR3Ne/9s1+TIMvlg1sjyAIAcBbcOgJOCfLF1wMAoDG8WfnM9EQK9lN/rXzht91yEMTqPl+SbrogC7e1vmFkW/ry5t4Ishjg6mHKWz3/uSFTs8MujKtAtwj1FSP9/LjqsKK1GrDfpJ7mbjVUCy2HnAIthwDALgizAECjEGQxnpWCLGx89yjy9HC9xLqZfKegLY2jQv29aUJ35f2R6+PXMYcTlLpGxQKKGa3Ykyd95IqRY24b1468Pc15u8bVfD68vieFaLAAnFlQTmv35YuRa9hwoIC+XnZQjJTrFBtIt4yNFyMAAGhMmEna8ZlFsB9K5gMAnEl0sA89cn4nMVKOT7o/MWunGFkTV1b9zWTthbq2CqKvbulNN46Kw7qTQbpJX/Pe8cqWgMurjtMPK5WvA9XHxTEuGaj/wZ6swnJapLAaDdhnXPdoOZhmBQi0OAUCLQBwVgizAIBNCLIYz2pBFjapR4x4BHpYn1pAKZnqqzqczUX9YzUNTPy6NkNx6cqurYKpV3yIGFkfT4C5KosSyW1CaLTJ2wO0ifCl169MomZeHuIZ5eZtyRKPrK+08jg9+dMuUtvO09fbg56d3gWLtwAAdgjzR5jldKjMAgBwdsMTI+iCvrFipNy6ffn0vQEHUfTy5bJ0qlRYWVVrPLe8fUICfXJTL2oX7S+eBaOoqc7y46pDVFGl3evovN4xhmy8f7fCuj+7VsAHoAZ3tE5VbwRanAKBFgA4I4RZAKABBFmMZ8UgC/cs7tgiQIxAD1zuVG8cYuHexlqpPn6SvlmhvBrFNcNdqyrLrDUZdCD7mBjZr0mTJnTXxAQxMjc+MffAZPW9sZfvVla9xoxe/yuFMvLLxEi5eya1p9bh+pdWBgBwBaFoM1SHFq0zAADcwV3nJFBcpPrQxNvz9lNajvo5gNG4NQzPW82Aq4J8d1tfunxwK7kyBxivX0KoXB1UCX4t/b7+iBip5+ftQVP6tBAj/Ww6UED7shxftwH7WaXVUC0EWpwCgRYAaBTCLABQB4IsxrNikIVN6mGtiYjV5BRX0mIDSp1OSG5Oof7abXZwdY2jCvuF8wLi0E7WOa1xNsXl1fTRglQxcsxE6eers4V6gvOflz/UyCuppL0GVCLSG4dyftWgRDdX5TmvF6pfAQDYC5VZTvFo2oT8fdRXTQMAcAc+Xk3puYsTyUtltdKKquP0xE87LLf5ya1RyyuPi5Fz+Pt40gOTO9L71yVTbJjrrftZzVVDlO8lf738IGn5I3DxgJbyfY3efjDgMJk7G9QhXJMW1UZCoMUpEGgBAJsQZgGA/0GQxXhWDbI0lSaS47tHixHo4ec1GVR9XP8yv7wwoCVeuFDqiiGtxCPX8N9/D1BhaZUY2a+ZtwfdPCZejKzjzontKUTlRuK2g9a6FtZXWFZNz/yyW4yUiwr2oYemdBQjAACwR2gAwiy1AtFiCADAIe2bB9AtY9XPwXg+89mSdDEyPz6AYURF2DMZ3CmCfrijL13YV/8KHGCfkV2jKDZMWYXQw3lltHBHthipFy3NjYcnRoqRfuZsypTXaEEf3Dp5nAXXkRFocQoEWgCgAYRZAECGIIvxrBpkYX3bhVJ4IDYM9MKTpF80qOxwNr3ahlJCc+16UK/Zl097jyirrBER6CNXiXEVXF5a6aLg1UPbUGSQ9X6+gn096eYxbcVImT0KXz9m8cofeyinWFllolrcYurJqYkUaL4FBQAAUwvTsNKc1fF7MgAAOObSga2oTzv1S2If/3uAUjKt0bLkuxWH6FhFtRgZi6s0PHVRIr1+RTeKCvIRz4IZcCGUywYpP2z0zTLlh5xsuXigtoewbCmrPE5/bsgUI9DDhGRrHopEoMUpEGgBgDoQZgEABFmcwMpBFuZKoQMzWrQjh3KK1G2I20PrBYFvVFRl4T+Ll4frNMV+c06Koso6fN273MIVargtToyKa/bBXOv1mK/FbcHmbs4SI+V40bB3fIgYAQCAvcJQmeV/gixWxh0AwAyaSNPRJ6Z2Vl3diueBT84y/8Ynr0txmMUZxiZF04939rPs5rY74Lm90sqrW9ILNa26mtwmmDrE6N+G+afVaDWkJw5OtAr3EyNrQaDFKRBoAYD/QZgFwM0hyGI8qwdZuAXKiMQIMQI9GFHmlwMHQztr9308kF1Ky3fnipFjuD+2K5UU5go1S3fliJFjZo6NJx+VvdqdiXtZT++vPCR11IAQlx64vdDzv6lvL5TQPIBu1qC8OQCAO0KY5RRUZgEAUIYrhDw4uYMYKbcro9j07Yb2ZR2jojLH2+KqESl9fV+7IomenZ4oV2YB8/LxakrT+seKkeO+tmB1lgPZx2jd/gIxAj1YOcCGQItTINACADKEWQDcGIIsxrN6kIUN7xxBvt4eYgRa23/0GK1PzRcj/VzUr6VcOlYraqqynN+nhRknTIrwnPa1v1LEyDFdWwVbsodwfeOlvwO3ylGiuMw5Ja7VeuXPvZRbXClGynh5NqVnpiW6VIUiAAAjBft5UVMtb24sDJVZAACUG9MtSpNqtGZvN5TUOojGG1h1d0rvFvTD7X1pSKdw8QyYHYdZmnkpW/9buCObjhSUi5F645KiFFeKccSPq5xTrchdWL0aEwItToFACwAgzALgrhBkMZ4rBFkYWgzp66fVGeKRfri6zpQ+MWKkXkFpFc3epKy9iqdHU7pkkP4nbIzyy9oM2pdVIkaOuXtignhkbeGB3tQxJkCMHFNZ7XhrJmdbsiuX5m5S31t7xui21C7aX4wAAMBRnGMJVtkawlUE4esAAKDKvee2p6hgHzFSRm439LO5Nz3vkeagoToHBGLDfOn963rQw+d3dJlDLO6Cg8KTeipbA+TXvZZtrLw9m9IFffSv6Mvtg3NUHlSBxrWUrgd8kMvKEGhxCgRaANwcwiwAbghBFuO5SpCFFzn6JZjqZeNSyqtO0BwNNsXP5pzk5hSo4cRk1uoMqqg6LkaOGd0tSi7l7Ar45/yD+ali5Jg+7UKlCX2QGFkfT4CVsNqB+pJybdoLdW8TTJcPxpwcAEAttBqqEeyHzUIAADV4vvzYBZ3FSLldh4vpK43brWiJwwoc3NEDV+u8ZFAr+u62vtQ7PkQ8C1Zz2eBWiiuv/rbuiLxOopWp/WLlA1F64oAC/7lBP+dYvDoLQ6DFKRBoAXBjCLMAuBkEWYznKkEWNq57FHmgfLtu/pYmQ7w5rjc1fY/rqz5+kn5afViMHHf5oFbikfV9vPAAFRxTdoJn7b58uvWzzXKbKVfQMtxXPHKMn4+1Nt/enLOPcooqxEgZrpT0xNTOlgvyAACYUWgAKpIwVGYBAFCPD/Lw5rla//33AKXnlomR+XBbpaGdI8RIG/FR/vR/N/Wku85JoGZe2H6wMq6kMVRha6hjFdX0x3rtgiGRQd5y63O9/bouQ24hDfoYkxSleyjJCAi0OAUCLQBuCneTAG4EQRbjuVKQhY3vjhZDeuIWNXrrEReiaSuT+duOUk6xss38nm1DqGMLZe1ozOZQXpnqErqr9ubRpW+vpRd/30OFpVXiWWsK9FU24Q3xt87m27r9BfIil1p3TEiQFwgBAEC9cFRmkQUrfB8GAIC6bud7dYVB/VpcxfTpn3fRSRPvdz44WZsWQLxBfd2IOPpqZh+Xqjzq7i5TUUX0+1WHNH3tT9XwcFZjMgvKaeWeXDECrYX4eVH/9mFiZG0ItDgFAi0AbghhFgA3gSCL8VwtyMILOF1aBooRaG3PkRLadlD/18pFGk/81QQ41CyImA1X6OCe6GrxBJgr3Ux5dRV9vfygXPnGipQuVrWwyHsBtwR75pddYqRc34QwurCv/n2/AQDcBbfEBKIgP1RmcSbez1idkk8fzk+lp37eJQeVf1x1mA7nlYvfAQBWwVVFHr+ws+I2K7U2HSigWWuUVzTVW0SgN91xToIYKdM5Noi+vLk3zRjdlrw8UHbSlfSIC5a/v0ocyi2j5RoGQ3q1DaG2Udod0GrMzwYcNnNn45OixCPrQ6DFKRBoAXAzCLMAuAEEWYznakEWNi7J+j1NzcyIqizhgd40IjFSjNTj8I3S13ircD8a0lFZqVqzWb+/gBbtyBYjbXC7qTdmp9C0N9fQkl3WOxFUcExZZZm4CD/xyNx4c+pwnrpS4dxS6dHzO4kRAABoIQxthmRoM+Q8i3fm0IWvraKZn26SW1ByewUOKr/0xx6a8upKua3kzsPF4ncDgBUktwmmiwe2FCPl3p63n46qbFGqp8m9YuSwvaO8PZvSzHHt6NMZPSmhuf4hA3COywYp/xlQW8W2vos0aP91Nst355r659XquLVZMy8PMbI+BFqcAoEWADeCMAuAi0OQxXiuGGRhY10oNW82XOVhzqYsMdLP+b1bkKeGJ6S+W6l8QeLSQS1J5eE2U+B56muzU8RIewdzS+nuL7fQzdI1JSXzmHjW/NJySsUjx3SWJslmtzujhL5dcVCMlLt9QjvpvdBHjAAAQAthqMwiC/ZDmyGjcVW6V/7cS/d8tVVuP9kYbit59Qfr6d2/98v3kQBgDbeMiZcPZKhRWlFNL/2+R4zM6aEpHamZt/0bzNzG+Nvb+tJVQ1uTR1NUY3Flo7tFUVSwsvnr6pQ8Ss1WtkZgy8SezeXDIXriUMJv646IEWjNV7rODOkcIUauAYEWp0CgBcBNeDzxxBPiIQC4GgRZjOeqQZaE5gF0w8g4MQKt/bUxkxZsOypG+uCFpaemJZK/RhP+nOJKevbX3XRCQT+ZQF8vevKiRE2DNc7y+/ojhlTVycgvp1/WZVB2UQV1bRUsT/zN7O15+6iw1LHqLFy6+55J7U19OofXJO76aov8fVCDTzzeM7G9GAEAgFaOFlXS31v0Dwib3Y2j2pKPF84uGenpX3bRz2vsuyfk2+dNaYVyhZbhiZEucU8M4Or457RTi0D6Y0OmeEYZDv23jwmktpHmrEgZ5OspzzVX7s0Tz9jGQYK7JibQfed2oBCLtLarqDpBuzKKaYX0d5u35ah8zf5m+UH6fEk6fboojT5bnC4/5kM7PM//Z+tRWrMvn/ZmllBhWbU8Tw2Uvj7uqqk0X+c2yPw1UYLf+wZrVJ3Xy6MpHS2soB06Vzo7lFdOFw9s5RIHscyIr6t/Sz+LrmR/1jFKyy2T7u8i5J8ZVxIV5EN92oXS/G3ZVFmtvs26hkI9mzSZ/Pb8/b/ePDq+UDwHAC4GqxsALgpBFuO5apCFoSqLvn5dp38Ygkt48sRDK7NWH6bq48omL1N6x8i9x62Of+bf+2e/GOnvxImTcnDm/FdX0RdL06nquDlPexyUJu7pCiqzdIwJMP1CKFdk2aVywQzthQAA9BPmj/Y6HA4NNN+pSZf25dKDcjshR3ELg9s/32y2DQEAaER3jdoNvfzHHnkuaVYXD2hJ3VoHi1FDAzuE0w+396Wp/WJNvcnP1RHWpxbIlbCu+WADDX96qfR5PT37yy76SppPL9yeLbdOPiTNX/NKKqmorIqKpY+cogpKPXqMNh4ooLmbs+jjfw/QA99so8mvrKTxLyynR3/YIYdhSivN+z3Uy/l9Wig+fPLnxky5nbJW+PWnt6zCclq5x3ptn62CryUmrPShGiq0OAUqtAC4OIRZAFwQgizGc+UgCxubFC0egdb2ZR2TF1D0puVEn0/j/KywGknTpk3oov76LzoYgVsA8d/HaMcqquntufvoojdW08IdOeJZ85i9UdlpRQ5cmVlmQQV9MD9VjJSbOTYe7YUAAHQSGoA2QxxkwQli4/CJfVvhZr5HnJDcnB65oJPctmNkl0ibLTg2pBbQ4z/ulE+sA4D53TwmnmLDfMVIGa7y+M68fWJkPvwe8qh07fLyrLttEOznRU9M7UxvXpVE0QrbzeiN945Xp+TTk7N20ZjnltOMjzfSZ4vTaNvBQsWHcU6XW1wpB1we+X47jZX+/Q98u13+77kLrtwzPlnZ+mB55XH6fb26ykanaxftL7e50tuvaDWkGy+PJnKFOleEQItTINAC4MIQZgFwMQiyGM/VgyxdWwW55PfNLH5TcIrTUS3DfalvO+0uCQu2Z8snl5QY2imCYqTrgSvgMtM/39mPrhsRRz5OaI1zOK+M7vt6K9308UbafaREPOtcFdUnaJadJfbrG9PN3BWgXvpjj7wAp0ZyXIghJ8gAANxVOMIsFOSHqixGev63PQ02SEP8venjG3vSUxd1psm9YuST7C9e2pW+vKW33L61vvnbjsqVAwDA/LjC6CMaVFnkOdP2Q/q2SFGD2yDxPLfWqK5R9MPt/Whij+biGXPhtrx8HT3nxeU089NN9OeGI3KVFT1VVB2X20Xzf++iN9bI7aNdceO6Pq7co9SsNYfFI21c0LeFeKSfZbtzKf+Yvq8ldzbOhSuBI9DiFAi0ALgohFkAXAiCLMZz9SALQ1UW/XCFkzkKq1g4ghfQtfTTauULEGoWPsyI+4nPGN2WZt3Zj8Z3d87PCp/oveLddfT0z7soV2HISCs/rjpM+ccc/zNwGes4k/aNZ4t35tDSXeqq4HDgiU844rQ8AIB+eJOxmfTe7M6CfdFqySjcJmhret3W/Nx+4Z2ru1O3VkHimVPaNw+gT2f0okEdw8Uzp3y+JM2tTvcDWFnv+BCa0lvdHPvkyZP03K+7Tb3JefXQ1jSgQzi9fFk3euGSLhQWYL73l60Hi+i+b7bR+a+tkiuwcOUUZziQfYye+GknXfzWWlq+J08865q4IkrveGXLztyOWMv3Oq56xhWD9MSBVQ4qgT76tAulUH/XDaMj0OIUCLQAuCCEWQBcBIIsxnOHIAv33Dd7tQQr4w3yglJ9T3h4ejSlc3vGiJF63BZp04ECMXIMn0TtFa9/GVhn4DLLT09LlDcourZqvL+4Xngx9Pf1R+iC11bTp4vTqLJafQllRxWWVdP/LUoTI8eYuVpJWeVxevmPvWKk3A0j46h1uLqS5AAAcHZhLrwgbo8gnTd14JQPFjRsP3j7hHbUsUXD6iu1OHDFG8O2WiM8MWsnFeo8NwAAbfDPekSQulY7e44U0w+rtK1UoSVujfbWVUk0PNF87WC3pBfRLZ9upms/WE8Lt2fTCZNsFHOo5Y7PN8sBmxwnBWuMMF3FISU1h6Pq8/ZsSpN66l8t6De0GtINX2dGdXXNVkO1EGhxCgRaAFwMwiwALgBBFuO5Q5CFdW8TTBGBKNeul1/XKWvH4ogRXSIp1F+7TQ2uvKGUmgUPq+C2XJ/O4LLyiRQdbPy1r7Simt77ez9NfWM1zd96VDxrjA/npyoq5RwV7ENjTRya++jfA5RVWC5GynRsEUiXD24lRgAAoCcznhw3UrCv6RaTXdL61ALadbhuixB+v7+w79kDul4eTejly7pSi9C6Idecogp6+U/1AVoA0B9v3N1/bgcxUu4DaQ6VXeS6oQetpeWU0b1fb6PrPlxPa1LMWwGFAzYXv7VGPsDkioZ2jqAYhWu9S3blSPPrCjFS7/w++h+M4ZDS5nqV2EA7o93gECUCLU6BQAuAC0GYBcDiEGQxnrsEWdjorqjKoheevBtRSvwCDVsM8Wt/9iZl5VWDfL1ogpPa8DjDhORoufXQDSPbOqXdwZH8cnrwu+10w0cbaWe9jRY9pGaX0s8K+19fPrg1eXqYs/cOVyL6dvlBMVKmadMm9NCUjvKJIwAA0J8rlyq3ByqzGIMr4tV37fA2drcT5LYIL13WVa6ieLp5m7No/X5lVRABwFhcsWR4orqKAnwY4dW/EGI7m4qqE/Tu3/vlgMiiHdniWXPjSlv3fLWV3pyzj1xt/5qnthf1U3ZYiavo/LxGu4NdbSJ8qVdb/ZfEUZ1FP1ytLizA9e/fEWhxCgRaAFwEwiwAFoYgi/HcKcjCLYa4/yzogxfAuTWMnlpH+Mn9vLXCfYK55YoS5/WKIR8v97rt4L/vjaPi6Oc7+9PEHvqXvrVlU1oBXfX+enpy1i5dyxy/9tdeRRNyfr+4sK92gSutvfj7HtULDdP6t6TE2EAxAgAAvbnDYviZBPsizKI3nhP+u63uZmob6b57hIOb2h1jAuj6EXFidMpLf6i//wAAY9x7bnvy81G3ebdg21FDDrpY1YYDBTT9rTX02eI0qj5ufDtdtb5alk53fbmFyqus92c/k/N6x8htfpT4bX2G9L3U7n3ufAPWFLjybanC9TA4Mw5Hucv6MwItToFAC4ALQJgFwKIQZDGeOwVZWPfWwRQZhBZDeuFgiN7O17AqC5ulsLcxB6Mu7GfewILe+Ofoiamd6fObe8utu4zGoak/Nxyh819bRR8vPEAV1douoi3fk0er9ior8TxjdFvFC2B6m7MpizYeUHcymt8Tbx7TVowAAMAIbt9myA9thvTGVQHKq+puaE2R7rvtrcpyuquHtZbbE51u/9Fjmp5aBwD9RAX50C1j48VIuZf/2KPp5r4r4M3eN+fuoxkfb6LDeWXiWWtavjtXXk/kdUVXwW0NxyYpq76bW1xJCzWssMNBiBCdK9Pxwa4F9YKsoJ1RblQZHIEWp0CgBcDiEGYBsCAEWYznbkEWNqorqrLohU8W6b0YwyXLtawGsjmtUF5YV6J/+zBqGeYrRu6Lq3N8fGNPenZ6F/l6abTyyuP04fxUuvC11XIJey3w5PuN2Sli5JhO0tfjnGTnVKw5G77mvzlX2d/rdPed24F8ndBmCgDAnYW5e5shVGbR3bLdueJRDQ5uj01StgnDbQjvnthejE75v8VpVKlxABkA9HFRv1jq2ipIjJRJyymlr1W2N3Ul2UWVdP1HG+irpem6V7Q1ypb0Qrr1s80uVd1jqvTaV0rL0KaXRxM6x4BquHxICPTRs22IW7UKRaDFKRBoAbAwhFkALAZBFuO5Y5CFjUSYRTd/btC/KsuQTuHSRFC7zYyf1ypfaODFPTiFNzt+urMfzRgT75SgQ1ZhOT3yww665oMNtO2guuvaT6sP04FsZSEn3rhRcoLZCB8tSJVPi6nB/fP55xAAAIwV6uZthoJ0Ppns7njToX5Fuh5xwXJ1BqX4n69/IjmnqIJmoToLgCXwnObByR3lcJoanyw8QEeln313tyujmK56f53quaoZbU0vpHu/3uYyG9hdWgZSYktlQa51+/MpPVe7Q17c2lpvG1IL6HB+uRiBlvjyOcLNWt0j0OIUCLQAWBTCLAAWgiCL8dw1yJLUWt2CLDSO+yQbUZp0soYT+aKyark/sBJ8fRjUERv69fl4NqXrhrehn+/qT5N6xsgneo227WAhXfPBenpMmjxnFTq+aMqvi48WHBAjx/CGTbITWi7ZgysQfb/ykBgpwyGleyY1PGUNAAD6C9MwzGtFXPYf9LMlvYhKyqvFqMbADurvdWeOi2+wEf75kjTN20MCgD46xATQtAEtxUgZbmPyusKql65idUo+3fjfjZTtwqGeNSl59Pxve8TI+tRUZ/lFxaGp+tpF+6uukGSPvww4nOauRrvhoUoEWpwCgRYAC0KYBcAiEGQxnrsGWdjobu7Tq9Ro/27PptKKugvgWosK9qEBGiyq1/prY6biMue8sKHygJpLiwj0pscv7ERf3tybesSFiGeNNWdTJk19fbUcTOGwlb3++28qFZVViZH9vD2b0m3j24mR+bzy517VCwk3jWpL0dLPIQAAGC8MlVnEI9ADt96sr1+C+ik6t+Qc1z1ajGpwlbjZ0n04AFjDjNFt5bm4GnyIhNsSuyNu4XbHF1vkUI+r+21dhqrqt2bClWeDFd57/Ln+CFUd124Tf3LvFuKRfmZvwvuyXrjVUIgbtgtFoMUpEGgBsBiEWQAsAEEW47lzkIWNdLPSjkYyosfupB4xmgZIlJ6W8fJsSpN761/q1RV0bBFAH93Qg164tCvFhvmKZ41TXnVcDqdc8NoqObx0NgeyS+mn1cpeF5cOakUtTPq+sXBHDq3dly9GyiQ0D6CLB6o7lQkAAMq5U799W1CZRV9b0uuGWYJ8vahjTKAYqXPNsDYNqvV9u0JdtTgAMI6ft4fcSlUtDte74J7mGXFFlvu+2UbVx92nGhV/n1MylbXsNROuOntuT2XrPgWlVfKBL62M6RZFzXRu5Xw4r8xtA2d64wp1wxMjxMi9INDiFAi0AFgIwiwAJocgi/HcPcjC/W5RUUAf3Mpl3X79J71a9grelFZIqUeVLbCMSIykEJwOdsioLpH0w+19aea4duTvY/xEj8s5P/HTTrrq/fW0ud5mzenemJOiaKGRT8tfPayNGJkLVx96Q4Oy3lr0ywcAAOVC/L2oqRtfh024UOxSth6sO0fs0iqItOoWGRfpJ90/193E4fvwlXvzxAgAzI4PBqltPbb3SImm7VfMbo/0973/m21U5WZt1fjv+8gPOzStTOIsU/oor4jyyxrtXuv+Ph40uqv+lab/RKsh3bjz4UoEWpwCgRYAi0CYBcDEEGQxnrsHWRgHEEAfXPHi5El9JyW940MpNky7n82fVSwsXKBiQcOdcRueq4a2pll39aMpvVs4ZUNuh3QNvP7DDfTw9zsos6Buv/JVe/No+e5cMXLMzWPi5QUmM/py2UHKyC8TI2Um9YyhpNb69+kGAIDG8dtmsK97hml5gRiBSv1k5JdTwbFKMaqRGKtNVZZa021Ud/sO1VkALOXec9vLVUrV+OCf/VRUpm97YjMoLK2ie77eSsd0bsXcGG7xxuGHG0a2pUcv6ERvXJlEH93Qkz6+sSe9e20yvXBJV7p9QoI8L28fE9CgepZa+7JK6P8WHhAj62oT4SuvRSmxPjWf0nLUzcNPN8WA6sALtmU71KIZ7NdHeh25czAbgRanQKAFwAIQZgEwKQRZjIcgS40RaDGkmzkG9NbVsipLSXm14pKvrSP8qFd8iBiBEuEB3vTw+R3pq1t6U+92znkr+FuaSE99YzV9MD9V7l3OE+rXFVYv6RATSOdq+PrUUnZRJX22OE2MlOEJ+a3j2okRAAA4E1cCc0fBqIinq/02qhV21jjM0jMuRG5ZeDquzMIVHgHAGjggccVgdXti3H7lowWpYuS6uDLJkfxyMdJfoK8XTUhuTs9f3IX+fmgw/XJ3f3r+ki5046g4eS1lUMdw6hEXTN3bBFNfaQ4+qmskXT64lTwv/2ZmH+mfGUSPnN9J/nWtfLYkndJySsXIus5XcZjp9/XaVWfh7w2vR+mptKKaFu/Qrj0SnOLp0YQGSz+H7gyBFqdAoAXA5BBmATAhBFmMhyBLjbhIf/lEBWhv5+FiOpCt7wKFn4+npmGkuZuzqKLquBg5BlVZtNO+eQC9f20yvXJ5N2oZbvzPJ78GPll4gC54bbXcgsjWRo497pqYIJ+WN6N3/95H5ZXKXuu1ZoyOp7AAbCICAJhBqJtej4PctCKNUWzdA/F9mtYu6h8rHtXgyo5oaQBgLdcObyOvoakxa02G7msIzvTtikNy1U+9eXo0lddJ3riqO/3z0CB66qLONLpbFIX6O/6eyW2UJ/eOkSu3fH5zbzn8oha3733tL/Xtbp2Nv8Yh/srCxFzFWMuN+4k9motH+pmzOUs8Aq0NxyFLBFqcA4EWABNDmAXAZBBkMR6CLKeM6FK3Rztox4iJ7uiukdTMS7u39t/WHRGPHMMllSf11H/xwN0M6xxBP97eTy5z7IxJX05xhRxwUmJ4YiT1amvOSj07DhfT7E3qfj655PTUfghwAQCYRZjCzRSrC/Zz37LsRkg9WndTme951W5W2zK+e7R0T1+3LeMfG5Tdl9fHlRc5ZD9/61H6dHEavfznXjmsfO/X2+jWzzbTfd9soydn7aK35u6T/puZtC9LWYgZwN35SPPyuye2FyNlOOTwxhzrhxxsOZxfTu/9vV+M9BEq3Qv8Z0w8/XXfQHrp0q40qEOYpq34uM0ctyV66+ruFB2s7r1gxZ5cWp2SL0bW5OXRhM5VuA6UW1xJyxS2MraFwyxat4Sqj4NY+ceqxAi0NLB9mHQNNWd7aiMh0OIUCLQAmBTCLAAmgiCL8RBkqWtEItLveuCJB7dr0dukntq1cNl9pIR2ZRSLkWNGdYlEmXudcMlVLnP881396cK+sdTUrKVOTsMbPbdPMG/7ndf/SpFPPKtx37kdNF0YBQAAddy1UhYqs+jrQHbdYAe3EtHj7d/P26PBqeTDeWW0fn+BGNmH9z44tPv9ykP02I876fzXVtGIp5fSle+towe/2y5vJP8g/RqfiF+0I1vemFu4PZv+3HCEvlyaTk/N2kkXv7WGzn15pdxyEpt2AI4ZnhhB/RLCxEiZ5butH3Kw5eU/9lC5wiqwZ8NrmPdK87M/7hsgV8jR+55gQPsw+ubWPjSkk7rDYR/M1zfcYwQ1rYZ+VXiYypboYB/qo3Or5pp1vqNiBFryle6D+iWYamvEaRBocQoEWgBMCGEWAJNAkMV4CLLUxd9rrXu+Q421+/LlkyZ6ig3zlXs7a0VpVRY2BS2GdMclkR+Y3EHu291X5QKp3qYPaClv9pjRgm3ZtCnNsY2h+sYmRVOyhj3TAQBAvbAA96zMEuSLyix6OlJQLh7VaK1j+8dJNlok/L317JtmWYUV9MvaDDmsMva5ZXTVe+volT/30pxNmXQot0z8LsdkSn/vmpaTqzTdbARwB3dPai+3uVHj9dkpLrWRyeEcDulojTdEZ45rR7Pu7EfT+seSj6dx2x78/sttgfnAiVLbDhbR8j36t13SUyvpfbG3whDJyj25lKPhupmt91Gt8Xsr6AOHLU9BoMUpEGgBMBmEWQBMAEEW4yHI0hC3AQF9qG1hYg8tewJXVJ9Q3E6mZbivadvJuKJ20f70rjTxe/3KJGoT4SeeNQ8u7Xz9iDgxMpeq4yflEvpqNPP2oNvGm7fqDACAu3LfNkOozKIXvm/IK6lbmSRGx3kynyiPCPIRoxr/bs+2uZFxMLeMPl+STle/v54mvbSCnvt1t9xGqLBU20oq3KLo2V920dvz1N0/AbiTtpF+NLWf8oAD25dVQr+td50g2bs6tBfiKrVcvfSqoa3J28AQy+m4UhcfOJk2oKV4xnGfL04Tj6xrSi9lFYP5/e3PDdqFQ0Z0iSQ/H303yHlNOV1hUBTObEjnCFS/PQ0CLU6BQAuAiSDMAuBkCLIYD0EW27gELmivvOqEXLZbb1qGWRZtz6biMmWL35N7oSqLMwzuGE7f396X7prYngJN1GJgxpi25O9jzl7HP6w6RBn56haerh7WRi5hDAAA5hLqtpVZEGbRy9GiigZtCSMC9bsH4P2b0V3rHjYoOFZJG1JrKsoVlFbRtysO0WXvrJMrprwzb5+i+W2TJk3k1w3P/zk8E+LnJT93Jl8sSZdbEwGAfW4aFUchKkOWHy1IpbJKfdryGInbme08rN1aHH9d+WDH4xd2kquXmsE90pycgxRKbDxQILeHszJuk6d0TeK39RnikXrNvJo2eB/VA6qz6CPY15N64KBcHQi0OAUCLQAmgTALgBMhyGI8BFls4wVMtMnQx+Id2bovOvWUJngtNPx5/UPhaRg+NTGpp/6lXME2/vpfMrAl/XJ3f/k0mLNPsSQ0D6Apvc0Zbiour6b/W6ju1Bufxr58cCsxAgAAMwkzyYaW0YL90GZIL9xqp77IepVTtGZrM/SLpQfp3q+30YQXVtBrf+2lPUfs2/TkNie8UcDtHx+Y3JE+uqEnzX1wEK18ahgteGQw/XHvAJpz/0D65+HBtOLJYfT1zD50xzkJFBdpu/Lfm3P2ucTGOoAReHPulrHxYqQMty3+Ymm6GFkXh/C0ktQ6WG67ywc7zITzgI9f2FluBa3Ej6sOi0fWxO2dxnePFiPHcDu8zWmFYqQeV+zRm9KqxnB2Qzvh0GV9CLQ4BQItACaAMAuAkyDIYjwEWRo3UJr8o3yjPuZtOXtve7XOSdYuQMKnTtfuzxcjxwzoEE4Rge55EtpM+ATLvZPa07e39ZW/J85y5zkJ8qliM+IgS5HC6kO1bhvXztA+7AAAYD9UZgGt5ZdUiken6H3fm9wmRG7ZeLpVe3Plqo/Vx0+IZ2zj6iqdY4PouhFx9P51PWjho0Pos//0onuke8QL+7agHnHBFC79nNiaA3p6NKEOMQF02aBW9J10PzljdMNN+PxjlXLbIwCwz3m9YuSwvxpfLTtIOcUNr0VWkZFfTiv35omROmOTouW1y8ggc77fc3XSp6clnrXSlS3/bD0qH76wssm9lYdIlB6usoXf63idW08cwLF6NR2zGtoZYRZbEGhxCgRaAJwMK/AAToAgi/EQZDmzYZ3MdZLFVfAChFaLNY3hftCjNCydOntjFp1QOCGaomLBArTH/dnfuiqJ3rq6O7WN8hfPGoMXHfq2M9Vb3P8cKSin71epOxHIm0uju0WJEQAAmI27VmYJQmUW3RSWNdxY1Lulxc7DxeTfzP52jV7SvGB4YiQ9eVEizXtwEH1xcy+aMbot9Y4PkdstKMFhl+tGtLFZbW91irIAPIA74tzY3RPbi5Ey5ZXH6cP5qWJkPbM3ZTZo16YEB4OemZZIXh7mPpDVrVWQ/Gd1VEXVcfrbgENReuoYE0AdWwSKkWPmbz0qfQ3OHNh0hNIqMY74ewuqs+iB9yfaRasLAboqBFqcAoEWACdCmAXAYAiyGA9BljPjktPOrN7gyvi04tlOTarFJXW1vMH/c8MR8cgxYQHepivvCzUGtA+jb2/tQ/ee24GC/fTf3ONryu0TEsTIfN77J5WqqtX9XN450bx/PwAAIPL19qBmXvaHAFxFMCqz6MZWRTe9Ftk5DD/j40109fvr5BPfZ9K0aRPqL93rcUuLvx8cRC9f1pXOSY7WPGhzqY3WigdzS8UjALAHB8vUVhr4XZqvp2Zb82dPi4AGB/YePr+T3MrHCri9VDPpnsRRczZpV53EWSYrCPKwYxXVtHCHdpW/JkjviXrjajoa5LTAhiE4fNkoBFqcAoEWACdBmAXAQAiyGA9BlrPr1TZELoEK2jPiNM0EDVsMbTtYRGk5yhbGJvZojlZVJsbfm2n9Y+nnu/rTJYNayYETvfB/p3W4sv7getubWULzVPa05td6YqyyU2YAAGAcDtq6G7QZOqWs8ri84cvBkJ/XZtAni9Lo7Xn76MXf99BjP+6kR3/YIX9+4qed9OSsXfTCb3vo3b/30+dL0mnWmgxasC2bNqcV0uH8cqqsPkFFpQ0rs2i5wM77ELwZdvm76+i2zzbT+tQzVz1pEepLN41uS7/fM4Devro7TerZXNcF/7gIPzk4c7pyDU/OA7iLOyYkqJqLcRXV96RrldUcyiuj1KPHxEg+A+1PAAD/9ElEQVQZbtPErXustOzAwcIL+jSsbHU2W9KLLN1Sio1PjpYrCSvxp4athuKj/BVXibHX0cIK2iTdM4D2hqHV0Bkh0OIUCLQAOEETLcr7AcDZIchiPARZ7MPVGnjzGbSVV1JFE15crrhljz14w2Lug4M0K6/Li/iz1hwWI8d8f3tfeZEArCEtp4zemJNCy3bliGe0EeLnRT/f3Z8CzTfZlN3++RZasSdXjBzHp/xn3dWPooJ8xDMAAGBW13ywXg7qupOVTw0nT5O3XdALB1f4PX7X4WLaIX2kKwxoN8bLoylV1au4+PFNvSgh2l/VwQBekluw7Sh9uOAAHci2c6O3SRP656FB8n2XUXiTZMBji+u0COneJpg+vrGnGAGAvV6bnULfLj8oRsp8OqMXdW0VJEbmxyHBF37bLUaO41DEVzP7yK10rSa7qJLOfXmFw5vND0zuSBf2dTwIYyYPfb9D3mx3FIcn/7h3gGbz7q+ln7c3pJ87PU3tF0v3n9dBjEArfNsx/oXllFdi7XCX3sYkRdPTF3V2yUOGvK8z89PNVFLeMFjuZPsrTp4csfX5UeliDAA6QmUWAAMgyGI8BFnsN7QTUu56mL/tqK5BFjaqa6RmQRY+cfr3VmWVZDrHBiHIYjFtInzp9Su60TvXJGvag/jGUW1NG2RZn1qgKsjCLh3UCkEWAACLCPV3r8osfj6ebhdkycgvp/f/SaWpr6+maW+sljeq5m7O0jzIwuoHWdj1H66n4U8toSmvrqJ7v95GHy04QIt25NDRogrxO85s8c4cuuzdtfTgd9vPGGRpcLL95Elav79ADIxxKK+8TpCFtQwzZyU+ALO7bkSc6pPmb83dJx5ZA8/F1Lh6WBtLBllYZJC3otbey3erm7uawaQeyioJ81ra7I3qKqqeblxSdIPqYlrjim6uWB3D2bil2BCsW58VKrQ4BSq0ABgIYRYAnSHIYjwEWezXPiZAei1gY1YPfys4feKocxQuDNiydHcuFZdViZFjzu2p3Z8DjNUvIZS+ntlbPvUVonLTjwNNF5j45Ng789SV4+ZN0SuHYo4KAGAV7tZmKMjXnGFSPWQWVMhtgjhE8n+LDihuk6mVw3lltGhHNv3331S69+utNPHFFTTxpRX0wLfb6atlB2lzeiFVHT+1ucBBlCvfW0/3fLWV9h4pEc82FBHoQ7dPSKD3ru0hnjll3f4ztyHS2gYbbY8SW1qnKgSAmQRL1+trh8eJkTIbDxTQ8j15YmR+O1Wsz4UHetMVQ6w9DxufFCUe2W9DaoHcgs7K+rcPowiFh0Fmb9Ku1VCE9BrqE6/vsnz+sUpau8/Y92Z3MaST42Ewd4RAi1Mg0AJgEIRZAHSEIIvxEGRxDKqy6COrsELusa8n/jlObhMsRurN3aQsfOPl2ZTGdo8WI7AiLkPK5Yt/uasfXT6kteIe7neek2DakqZ88nnbQXU/kzeOilPVRgAAAIwV6m9cCxYzCDaw5Ywz/bEhk6a9uVquwKKkbTbfq/h6e8ghXm7T4+/j2bDyiQaOSvMBbh/05pwUuv7DDTTy6aV0w3830vQ319CMTzbSzsONz1djpHk6tyr47Z7+dPngVpTUOkhuL3o6tVUOHDV/W7Z4dApvUgKAMtMHxMpzejXe/Xuf3ILD7MqrTtChvDIxctz0AS2pmZe1tzD4etmES0w44FhFNe05UixG1sTLAxMUrhelHj1GuzMaD3w6arwB61b/KKx2DGfWPyGMfLywFmMPBFqcAoEWAAMgzAKgEwRZjIcgi+MGdUS6XQ//bm+42Ku1Md0cP9nTmKKyalqmsITtEOk1xCfLrKz6+EkqNl/vVcPxhPD28e3oh9v70vDESPGsffhaYtYNDV7g/WB+qhgp0ybCj87vY+1+5QAA7gaVWVzPh9L7+VOzdlJZ5XHxTEMcVuHFbn7fvvfcDvT21d3p65l9aO6Dg2j1MyNo1dPDacnjQ+mfhwbRPw8PpkWPDaHlTw6jNdKvLXhkCP1yd3/67D+96c2rutMj53ei60fG0aSeMRRYL0ziqPKq47TpQAHtP9p4O6HYMF96Ympn+uWu/jS1X+z/Qja8/5kcVzfEzpt8+ceUVVV01L6sY7QmpW4FiA4xgdQ6HG2GAJTin+9bxsaLkTJc2YnbG5vdwVzl1bP4mn6edA22Og6ccqtfR20/ZO0wCzu3l/Lvn5bVWYYnRsiHsfTErQbRakh7Pl5NqWfbEDGCs0GgxSkQaAHQGcIsADpAkMV4CLI4jk8i8k0gaI9PYeqNe/5qhRfAqo+fECPH8OK+1S3fk0tjn1tOt362mX5Zm0EFpcZsDJhVq3BfevmyrvT+dT3kVmRnw5Vc7piQIEbmwy2/UjLVnei6ZVw701adAQAA29wtzBKsMmxhdr+tO0IfLzwgRnXxvcjoblH0/MVdaP7Dg+mz//Sih6Z0pGn9Y+WwbQfpfiZcej2c6a2cAyMcCGoZ5ivNkQJpYIcwmtw7hm4a1ZYev7ATxUf5id9Zg/99M8bE06iuUdRSg1BHdHAzGtc9muIi/W3ec/SIa7iJwy0ojPDl0nTx6BT+2gKAOjyn79giUIyU4ZCf2TcsjxZVikeOS2odLLcZcgUJ0WefW9e3K8P6YZa2kX6K29L9veWoZq2WePN7UAd9D/QVlVWh1ZBOBuMwpkMQaHEKBFoAdIQwC4DGEGQxHoIsyvSXJnHYm9Xe0aIK2pKu72uRq0R0bOH4Qkhj5mxU1mIo1N9bXui3ugXbsuUwz6q9efTcr7tp3PPL6T/SNeWn1Ycpt1j5wpvV9Y4Poa9u6SNvBvH3ujFT+7WguMi6GzxmwRP3DxfY3viyV9dWQTQiES3ZAACsJszN2gwFuXCbodySSnptdooY1XVOj+b069395SALB1qMWtj29fGg64a3oRcu6SJXUln02FD66IaedNfE9vKfg9sYOSKrsJz+b+EBuvr9dXTuyyvpjTkp8pyitoWIrTDL5nR925oyriQzb0vdoD4fihifjDajAGpxiG6myuosaTmlNFthy2CjFBxTPqd2pWrCEUE+4pH9DhxVXtXGTCZJ79VK5BRXaBoOGZukXYXjxvD6EmhP7yCSK0KgxSkQaAHQCcIsABpCkMV4CLIoN9gFQghmtHB7tqL+/Y4Yo+EEPCO/nDalKTvVOa57lOWrVXCLoaW7csSoxglporduXz69+PsemvDiCrrho4309fKDlFVYIX6H++BvL5fp55L7Vw9r879y97WCfL3ohpFtxch8/tyQqaqsNZs5rp14BAAAVoI2Q66DA8alFXVbQjaVblKevCiRnpzamaKDHd8gdFQT3nU+zYl6RQ39fTyoR1wwTUiOJj9vD1Wbt5kF5fT1soN03YfraeJLK+jVv/ZS1fET1MzLQ/yOGtsP6j8HfvmPvQ0qOF48qBX56NyqAcBdcPWo3u3ULSF+tCBVntea1Zlaw52NK1UTDlSw6Xoor0w8sjYOkXAVNSXmaNhqaGinCPKV3qP1tHBHtkuGB5wtNqyZaQ9RmRkCLU6BQAuADjD7BNAIgizGQ5BFOV785cosoL35W/U/hTG+u3YnIeduVn6Ka0KystM1ZrJ6Xz6VlNfdHDkdB5M47PPG7BSa9NIKuvr99fTF0nQ6nFcufod74A0a7un+wx395HL6tW4cFWfazTNe0G2sHYG9BkjXyV7ozQwAYElnqirmioJduDLL0l254tEp1w5vQ+cYWB2kfn77hI3w+pxNWTT19dX0+/oj4pmGuNXCiMRIigi0L4CTXVRB3604RDd8tKFBYH73kRJdNyf477Nuf90T8dwO6fLBrcQIALQwc6y68DwH4H5dlyFG5qPmOtUu2l88sj5b7xtnw5XJXGETmu9ROLilxL/bs6m8Sllb7Pp8vJrS0M76Vl0tLK2S3juNaQPoblypUpOREGhxCgRaADSGMAuABhBkMR6CLOp0lW72gl349Kaz5BRX6l7uu0NMoNxmSCtKwyz8Z0iMVdff2wwWbKtbNv1s+Jrz9tx9NOXVlXTFu+vok0VpdCDbNUr/2oPfT7ic/oc39KAxSdE0tV+s+BXz+W39EXlhVyk+ga227DcAADhPiL9Xg2oarsyVK7Nwq5vTcTD/0kHGBiqaSP87XfVpGwJcve/2z7fQYz/ukDexbEloHkD/vbEnff6fXvTSZV1pzgMD5XaON41uS11bBdv1Wq2orruZV1F1nHYeLhEjbfHf6aU/9ojRKTPHxaMqC4DGurQMpJFdIsVImU8Xp1GVSauzNFX4XsxVYENdqGXgmQ7RNIZDjIWljv9zZqQ0gMqVfZbsrFtNV42xSfoHYec7uM4E9kGrIeUQaHEKBFoANIQZKIBKCLIYD0EW9QZ3wgRAD9wbV+8WQ1r2+N2bWUKp9TYH7OUKVVl4EqdmUWRXRjF98M9+uuiN1TTtzTX04YJUSslU9vW0mp5xIfTc9ETTtpnihdxPF6WJkTJjukVRh5gAMQIAAKvhtyhXrlZSn6v+XXnNvapeiCPM31tRuwY1mtRbPeO2lHzbzy2Qpkv3gSv2NKwew/x8POmOcxLoq1t6U3KbYPFsjY4tAuj6EXH06Yye9PdDg+ixCzvLp44dacVw8/9tpDfn7tO0FQV/zR/9YUeDjVduhaJlhUgAOOU/Y+LloJ5SRwsr6Je15qzO4uejrK2L0dd5lppdqlkVkPqOKDxocaxemz2r4ooo/tJ7ohLztiivKFzfgPZhum96L9qR45KhAWfrERci31eBMgi0OAUCLQAaQZgFQAUEWYyHIIs2kGbXx8Lt+rcYGn1aixe1/t6i/LTIeAPLuuuFS782dnrWURwK+vjfA3TJ22vowtdX03v/7Kedh4vFr4LRfluXQVmFyquycEjnxlFtxQgAAKwqPMB9Wg0F+bpmmIX3duv/3YrLqw1fiG9WrxoJb3be8ukmevH3PY1uNHLw4+c7+9Flg1qdNQAc4udF5/ZsTm9cmUT/PDSIHrcz2MIn1r9amk4XvLaabvt8Cy3bnSuHbNT474JU2nigbosE3jx67IJOYgQAWouL9KNzVB4Y+WxxGlXWC/+ZgdKwpVGFZvjtZMmuXOmavpmmvbGa/tqYKX5FW3uOKKukVXXcfN9TJbiq1wiFFYhW7s1TVNnGFi+PJjQ8UV0lpLMpOFYpvY/qW7XZHXlK37u+7Uy1BWM5CLQ4BQItABpAmAVAIQRZjIcgizYignxQbUAHBaVVtDFN3764nVoEUmyYdj/bSsMsSa2DXeIaw72X9ZCeUypXBbnyvXV07ssr6Y05KbQlvUj1xgLYhxdwucy2GhN7NKc2Eb5iBAAAVhUa4D6VWVy5zRBXMDkdt9fRu7Vnfc2861YWKK2oprX78sWoLp6Tv3lVd3p6WiKFBzoeqOJF+Eki2DL3wUF0/3kd5PvvM+HqkCv35NKdX2yhaW+ulis0KNnUXrgjhz5eeECMTrnznASKkf5eAKCfG0bGOVSZqb7sInNWZ4kK8hGPHMPXej1xOOLr5QfpwtdW0d1fbqE1KXny89+vPCR/1lJmQYXiFriu1DJRaashrtCm5frN6K76hlnYwh36H3ZzR4M74nCmWgi0OAUCLQAqIcwCoACCLMZDkEU7/RPCxCPQErer4XLjehrdTbuqLNsOFlFGvrJy5Of0sH6LIf5WLTJgcYEXrL5edpCu+3A9TXxpBb361175hI4LzhlN47d1R+Qy20p5eTalG0aiKgsAgCvgdjTuwpVbKg3uGCEenfLDysPikTGaeZ29TQZvOE7tF0vf396XBnZoOOfKyC+nn9dm0Et/7KWHv98hbyS8PW+fHCBprK1FsK+n/O/85Kae9PNd/Sk6+Oxz/QPZpfTcr7vlUPUnC9PsPs2+L+sYPf7jDjE6ZVTXKJrSO0aMAEAvLUKbqf5Z+2xJuumqs8SGKTskwH+PwjLtW+zwNZKrap3z4gp6Y3ZKgzZtXHV1TSNhRaUW71S+9sAVTVxFr/hQilQYblJTWbi+fglGtBpCmEUP/dtjTVsLCLQ4BQItACogzALgIARZjIcgi7a4Pyxojxeh9TZKw9Mj8xQuBHCJdC3/HM6yKa2A8koqxcgYfFLuuxWH6Mb/bqDxzy+XNxlWp+S75OTRWaqPn6TPl6SLkTLn92khvacqW2ADAABzCUNlFpdwTo9o8q63mbdg21FDq7OUVp65QkDrCD/6UJqPcxUVv3pVXHgee+tnm2nyKyvpeen+78dVh+jvLVk0d1MmfSHdt9z39VYa89wyeuXPvXK1x8a0CveVWw/Zi+91P5i/Xw61fLTgwBlDLdlFlXTHF1vktkWni4v0p8cuRHshAKNcNyKOfOwIzzUmR5pzcrjfTPx9PCgqWNn8KqNe0EQprpLKbdj4WnzRG6vpp9WHG1zvTsfzdi3N3aw8iOFKYVXuuDdG4SGttfvzpfc1bdpEc7uaYZ0bBmW1xAdsth9C62mtRUvXEr43AfUQaHEKBFoAFEKYBcABCLIYD0EWbfFpwX4J6C+qNV7cri1Jq5eOLQKppcITTfXxPGX+VmWLKX0TwuSe/lb37zbnnpLJP1Ypl4Ce+ekmGvf8cnr65120fE+eHMYA5f7YcISyCpWVb2a8UXbNsDZiBAAAVhfqJpVZuGpI/bCHK+F7Tw6b1vfUrF3yfFFvXy07SIvO0N5g2oCW9M3MPtQjrm4rIL7nfmfefrrmgw20au+Z5wrl0nyCW1tc+NpqWnSGkHxCdMMNnLFJ0XIr2cZwiOW//6bKoZYPF6RScb1QC4/5nrR+Cww/H096+bKuDcI5AKCfiEBvuqBvw+udI75Ymm66eWXnFoHikWN2ZagPA3DL3wteXyW3YTvbtbgWB18O5ymfV55u95ES2nZQWfiSg00cBnIl/J6lBFdC5iCrVrjqmN5QnUUfA2xUvwNlEGhxCgRaABRAmAXATgiyGA9BFu11jg106RLkzrJ8d67upXy1rIayMbWAcoqVtWEZl6T/hN8IWvZbVquwtIp+X3+E7vh8s3wq9zFpIsmVfipMVh7a7Hjy/eniNDFS5oK+sfICMgAAuIawAPe4pgf5uW5Vllo3jIyjkHrhpPScUnrk++26tW8sKqumu77cSm/OSZH+Gw3/I/z6eueaZLp3Unvy8aq7vMb3JQ98u40+X5JGJ238s40pKqui+77ZJlcNsKVd84ZhlrZRfvTHPQPoqYsSqZM032sMh1o+/vcATXllFX29/CBVHT9JFVUn6K4vttL+o8fE76rRtGkT6d/XmeIi/cQzAGCUq4a2tqu1WWM4mMYhfzPp1rpu2M9eWw+qXw/kqptH8h0LpvB1+/tV2lRn+UzFHNUV13q7tFR+UEvLVkPcrkbvTe6FJlp3ciWoOK4tBFqcAoEWAAchzAJgBwRZjIcgiz5ww68PI1oMjdbw1Mh8hadZ+MTv8ETrtxjiBTFu+WNGvMkwZ1NmTbn5Z5fRg99tl6vonKkEMtSYvSnL4UXK0/Gpt6uHYh4JAOBK3CbM4uv6YXUO5D84uYMYncKn51/7a68YaWd3Rgld/u5aWrqr8fv8B87r2GjVy1f/SlG8icWbqC/9sZcW72z4324X1TDMkpZTJrdMmJAcTV/e3FteIxjSqfH2CRyYeWN2ilwF5sr318ntN+u7e2J73VswAIBt4dJ714X91FVn+Wxxuqk2JnvHK1tOtbeSyplEBfnQSAXrKX+sP6J6Hs5rmkqr4rK2Nq75rkBpdRZuL8ht8bTgJb1vnum9UgtpOaWUml0qRqCVnnEhLl2R0BkQaHEKBFoAHICrPsBZIMhiPARZ9MMnD0BbfKJxxe5cMdJHQvMAuUe+FnheslBhqdOBHcJdosSts1sM2YsXznjhiwMtY55bLp/SnbMpSw68QF38uv50kbqqLBf2bUHhqMoCAOBSwvzdoyJhsBuEWdjILpF0+eCG673cnudVDQMt8zZn0fUfbThrSLbyuO0qeqtT8ulHlSf6OdDCbZTySqrEMzU41BNY7/t9KLfuRlmvtiH02hXd6Jtb+8htFLjVrC1HCspof1bdiizs8iGtaVr/WDECAGe4ckgbaqaixVdGfhnNla5lZsFVgpW0K+ZDKDsPq281NH2A49c0nnf/uSFTjBxXXnVCvo6r0UlheyazG6uw4i+/N2pZZVfLCsiNQXUW7XE1vB5xIWIEWkGgxSkQaAGwE8IsAGeAIIvxEGTRD9+wdWsVJEaglbX78qXXrb7hghEaVkPZeKCAcouVnWRxlRZD3F93fPdo8vcx3SSmURVVx+VFkMd+3CEHW+74YovcmqiwDMEWxr2zD9bbyHEEl/G+ElVZAABcTijaDLmcmePiqXe7htPz71Ycoud/26NqAZ7/0Tfn7qNHfthB5dK919kUHKsbNKn1xpwU8UgdrqDy339TxeiU+iH39Jwy8aiu9s0D6IVLutB3t/WRT8E3Fmo5Hf++28a1EyMAcJawAC+a2k9dqIzb2zjQ5UxXTaXLzxCF1Z7mbVEfyuneOviMbdgaw2FJJbgNNbeaq9/CzVHJccraM5ldu2h/6SNAjByjtNKwLXzgT01ozB62qqyBeqg8rg8EWpwCgRYAOyDMAtAIBFmMhyCLvrisqwevIICmzlR6XCsjumhX+nSBwqokvtIEX+8SrEbp2y6Unp6WSH8/NIhevSKJJvZobsbJTKOqj5+g5btz6emfd9H455fTrZ9tpl/WZlB+Ixsq7oDLaKtxPldlcZMNTwAAd4LKLK6H5zOvXt6NutoI6f+85jDd/vkWRVXs+J+5Tbqn+mqp7XuKYTbC5QWlDQPi6/YXUEpmiRip98eGzAZ/n9b1wiwceik6Q8A5Psqfnp2eSF/e0pv6JJx582f9gQJaYsD8BgDO7orBreXQvVIHsktpkYk20scpbC3z18YsaQ6sfmP14gEtxSP7cZuYlQ62OtorvQdc88EGec6uhp+PJ3Vt6boH0pRWZ9mcVkg5Cg9o1efj2ZQG6hyK2HGoSLM/L5yCyuP6QaDFKRBoATgLhFkAbECQxXgIsugPN/r60HuxNzbMVz5VqQU+laW0xCkHWbiUpyvhHrtDO4XTE1M70z8PDabXr7RmsIX7iD/3624a/8JyuvG/G+XTY1r1kbaC5XvyaM8R5aWn+XVw5RDMFwEAXBGHcdVsBFqFO1VmYX7S9/Wtq7tTh5iGp+xXp+TRNR+slzdx7ZVVWEHXfbhB/mfr85LuEx6a0pEeOK+DeOaU/HotgBhXi9MSV+erf6q7pY32o/ZUqIsI8Jb+zGe+R8wtqqB7vtpKT/y0E60tAZyMq7NM6dNCjJRR24pVS33ahVJEkI8Y2a/gWCX9s1X9tZUrT4UpOMDgaHUWbkWtZn5ai0MWnh6ueyBtTDdztBoa0UX/VkNGHIJzN1zdR8n1BOyDQItTINACcAYIswDUgyCL8RBkMQZXowBt7c4ooaOFFWKkDy1bDG2ST7Ao+/OOVrjQYBW8SDS446lgyxtXdafzesVQkIVOOp+QJpncRuqVP/fSxJdWyJsyXy8/SJkF+r5Gne0zlQu0k3u3oIhAVGUBAHBVoQGuX7XESvcrWgls5knvX5dMyW1CxDOncJDlivfWyS0Zz2b3kRK6+oP1NltB8CbJh9Ic/Pw+LeQN0PpVLrOKGt5jbUnXfk678UCheFSjVbifeHTKobxy8ci2w9KvX//RBrurxvy1MZOmv7WG1uzLF88AgDNw6J7D90rtPFxEq1PM8XPMl9Ap0hxbCS1aJnlJc/4LFISDVuzJo/Rc2+3cbEmMDaRurdW3BxqfrKySjVVwyzxboVR7aBkc5XUgTw99t8iWoNWQLrDOrS8EWpwCgRaARiDMAnAaBFmMhyCLMfg1VL+3OqhnRO/b4Rq2GFLaW5hPNQ/s4D6VfTjYMkj6+z56QSea9+Cg/wVbgv2ss1HEp5W2pBfSG7NT6NyXV9CV762nTxenObQIZwWbpb/jprQCMXIcL1pdNRRzRAAAVxbm7/qBRSvdo2gpyNeT3r22O43u2jB0XV55XG7JyIvwjVUY4Q1KrmqXYyOU0r1NMH11c2/qJtoZ8SZsRGDdE8C2Qu2H8rS/1zqQXTdoEyPN7eo7U8Ce75c4sGPrz8Yn0qcPbGWzHS3/O2d+upk+XJBKLriPAWAJkUHe8lxUjc+WmKc6ywV9YxUFBzhw+PuGswcUz+bCfo7/93lu/YOD1VmUtDQ6Xah078IhC1c3qquyw1t8UCv3LJXG7MWb2b3jGwZjtcTB0PKqE2IEWkGYRX8ItDgFAi0ANiDMAiAgyGI8BFmMgxt8fejdYig80JuSWqk/0VNr0Q5lpVgHc4shFafBrKx+sOWda5Ll07khFtsY4xN57/29ny58bRVd8vZa+njhAUp1oPy+WX2xJF08UmZSz+YUHYzStAAArkxJSwGr4VCHu+KKBc9d3IWuHtZGPFPX3E2ZdNGbaxqE0P/ecpTu/morlVY0DLqM7x5N71/XQ74XP11UvXuGo4UNq6HY+vepVVha999Z/8/BjhbZrswyb3MW/eeTTXKbjvq4Ot0Ll3SleyYm0KczelGCjdamvIn78b8H6LbPNlNBacO2SgCgP76+qakcsW5fvjQfVN/2RgsczuFrrBLvzNtPeTbauzmCK3KOVhCg+HNDpryGaS8OaUSqaIEyuXeMzZChq1FaAZir0i7aod16nN6thiqrT9hsZQjqcOsy0B8CLU6BQAtAPQizAEgQZDEegizGQphFe9xbf3eGvgtCwzpHUhON1i/4Z01pSyQliz2uiBeT+iWE0kNTOtLcBwZaNtjC5eU/nJ9K095YTRe9sYY+kB5zyyyrScsppaW7csXIcU2l7yeqsgAAuD53CLMEu2GbodPx/fItY+Pp1SuSKNDG14Irr9zz1VZ6+Psd8kbob+uO0KM/7qDq4w1PSV8/Mo6enpYot6OoL7rexiSHOyqq6/471LQDaQyHq08XZWODlOcm9XF4+ZEfdlBVvT8ju2RQK3rk/I5yxRnWOTaQvry5N90wsq3NTXPehLvi3XVyCycAMBaH7yeobDnzxVJ1hwC0xHMwnos5ikN5T87aqbrd0HQFVVOOVVTTnw5UhuG1A64Co4SPlwddMrCVGLm21uG+NoOU9lB6WMuWYZ0jpHsJx1+TjjCisrO74fuhNhENWy+C9hBocQoEWgBOgzALuD0EWYyHIIvxeiPMormlOldlYTyh1srC7cr+vM28PWhQB9cvb+uo04MtXLGFT+9O7RdruQ0zLlv/ycIDdPm7a+n8V1fR2/P2Sddmc5zaO5svlx6UTwsrxS0JWoah/RoAgKsL9Xf9oEeQn/tWZjnd0E7h9OUtvalzbE1roPr+3pIlt1985pdd8qnu03GA44mpnemmUW3FMw3ZrIhSL0TC83itcSWB03HQpv495+l/jtLK43TfN9vk8HJ9vFl318T2dNc5CeKZUzg0c+OoOPr4xh7UIrThPVJmQTld++EG2nigUDwDAEbhAIiazfZ/t2fT4XzbFZyMFhfpR5N6NBcjx6zYkyvPWdXo2ipI3rx01PcrDzsUpLmwbwtFAccLpH8uLMB9QqpKq7Os21/QaBtBR4VL76n8utDTsl25qoNY0FDfBPdpie5sCLQ4BQItAALCLODWEGQxHoIsxmsXHSBPzEBby3YrrwhhD19vD01LZi5U2mKoYzj5eOF24Uz4UBn3WL7/vA4054FTwZb6penN7lBemdy25+r319G5L6+kN+fsM+1iS25xJc3elClGylzTSDsCAABwLe7RZsh9Nr3OhufQn87oKVcYsdWigUv918fh7deu6EYTz7K5GmMjqML3T6fjCida6xjT8N/ZoOVRUU2YJT23TLqXW08Ltze89+fT/i9c0oUuGXjmqgS8oP/1zN422y4Ul1XRzE830RIV1fEAwHFcfWCkilYoHOD7etlBMXK+GaPjyc9H2abhl0vT6ZOFaWKkzMVnuQ7acjC3VA7T2CvEz4vGJjlWUSfU31t6/4oTI/egtBIwV1dTU6m1vqGdtDtMZkv+sUqshesAlciNhUCLUyDQAiDB7hS4LQRZjIcgi3P0TcCNvda4nDifAtFT//ZhNsubK7H/6DFKz1FWEnyUzr2DXU2dYMv9g+ijG3rKC2URKvplOwOfvN2UVqBZmyutfbfykM2S+fbikFZCc38xAgAAVxbmBpVZgv0QZjkdh1i4wsj/zehFcZFnfr/niiwPnNeRBkj33mfTKrxhtZKDuXXDLHyPoTVbf7aIwLr3lvnHquSAyVXvraNU6d6/Pm6L+f51yXZvhvNC/kuXdqWbx8Y3qAbBgaAHvt1GK/fmiWcAwAhXD1O3j/XH+iNUWFolRs4VGeQtX6eV+mD+fnru191UdVzZhipX6ax/HbUHz0MdcbGDLY1un9COAs23kaorDmrxITwllB7asmVoZ/0rEi/X+VCcO+oVH6KobRkoh0CLUyDQAm4PYRZwSwiyGA9BFudBSl17HGSpqDouRvrQtMXQDmUthrgk7kAdFuTdBa/794gLprsntqfZ9w38X7Al0iLBlpFdlJX71Vt51Qn6eU2GGClzNaqyAAC4jVAXr8ziJd2vNUMVPZsSYwPlCiNDz3BfzSe7n/hpBz38/Y4GwZT6Wob7iUen8En9041IjJRP42uFWyL2bBsiRqfU/2/w3+PuL7fYbLnQPiaAvri5F3VT0EKBK9m9eGlXuXrN6ThUfO/X22jDAX0D/gBwSqcWgfKhF6XKq47TLJXzKC1x0KNrq2AxctwvazPkSlR7jpSIZ+zHbdW4nY+jVu3NozQHDgp1bBFAyW0aXsNtGd89+qwVwlzViERl618cqqyoUn7I5XTxUf4Uq3Mb4mUOVPYB+3D4q7N0bQRjIdDiFAi0gFvDige4HQRZjIcgi/PwqURbi5+gzrJdysIh9uJTBVqe6lxko8y4Pbj3rF+9hWtQ5vRgy1/3DaRPbupFlw1uJV/7zWqkwnK/evtzwxEqKlN+ojCpdTB1b6N80RQAAKzF1dttBqPF0Bkt3Z1rVxuCv7dk0dQ3VtOjP+yQqxrawnP1+qd/6wdguD3n1cO1C81eNyLOZqW8EDsrDnH1gf+T7jtttUiyF28yvntNMvnXawnC4f77vt5GmQU1LY4AQH9XDFG3h/XjqsNUrbCaidZ4veqZaYkNri2O2HOkmK58bx09+8tuysgvF8/ah8MsXJ3LUd+tcLA6ix0tjThI8eCUjmLkfoYnKlt7KK88TqtStKsSdqbwqxZ2HS6WWyaDtrRs0Q72Q6DFKRBoAbeFMAu4FQRZjIcgi3Nxz3aEEbS3XOfTFEmtgjUrF8+Ly7syisXIMUpPx8CZ8YZEUusgumNCAv1x7wBTBlv41J8Z35NOSnPkb5Y7tnhY35VDMecDAHAnof6uHWYJ8jXdIqtpbEkvosd/3CndP9RdZG+sHP2JEydp7uYsuvittfTgd9sbnPbnk/z1QyG2qrnUVBtwvApKfb3bhdKknrZP6Z+t+gu3BpoxJp6ev6SLJpV7+N7V1qI+tyy595utcushANAfV97luZpSOcUVNG9Llhg5X2xYM3pqWqJ8zVKKN1J/XZdB57+2iu76civNk67jxTaqVNXHYdexSY5XI/1rY6bNKliNGZ4YQdHBjc+tW4T60ltXd3frtTuuYBOjcP1hkcJKxLYM66T/GtgKtOjTXC8c4nQaBFqcAoEWcEseTzzxhHgI4NoQZDEegizONyG5OfVNQEJdS6nZpfTpojQx0se0AS01qxwxe1MWrVAQvuFF/kfO70TNvBCG0lt0sI9cLvrSQa1oUMcICvD1pKNFFQ4tkGmNX4M94sy3IMCnq39cpTzMwv24753UweYJZwAAcE0+0r3MJwv1vXdzprhIfzq3V4wYQa303DJ5Lnqsou79VFiAt1ypJC7Sj3YcKpbbF9rC1Vm4reHm9CIK8fem1uE1rQc41H4o71SAhe/XrhrWRq4wUKupdKMxoH04/bs9W/H9HLcX4s1NXxubmzzP/mB+KmUV2q6IwkEXbg00WePXRZR0z8oL+xz4OT0flFNcSZXVJ1W1PwEA+/HGGl9flMrIr6ALFbTY0QvP0XjdYbXKCht8XUrPKZW/Nl8sPSh/3pxWKB/u2X2khPZmHpOu+0W0dn8BLdh2lH5YdVj+9bJKx1pIc2WbsAAf6tbavtAivyfwNXLtvnzxzClckeW965LlNQF3d6SggrYddHz9+Kj0Xnj5kNaazPH5+/C99LrQM6DJ9wtjupmzpbNVhQd605fLDtKJeuFlMMb+rGOUJt13c3CPr3euJCrIR678M39bttmC26GeTZpMfnv+/l9vHh1fKJ4DcGkIs4BbQJDFeAiymAOXpW4lFl5BG3wKR+0iy9nce257zXrtv/9PKh0+bcHdXj3jQmlqv1gxAqPwRKl/wqlgS5Cfp7xBUFxmbLDl/vM6avYa1NLzv+6hIwWOlY8+3cxx7eSKVQAA4D54TZU3rMqrHNussgo+oa/kZLkr4xP5N328UQ4Hn87Px5PeuzaZ2scEyJVTuMWE9AqRNzkba7vB99Ec3vhnazZ5eTQhPnh6+hyX901GdY1s0M6KN5tHdomS5w35xxxrj5jQPIDeuSaZIgIbVhVan1pAMz/dTPuybLdCSo4LoXelv6Oayg1nEhvmS6HS33XZ7rph+W3S12Rkl0g5LAQA+uIwHh9asaf6iC25JZXUq20otTDRWiQf5qmWLrCbDmi3J5cn/T1TpGsl/zv5WszXreXSx5p9+XJogitrORpkqXVI+menD2hpd4CibZSfHJI4vXoBt4F79YokCrWzbZyr40DTHxuOiJH9OJTaLyFMk0q3vBGfklkiv270crSoUm4X5mqb/s7k5dGUVuzJk4NN4BwItDgFAi3gVtBmCFwegizGQ5DFHDjtr1V1DziFFz/0xKcw+WSSFvhnkRe8lRjRBS2GnK1Ly0C6dVw7+vXu/vTVLX3o6mFt5NeH3tpFB0ivQfOF4PZmlkiv54an2ezFmyvnJEeLEQAAuJMwF94oQpuhujhc8ugPO+SNxtN5ejSlly/rKrcyqMWBk5nj4un3ewbIp7qbnaHFw4HsY/Tcr7vpt/UNN9oaC5Y0D/GhL27uTZcPbi3/98+Gfw+3nvxsRq8Gp/R58fzNufvoP59sosxGgr2DOobTB9cly4vueuKKDqO61g1QcYum9//ZL0YAoCde67l0UEsxUubbFQfFI/O4eUw83Tw2XozMjSt0cdVQe3Eb6fHda+aiXOXqmeld5DZw/j6ohFuL1y+VtoZcslO7VkP8XqonrhinZWgLaqDVkPOh5ZBToOUQuA2EWcClIchiPARZzKNzbJBb99zVQ2nlcdqUpu+kU8uJ88o9uVR9XFlqfHhipHgEZsAbL7zJcvek9jSgg76LK3yq1oy+X3lYPFJmWv+W5O2JW18AAHfkytUigkxYSc2ZPll0wGb4/ImpnalvO9vLAnwq/vbx7eiPewfI4WGu4NKYchun+HdllIhHDfl4NaXbJ9SEk68fESdXTDk92MKP+bnrR8bJv+eOCQnyP3O6DQcK6JK319JXS9Pp5BlK6PdtF1an3ZGe7p7YvkE70iW7cikjX3kFPQCw33m9YlRtqnEQw4w/r9dI1+BnpiVaot3xdw4Ggi4Z2JLuPKc9/XxnfxqHimoN8NvXsM7KDlVpGWbh9RZuu62nFXv1PSTnjnrHo8W+GSDQ4hQItIBbwIo+uCwEWYyHIIu59I5HKl1r6/YXKA6H2EvLMMviXcomyB1iAtGz2QTSckrp9/VH6NlfdtO0N9fQ6GeW0p1fbJFDSnriUvlmU1hWLZf4V8rHy4Mu7GeevvAAAGAsVw6zBPsizFJr7b58+mjBATE65drhcXZtHHKLxVvGxtNf9w2gW8e3o0g7K5zwhuYTP+2UW1c0ljXhe+ubRrelL2/pTcueGErzHhxMcx8YJD/m524a1bbB/TfPr1/4bQ/d9N+NlC7dF55NmYGttCKDvOncXjFiVIODNvO3HRUjANCTr7eHaJWmDFdT+nGVusMCehnXPZo++08v+YCWmfF7zv6j9rejaRftL1fUqR9YhFOGKgyz8NpJWo7j7bVtCfb1pK4t9X3trdqrvOIs2MaVfeypggf6Q6DFKRBoAZeHKzy4JARZjIcgi/mgxKL2Vu3NE4/0waXNtfq+8aRhhcKWSEM761v5AxqqqD5BGw8U0udL0unur7bSmGeX0dTXV9PTP++iX9dlUKoDi2RqcIsrXmQzm1/WZFCFig0abi/EG1QAAOCewgJcuM2Qn+kWU52C56NPSfdN9SuXDOkUQTNGtxUj+/AC9ZVDWsvth7iiS0LzU62JbOH77r82Zsrz4Ukvr6C35u6T5sXF4lcb4uop/JoMD/RutJLK4p05NO3N1TRrje3NZlsVOG1VjdHTmG4NA0Kbda5iCQCnTB/QUtXmLc8zy6v0PayjFM9JOdDywOSO8rXSrNRWD4W6uIKa0qo8S3dZp9XQniPFlFtSKUaghWZeTSkxNlCMwNkQaHEKBFrApSHMAi4HQRbjIchiPrygwal00NZKnUuB9okP1awNCrdDKiqrEiPHDO2k7DQM2C+nuJIWbM+mN+ak0NXvr6fhTy2lG/+7gd6Zt08ukVtQqux7p9YIE7YY4snvT6vVLRJeOqiVeAQAAO4o1B+VWVzd67NTKLOgbsuMlmG+9PS0RGqisFuAp0cTmtijOX17ax/66IaeNDYp+qwbx0cLK+jLpenS/d06mvzKKnpburc7U7ClvsN55XIlvnu+2ir/u2zp3S6UPrqxpxidUm5gZRYWbyMAjTZDAMaJCvKh0SqqapaUV8tBPLPirN+FfVvQb3fXVMsyY5W12dLXr1j6OoI2uGpN3wRly/kcAtWK3mEWpvdhOXfUCxXKTQWBFqdAoAVcFsIs4FIQZDEegizmxH3XuewsaOdwfjkdytWmbGljtJwwL1NYlYXLqXfGaQZN8bxtz5ESOZDx6A876LxXVtKEF5bTA99so6+XHZSvn3q3r7LX6K7m6929ZFcuZRUq3xjhn6u4SD8xAgAAd+TKbYaCfFGZhdv7/LYuQ4xqcMWTp6Ylkr+PNnOiHnHB9Oz0RJp9/0C779kz8svoiyU1wZZJL62kF3/fQ8v35MkV+eqrlJ7jFknT31rT6H08L5g/NKUjvX9tss21herjxm4W2KoEY5Z7WgB3oTa0b9ZWQ6fjgANXy/rzvoH0+IWd5fUus+AQ4a9rj4gRaEHp4aqt6XygS5tgUceYAIqws9WgUqtS0GpIa73ammo7CCQItDgFAi3gkhBmAZeBIIvxEGQxL15sBW0ZcWpisIZhluUKwyxcih3U4Wvj6pR8+nBBKt3y6WYa8fRSuuydtfIGxtzNWXTEpCdWW4T6UscWZy6j7ww/rjokHilz8YCW4hEAALirUH9XbjPk3pVZeG2cq7LUd92IOOrWKkiMtMOvpauGthEj+3Ewl4PNd3y+mUY/s0xuK/nz2gw5MM+nyae/uYb++29qo20V+R79h9v70fl9WsjjpjbaE9XrsKS7RTsanoLnYDwAGIcPoqipyrsvq4Q2HCgQI3Pz8mhCk3o2py9v6U1f3dKHpvaLdfomIlfryj+GdjFaGtwpnJooKKnGm+VartsN7qBvdZbV0p/V6PdtV5fUOqjR9o3gPAi0OAUCLeByEGYBl4Agi/EQZDG3HnEorai1lXv0bTHULjqAooO1Wfzl8t6pR4+JkWOGdkaYxVG8CTFnU5YcVrnk7bVyeGXmp5vo438P0JqUPCqtsEbZ4ZEqSlTrJS2nlNbuU35iiSuy9G8fJkYAAOCuXLkyi7u3Gfp9/RFKySwRoxpto/zp2uGOB07sxZvH9TdLEpoHyPcc9myi8El+biv5/K+7acorK+WWQofybFeAjAj0oecu7kKvXdGNIoNOvY5t/XeM3CLgezQObteHeSiA8aarDO9boTpLfXwI4/IhreVrrzPwfcX1I+Poj3sH0G3j24lnQQvh0teWN4iVWK7hut1AnVsNcQiKK/iCdrhCeYcYVJo2IwRanAKBFnApCLOA5SHIYjwEWcxPzckcaIhvttft1/e0Uv/22l3CViicwDeTJn590GP2jKqOn6RtB4vo6+UH6b5vttH4F5bLmxCP/bhDPm3LmyknLXq8ZlQX84VZ+GuqxrT+qMoCAABEYf4u3GbIz3QLp4bhtjq2AhX3Tmqv68ncZl5NKT7aX4xqZBVW0FtXdae5Dw6SWwHZG2xpDJ9K7x0fSi9c0oVG2WgD6WHj1PoJg+5Bl+7Kpes/2kjFZVXimRpcoYCrJgCAsUZK8zg1VZG4ylJusbWqi/A88ZK31tAmg6vKdI4NoiemdpZbHt00qi1FBLru/YUzDe2sLEiyYo921U76tgvV9V6CrTSgArS7QaVy80KgxSkQaAGXgTALWBqCLMZDkMX8uMIHeudri8MLx3SurjGgvXanPhrrs382/aTJurcnbg1OV1haRUt25dLb8/bRDR9tpOFPLaFrPlhPb8xOoYXbsy236Hc6Pk02oksk3XFOAn32n97UVYdS/GqUV52gPzdkipHjeBKJDRUAAGBhAa5ZvYTDA37eHmLkfv7ZepRyiirEqMawzhHUR7qn1VvXeqfGOdiRklVCIX5eciugt68+FWwZ2CHc4XtsDkev259P13+0gYZJ95/XfbiBXv5zL/227gjtPFxMVcdPiN95ip5ZFv53c/uGmZ9upru+3EIFNtpqXDKwJcWEuN4aCIDZ8YY7t9xRqlq6nvwqXVusgKuizvh4k1wVtazSdls2rfF77dikaPrkpl70xc29aGKP5nLLI9CP0hbc/N6047A269X+Ph7UrZW+wYjVKQizaA0V4swNgRanQKAFXAJ2rMCyEGQxHoIs1oAUuvZWpyhvc2IPHy8Pzb5vFdUnFFeRGaRzGVUrSM0upV/WZtCTs3bRha+vptHPLqO7v9xCXyxJp01pBVQpfX2tiE/3ctCNN1f4JNmv9wygeQ8Oopcu7UqXDWolTbrMV4p13uYsKilXHiI7t1eMXGYWAACA3w+aSfdbrsbdA+zfrjgkHp1yzfA48UhfPds23CzZkFooHtWoDbY8Mz2Rpg9opTg0Xl55nLakF9IPKw/RM7/soivfW0fDn1oqfvWU3JJKSs8to4oq9ferXI0wJfMY/bUxkx77cSeNfX453frZ5kY33nq3C6Wbx8SLEQAY7YK+LVQdTOE5sNn3FmursaxP1Xd9plaIv7f0ntKGfrunPz0rXceTWpvr8Icra988gKIUtuFetku7VkN6tyzeLL23a/GeDaegUrn5IdDiFAi0gOU1sWopfHBvCLIYD0EW63hmWiKN6x4tRqAFrsjBQQa98ASZT29qYfmePLrj881i5BgulRutcMHAirjyB1fd4QWErdLHlvSiBuXSrYo37HgSldQmSJrMh8gLb4Hmm0yd0VXvr6cdKt5zZt3Vn1qH+4oRAAC4u/NeWUlH8svFyDXERfrTj3f0FSP3sv/oMZr+5hoxqtGrbag0H08WI31lF1XSOS8uF6Mao7tG0fOXdBEjosKyavpuxUHp45CqgK4SHKSJCPKhEH8vCvb1koNPvLDu6dGEPJs2JS/PJnK1Fa7wwu2ayquOU15JlVx18GhRBWXkl9m9yTA8MVKeg/p44bwcgDM9/tNOmr1ReWXL165IoiGdzHfAhauxPD1rl2Ehlo4tAmla/1ga3z0alWud6Llfd8shK0d1ig2kL2/uLUbqbD9UTFe/v06M9PHONcnUL8FU2xuWd9Ebq+lAdqkYgVmNSYqmpy/qrHs7L2fg/TOuZmj0/b8d9lecPDli6/Oj0sUYwDIQZgHLQZDFeAiyWIu7BRL0xqVrRz6zTC69q5c7z2lPlw5qKUbqcPlxPrXpqITmAfTtrX3EyDXxwvyWtEI5vLI5rYj2Zpbo+n01Em9WdG8dTN1aB1FymxDq1CLA0hPC3RkldPm7a8XIcf0SwuTTEAAAALWufn+9y81n+PTpxzf2FCP38tnidHr3731iVIOrz3H7B6Nc8NpqOph7arMkPNCb5j4wSA66fL08nWatyZCrqjSmqXSvNrlXDN0wqi0dLayQ2wptku5Vt0n3qgWl5g9YB/p60S1j4+nCvi3EMwDgTHxQg1viKsWtXV6/MkmMzOPcl1dSZoG+YVSeO3Mwb/qAlqh2bBKLd+bQPV9tFSPHzHtwsCYtJjnTOfa5ZXL7ab1cObQ13TqunRiBFp79ZTf9us7xIBQYD4EWp0CgBSwJ8WKwFARZjIcgi7XwaxFBFm1tSC3QPfDQv712l7SVe5T13FXak9is+CQpByK+X3mIHv5+h7wANvHFFfTgd9vl07E7DxdZNsjCLYM4fHRh39j/tQyac/9AeuGSLv9rGWT1ieDPCk5gne6i/sp7xgMAgGsKDfAWj1xHkK/6jRqrslU1cUB7Y+9ne9VrNcRVTe79ehtNfnUlfb3s4BmDLKO7RdF3t/Wlh6Z0pMhAb/n+7aqhren1K7rRPw8PlivMPX5hZ/l+j0+Zc1tSs+AQ9YzR8fT7Pf0RZAEwka6tgqhTC+XtY1fszaOswgoxMg+ukKKXYD8vunoYtxIaIM+nEWQxj77tQslLYWWcVY20xHMUL6v0TdC31dCafcZUHHInyfg5tgy0HHIKtBwCS0JlFrAMBFmMhyCL9UxIbk5PXdRZjEALr89OoW+WHxQj7XEf4L/uGyhG6nD53SmvrBQjx/z3xp6UbPHesmk5ZTRnU6ZceYVPpZ1pA8FKmnl7yAuTNZVXgqXPQWacDGmmVPq+TXhhBZVWKDu9wO/LvBjpggc7AABAhad/3kW/rz8iRq5hUs8YevzCTmLkXuqf1I8M8qHZ92tzT22veZuz6JEfdoiRfYZ2jqCbRrWlDjEB4hn78Bo/V4HhsHZKVok0Ry+mNRpt1tmjTYQfDewYTsOkP3+PuBDcZwGY1G/S+9wz0vudUtePiKObRrcVI3PggM3kV1ZqutnJh0MuHtCSxidHkw9aCZkWVzVYreC9bnxyc7nagxb+2JBJT83aKUba48NKHGIN9nXdNR6jqVkbBedAhRanQIUWsBTcrYElIMhiPARZrIlLjYO29D4lwe1QtLJqr7IFbS4R3q1VkBhZ13//TaVPFh6gddL3zMpBFj7tyqd175rYnj77T29a9OgQev/aZJoxui0N6hDm0kEW9veWo4qDLOz8Pi2wwQIAAA2EuWRlFvfd+MgrqRSPavDpeiMdKSinPUdKxOjsBneKoC9u7k2vXt7N4SAL43sbDpSMTYqim8fE063j4sWvnMIHG3gTmu+F+L/HFV1iw3wpRPraeHqcefmPf52/hm2j/GlAh3C5IszMce3onWuSacEjQ+inO/vRXeckyNVocJ8FYF7jk6Ll+b1SHIYx2wF5rj48IjFSjJTj1m7cSojXcbnF8uTeMQiymNwghRWEV+/NI63Ob3OFGD3xQXNuMwja4X0abv0I1oEKLU6BCi1gKajMAqaHIIvxEGSxrq9n9lG0OAq25ZVU0bjnl4mRPp6ZlkjjNCqby2XNF+3IFiP7cXDi+Yu7iJE1VR0/SWOeXSZdv0yXdD8jPoXTLtpfroqT1Fr6kD674vuKI7jPO1fWUYI3Yv68dwAWLgAAoIFvVxyi1/7aK0auYcaYeLpueBsxci8DH19MVdWnWkZGBPrQnAf0rcxSXnWCluzMoT82HKHVKfnyBtSZ8OnSsUnRcvsgvt/T0rr9BfSfTzaKUY1npnehcUlRYtRQhfTnr5C+ZrV/bt4v4D+jn7eHdA+FhAqAq3hVeq/j1rpKvXFlkuIQgV42pxXS9R9tECPHcLiHgyvT+sdSTIh7z7WthqvvTn19lRg55qtb+lDHFtqsj059fbX0ZykVI+1xgPSByR3ECLSgdH0UnAsVWpwCFVrAEhA/BlNDkMV4CLJYl6+3h1wqFbSzPlX/0xG9NTrlwen1tQqryAxor28PYCNwVRorBFm4ZRB/z68fGUdvXd2d/n1ksHwq7P7zOtCE5Gi3D7LsyzqmOMjChnQKR5AFAABsCvM3tnKHEdy5JH14vUo7OcUVtONwsRhphwPTi3fm0MPf76Axzy2TPm+X7zvPFGTx9mxK0wa0pF/u7i+3gNU6yMJsLYSf7fXg49VUrubDFVj4I1T6meAxgiwAroWrM6nB1VnMhqsQd2oRKEb24UpTD0zuKLegu318OwRZLKhNhC/FKFwjWamwcrEtfTWsqGzLWlRm0Rwql1sTKrQ4BSq0gCUgzAKmhSCL8RBksbYurYJQ8llj6/cXiEf6aBcd0GAhXqkt6UWKwxz9XSDM8u92c564qG0ZdM+k9nJp+dqWQTeNaiuHiFy9ZZCjfle5cMonmgAAAGwJdck2Q64X0LEXLwjX99yvu+U5rVrZRZX0y9oM+VTv6GeX0T1fbaW/t2TZ3cZyZJcoule699Nz47SorEo8OiXI4FZLAGBO8VH+qjZyl+7KpfxjDa8xzjZ9QEvxqHFc+XRo5wh6V5pz/3B7X2l+2IKaeWH7w8r6KwySrNybKx6pp3erofScUsoprts+EdTp1tr6rdTdFQdaHkOgxWgItIDp4W4OTAlBFuMhyGJ9Sa2QOtea3pVZ+iZod4lTOlHnha6oIB8xsiae4PCJWWfjhTOujjS1Xyw9dVEi/XrPAJpz/0C5hRMvvHWODXTJUplaqT5+kmZvzBQjx8WG+eq+yAQAANYV5u96YRauruGuxtpop7M7o5guf3ctLdiWbfcCOP++1OxSOVD79M+75FYC57y4XA7GcHn60rOExbnFIVdiOR3fl+u9AG9r08udXw8AUNcFKkL+1cdP0F8q5mV64et+SCPv5bwxeNngVvTLXf3p1cu7YV7oQgZ0UNbyig98ldoZQj2bXvEh1FTntZz1qM6iqc4tAuV7NLAmDpEj0GI4BFrA1HBFB9NBkMV4CLK4hiSUUNRUbkklHcjWrycu03KBZU2KwhZDHaxflYXbKxXbOJ2qN7QM0tbiXTlUUKr8+zildwtqgqwQAAA0IjTA9Tb6uUWMuxqRGEkdYhq2nDiUW0YPfFtTUeWOL7bQm3P20aeL0+irZQfp+5WH6OOFB+jlP/fS/d9so2lvrqHBTyyhaW+sloMsHGhJy7Hv/r99TADdNbG93L6ifkuPQul+ZkOqvhUes4sqxKNTItFqEQCEUV0jVVXv+m2d+VoNcXCQK62cLi7SX55/87X4jgkJFBuGObir4XUzJYeCOJSl1XtxYDNPORyhp/U63ze4G75edGqBVvxWhkCLUyDQAqaFMAuYCoIsxkOQxXV0a4USilrSu8UQnxDo2TZEjNQpLq+mnRnFYuSYAe2VnXIxkwUGtRiKRMsgXf2posUQL26d27O5GAEAADQU4uclV1FzJe7cVoa/lc9MT2z0/qtEuj9evjuXvlqWTu/9vZ/enJNCr/y5lz6cn0o/rDwkt6hMPXpM3uyyV+sIP7pmeBv6emYf+kb6uGRgSwr195LvD+vTuwVm/cosYQHeDSrEAID78pGuB+OTo8XIcQeyj5lynZDbynpJf7fBnSLonWuS6cc7+sqVUX29PcTvAFfj7+NBXRWud67Zp121kz46V/tBmEV73Vrj0KfVIdDiFAi0gClhpgumgSCL8RBkcR1xkX5ufTJTD3qfpuzSMpD8NFpw4eDNCQU39j5eHpQcZ+3JHf+1F+3Qp8UQb1jwwtgz0xLp93sHyKe90DJIH7nFlbRyb54YOW5gh3AKx2lkAAA4A37fdrU2LMFufv/fVpoDfXBdD3nOrgduKcALzTeMbEvf3tqXZt3Zj24eE08dYuqe9O3eOpgi6rXt/GfrUbmFol6O1qvMEh2MagQAUNfkXjHikTJ/bjBfq6HIIG/6676B9PoV3aifhm2bwdyUHsLiKr5a6Zegb1Xj9JxSmy0EQTm+PwPrQ6DFKRBoAdNBmAVMAUEW4yHI4lqQNtfe+lR9+9X2jtfucqf0tEmPuGD5xJaVceio4Jg+E/6jhRWUf6xK3vzi09ygnzmbs1RNTCf3VrdQCwAA7iHM33XezzlogapwRB1bBNA3t/ahiwe2kltAqsGVe9pG+dOUPi3kAPPfDw2mz/7Ti24cFUcJzf3F72qIq8SM7hopRjW41dCy3blipD1up3S65iF1wzQAABy86xSrvDXKvC1HqbLa/upVRuGKWHB2h/LK6K+NmfTcr7vpm+WHxLPW1L+9svWzlMwSuYW4Frq1DpKrAulp/X591yHdDX/PwDUg0OIUCLSAqSDMAk6HIIvxEGRxPUpLboJtXCXiQLZ9/fKV6qVRiyG2dp+yihZ92+l7ssQIC7YdFY+0V151XP73P/jddhrz3HK675ttNG9zFpVWHhe/A7Si5tQfV2QZ3NH67bIAAEB/3IrFVQQhyPI/gdLX4u6JCXIVvccu7Ezju0dTy3DfM1bR40oqPeJC6LxeMXTr+Hb0/nU9aOGjQ+iH2/vSw1M6yq2DHKl8c05yw3aHvImoBw7KFJVViVGNlmG+4hEAwClqqrMUS9eZJTv1qYIK2uJKYNsOFtHXyw/K6xbjnl9O57+6ip74aSf9sjZDrhZmZZ1jgxRv9K7TqDoLHwTTu737OrQa0lSUdK/H7cLBNSDQ4hQItIBpIMwCToUgi/EQZHFNfNMD2tlwQN8JJJ/mSNKomg6XGFcavOlr8bK8J6X5i14thuqrqDpOC7dn0yM/7KAxzy6je7+uCbbwNRXU2ZVRTPuySsTIcRN7NEfLJwAAsEuoK4VZUDWuAQ61nNuzOT09LZF+uas/LX9yGC14ZAj9ed9A+vGOfnLbSA6srHlmBM25fyB9dEMPevSCTnTlkNbUOz6E/H2UV3bhFpQJzeu2H+LKLFzlT2tpOXWrsrD4qMYrxwCA++JwH7cXVupPnUJ5oE5hWbX8HvPeP/vpxv9upOFPL6VrPlhPb8xOkdct8upVI+E5d4UJq+zYi6f7SqsbK61kbEuvtvquoW1EmEVzWC93LQi0OAUCLWAKCLOA0yDIYjwEWVwTL0wkRGPxUkub0grFI33wDaqPlzZvwUp7AHPbnA71FtytZkt6IeUUV4iRcbjU8qIdItjy3DK6+6ut8snbkvJq8TvAEWpPLZ/bEy2GAADAPq7UZijIF2GWs+Gwa5CvJ0UH+1BcpB/FSHN9XiDmtkB64Covp6s+fkI+Ea+1A9nHxKNTuD0SAEB9fM0bnhghRo5btTeP8kq0D+WBY05vGTTtzTU0+pmldOcXW+jTRWm08UCBfPjmTPj9aOfhYjGypr7tTBBmideuwrItaTmluoRg3RnCLK4HgRanQKAFnA5hFnAKBFmMhyCL6+rUIgBVCTTGiwF66q1piyFlE3M+1aLXQr5RFmzPFo+cp6r6hFx6mcv3ciuiO77YIrfMQbDFPjz5/HuL8pLH3GKNN6cAAADs4UpthoL9TLfI6fbOSY4mT4+6y2w/r8nQfLHd1oZk2yjcDwGAbWrC/zXztSwxAiOcrWVQ6tGGgUZ7bNb50JbelFYWziwol8NAWuA2Q96e+m6n6b0e6W66tAwUj8CVINDiFAi0gFMhzAKGQ5DFeAiyuLZEpMw1xSGElExliwP26qWwPKot6/Yrm+havcUQ4/K5ZsKnnZbvzqUnZ50Ktvy+/ggVlSHY0hg+JVW/BLIjJqEqCwAAOMCVwiyozGI+wX5eNLpblBjVyCospyW7csVIG/XDLC3DfMnPW3kbEQBwbX3ahVJUsI8YOW7OZoRZ9FRcXk3L9+TZ3TJIKb0rEOutTYSf4tex0nWz+jjIwgdq9GT175PZ8Jp5E6uf5AObEGhxCgRawGkQZgFDIchiPARZXB9KJmprc3oRnTyp342wlzT57dZam+/Z4bxyeYFcib7twsQja9p+qFg+YWNWtcGWp3/eJZ+kuvWzzfIpqoJSlIw93exNyhdGeSFpbFLdDSMAAIAzCXWhNkOozGJOlw1qKR6d8sWSdPFIPT6xvzezRIxqdGsdLB4BADTEhXzPSW4uRo7bcaiI0nK0qWwBDVsGjXx6Kd3x+Wa7WwYptTXd+iEJpetY61O1q3bSq62+WxqozKItfx8POQgFrgmBFqdAoAWcAmEWMAyCLMZDkMU9dEWYRVObdJ448s2oj0ZlSdenKmsxFCNd72LDrH3N+3e78tY0RuNgC/ca58Wq8Qi2/E9Z5XFatEN5dZ2hnSMo0HyTOgAAMDFUZgG9dWoRSMlxdVuKbjtYqLg1aH3bpLl9ZfUJMaqRpFFQHgBcl9qKlnM3ZYpH4AjeYOWDOFq3DFKisLSKUrNLxciauMqQEuv3a/MezHrFa9c23Ja9R0qotFKfQJO70ruaDjgXAi1OgUALGA5hFjAEgizGQ5DFPXApa6uHEsxm0wF9T6v0rLe4rYbS0yV9NGxz5CxXDGlNj5zfiQZ1DCdPD+vczvDkqjbYwgtZ/5Gu0z+tPky5GpUOtpLFO3OoXMUizaQeyk8XAgCAewrzR5gF9HfZoFbi0Sn/tyhNPFJntXQfWR8qswDA2bSJ8FVV1XcuWg3ZpX7LoGFPLaWr31+necsgpbZYvIVNb4VBkuyiCjqYq011IQ5G6LkGxWtGW9Oxlq+lxNhA8QhcFQItToFACxgKYRbQHYIsxkOQxX2oWYyAhviU4/bD+v7cJMdpt9i8XmHf314uEGYJ8fOiyb1j6I0rk+ifhwbRE1M7y5U6uPWMVZyQJlnr9uXTi7/voXNeXOF2wZZ5W5RX1wnx96b+7a3dKgsAAIwXGoA2Q6C/YdI9aULzADGqsW5/vibVWVal1P138D1Rh3r/LQAAWyaoaDXErXG4wgjU5ayWQUptsniYJSrIh1qG+4qRY7RqNcSVlvUOR6DVkLa6oDKLW0CgxSkQaAHDIMwCukKQxXgIsrgXpMu1teNwMVXVK9utpaZNm1CSRicnD+eVU1ZhuRg5pldbfcuiGo1v5if2aE6vXt6N/nl4MD0zLZFGdY2iZt4e4neY3+nBlgkvrJBPcX2/8hBlF7lmsKWorFquUKPU2KQo8uDm7wAAAA7wk+4NfLysc39wJqjMYl5NpFuUm0a1FaNTXpudQmrW148WVTSY5w/qECb/9wAAzkbtHIo3Ct0Zb5CapWWQUpstHmZhvdsq22LQstWQlofUbHGF75OZcOjXShWdQTkEWpwCgRYwBK7ioBsEWYyHIIv76YQwi6a2pOs7YWwvTaD8fbTZQFmXqmwi3jLMl6KDfcTI9fAm1bju0fTCJV1o/kOD6aXLutF4aezvY53TyydPnpRP4rzy516a+NIKuuGjmmALb2C4in+3Z1P1ceXBsQnS9xQAAECJMBepzoLKLOY2PDGCOrWoO1dLySyh39ZliJHj5m0+Kt8nnm5wx3DxCADgzEL9vVRVt/xnK1+DxMANmL1lkBIHc0sp/1iVGFlTL4WthtZpVJmF9dCwfbgt2w4VueRmvLN4ejShhGh/MQJXh0CLUyDQArpDmAV0gSCL8RBkcU/1F0hBHb370vbQ8PTGBoUTcVdoMWQvH6+mNCIxgp6elkh/PzSIXr0iSa7gEmihk8y8YbEpTQRbXlxB1324QT4JllVo7WDLPBWn+risMPepBgAAUCLM31s8sjZUZjG/mePaiUenvDNvP+UUK9sAnb0pUzyqwVWGBnRAmAUA7KfmUEB2UQVtlOamrupwfrmlWgYpZfWqH70UVmbJkV6/B3PLxEgdrrjcRMeyaOWVxykl0/yVfqwEh0HdCwItToFAC+gKYRbQHIIsxkOQxT2F+nu7dIUNZ9C7MktyG+1Ob2w6oOzP2tPFWgzZy9uzKQ3tFE5PTO1M/zw0SLrxT6bz+7SgEIttaPFrlE+CTXppBV39/nr6atlByiywVrAlt7hScRiLcaUdAAAApUIDXCTM4ocwi9n1SwilkV0ixahGUVkVPfvrbjGy3+qUfLmyy+lGSP9urao+AoB7GJYYqaod79+bj4pH1marZdCUV1ZaqmWQUlYPs0QGeVOrcD8xcswmjf7uQb6e1E7nSh96r0+6m84Is7gdBFqcAoEW0A3CLKApBFmMhyCL+0KqXFuH88p1LxOb3EabyizcbiYjX9mJkl5uGmY5HfcJ582Fh6Z0pHkPDqL3r+tBU/vFUkSgtcJhfN1/c04KnftyTbDli6Xp8mkys+MWQydUTCbHJSHMAgAAyoX5Wz8EwqeBA823eAk23DWxfYON42W7cujHVYfFyD6fLU4Tj06Z3CtGPAIAsE8zr6Y0rHOEGDlOnstZcF/QFVsGKbXZBUISSlsNcYUdrWi1vteYLQexzq8lVDZ3Twi0OAUCLaALhFlAMwiyGA9BFvfWGTfimtL71AO3RgkP1OYksNKqLC3DfFHNp56mTYh6x4fQ/ed1oNn3D6SPb+xJlw1uJb93WAm/D7w9d598muyKd9fRp4vTNCuhq7X525Sf5msfE0BxkcpOYQEAALAwF6jMwouWfA8D5sf33v8ZHS9Gp7z6115asy9fjM5s+e5cWre/7u9tE+En38MCADhqrIrDAfnH1FXZNMrpLYMufmstjXpmmUu2DFJi5+Fiqqw+IUbWpPSQltK1NFuS4/R9D96KyiyaSoj2J08PbIW6IwRanAKBFtAcruCgCQRZjIcgC6BEorb0DrN0b63dqQ2lp0n0nmxbHbc87t4mmO6YkEB/3DuAPvtPb7pyaGs5BGQluzKK6b2/99MFr62Sgy0VVeZZqMotqVRV2hdVWQAAQC1u1Wl1wb6oymIllw5qSf0SwsSoBi+o3//NNnlT8UwKS223Jbp+ZJx4BADgmAHtwyjQV3mVsvlbzddqiKvXNtYyaF9WCZ086XqbmI5oHeFH5/WKoUfO70Tf3NpHbsNsZT0Urm0dzC2V1yS0kNQ6SDzSx+G8Ms3+rFDTejw+St/WUGBeCLQ4BQItoCmEWUA1BFmMhyALMJRI1NZWnUt4dtMwzKI0DJAcp28ZVFfTpWUg3TquHf1yd3/66pY+dN2IOIqLtNbkl9sQ+HiZ53aPSziraTE0NilKPAIAAFAmPMD6bYaC/Kz/d3A3T0ztTCH1vm8l5dX0n082yZVXbCmtPE53fbmVsosqxDM1+H5UTWUFAHBvXh5NaESi8lZDC3eYr9UQt412x5ZBtnh5NqWk1sHywZxXLu9Gfz80mGbd2Y8evaATTe4dQ21doNIpVz1TWk1XzeGa08VI//2IIH0rH29Nx7q/lnAo1L0h0OIUCLSAZhBmAVUQZDEegizAeCG0eQjaxWilrPI4pWSWiJE+tDq1wb2e92UdEyPHJLdBZRalOrYIoBmj29KPd/SlH+7oRzdJjxOaB4hfNa9RXSPFI3OYvzVbPHJc11bB8oIRAACAGqEu0GYoCJVZLCci0JtevKyrvMl4umMV1XTHF1voyVm7aP/RU/f43ILoqvfW26weeec5CWgzBQCqqAnEcVhko8laDSW2DHTbFiLBfl40tHME3Tq+ndw2edGjQ+iTm3rKB3OGSc+H+rtmAFZp5eFNCisd25LUSt/qLHpXkHY3nVqYfw0P9IVAi1Mg0AKaQJgFFEOQxXgIskCtTkiTa2pXRomuN7L+Pp7ULlqbSdPmtEJFJXK5pH6bCGu1yzErPsl0/Yg4+vbWPjTrrv5089h401ZKGtnFPGGW/GNVtDFN+cLR6G7mCuYAAIA1hblCmyFUZrGknnEh9PiFncWorj83HKHpb66hEU8vpaFPLpHn/QeyGwbYJ/WMoYEd6rYsAgBwVO/4kAbVohyxYLvyQwp68PFs6jbVi09vGcQHbeY/PJhevbwbXTmktdw22eothOzVQ2Hl4U0HtAuIcAUcPWH9X1uocA4MgRanQKAFVEOYBRRBkMV4CLLA6dpboCKElej9c9WlVZBmpyc5zKIEWgzpo3W4L10zrA19eUtv+v3eAXTHOQm6L2jYiyvHtJL+fGaxZGeOqhZDo7qgxRAAAKgX6gpthnwRZrGqcUlR9OCUjnIrSFu49RBXjbSFDzTcf14HMQIAUM6jaRManqj8sMCiHeYKs7DkNq635uEOLYOUUvr93pNZ0uj7rKOSdH7N7TxcbLqWXlbGa2SN3X+Be0GgxSkQaAFVEGYBhyHIYjwEWaC+DjEIs2hp+0F9f7a0LD2qtGduD4UlWMF+3ALnskGt5JK+s+8fRPdMai9/3Zs6qQ786K7mCn9wb3Wluko/Q2itBgAAWuCT6FZfyA5GmyFLu6BPC3rp0q7k52P/97G9NP9788ru1MwLy3gAoA01LWmziypom87rKI7iqiRWx/co7tgySIn4KH9Fler4gM32Q8VipA5X+qjfPlBLHLpJPa0FIajD91B8IA2AIdDiFAi0gGKYBYNDEGQxHoIsYAsqs2hrm84/X900qtTBN9jbDyv7s7riKSUziwzypukDWtJHN/Sg2fcPpAcmd6T+7cMM7eM9UsXipNb4vWzNvnwxctwokwVzAADAuvg0utXDIEFoM2R5wxMj6Jtb+8j3h2czrns0/feGnhTmAlWFAMA8+rQLVVXpS81hBT2YpUKqEhyI+PGOfvSPm7YMUkppgGlLujathrw8mujeugb7AdricDBALQRanAKBFlAEd0RgNwRZjIcgC9jCk9k4Ny4lqrW8kirKLCgXI310a61NZZaUzGNUrqAcajNvD1TzcaLwAG+6sG8Levvq7jT3wUFySeBBHcN1DbbERfqbquTw8t25VFV9Qowcp+bUIAAAQH1h0nuzlQWhMotL4DUMvj/88IYeNCG5OUUGnapCF+LvTWOTouWT+c9MSyR/Hw/xKwAA2qhpNRQhRo5buD1HPDIHDvy1tGjVBZ4ro5uM45QGmLZqFGZhSRqt9zVGqyoyUANro1AfAi1OgUALOAxhFrALgizGQ5AFGhMf7S8vOoA2diisdGKvNhF+FKjRTaPS0yNdYoPwmjEJPgl+Xq8YeuPKJPrnoUH0xNTOcq9yHy9tNyjMFv5Qc2qPTzpxCycAAACtWD3MoqSsPphXz7gQeuqiznI1v2VPDKMljw+V7xOfnZ7oEm0zAMC8RnZRPm88mFtK+7LM1QIluY112ytvTtMuYOEulL5HbtWwRRZvFusJ+wLa6oBK52ADAi1OgUALOARhFjgrBFmMhyALnAluvLW1Xec+z4kaTmy3KPyzalUZBrTFE4mJPZrTy5d1lTcsnr+4C43uFkW+3uqDLWoWJbVWffwkrdyTJ0aOG26ivwsAALiGUMtXZkGYxVX5eDXV5F4QAMAefRPCyM9H+QbXkl3mqs7izAAgV4Xh+f1DUzrSZYNbiWfthzCL4zrHBiqqeFtYWkVpOWVipI7eYRYOjFWoqHILdXWI0bctFFgXAi1OgUAL2A1hFjgjBFmMhyALnA1KImprm84/a1pObLcoXNywcu9od8GbFhxk4UAL98l+6bJuNL57NPkrWFhsGeZrquvE+tQC6b2tWowcN0JF6WsAAABbwvytHQYJ9jPdQiQAAFiQl0cTuQWuUkt25opH5mBUmIUDFF1bBcuhFZ67z3twMP1yV3+58ur5fVrQ6K5R4nfab1NagXgE9vLxbKp47UOrVkMtQpvJrQH1Un38BO3OKBEjUCsyyJtCUOEQGoFAi1Mg0AJ2QZgFGoUgi/EQZAF7tEeYRVO7Duvbf7ZrK21S/3klVZSRr+zkiN49fEFbvCDDAY6npyXS/IcH0xtXdZdbE9nbUmCkyVoMqTmt1zrCj+Kj/MUIAABAG6jMAgAAUEPN4QFev+S1CrNoG+mny3skz8UHd4qgm8fG00c39KRFjw2hT2f0pDsmJMhfv7CAuv9NbpXraCvhQ7llpvpaWoXS9S6lbbxt6dJS32ofO3Vuj+5usK4OZ4JAi1Mg0AJnhTAL2IQgi/EQZAF7oc2QdrIKK6igVL/FAj6t016j75fSawOHAewNQYD5ePJJuQ5h9OgFnWjeg4OkSUeyfNIr9Awnf0Z2cfwUmJ6WqgizjEhEiyEAANCe1SuzBPmiMgsAAGiDK7N4eSrbIjh58iQt3W2uVkNJGlRnOb1l0A939JMPmbx+RTe6Zlgb6hEXLB9AOROexyfGOh5w2KxhwMJddGul7Pu9/ZB2B9v0bjW0C5VZNIWK53A2CLQ4BQItcEYIs0ADCLIYD0EWsFd0cDMz3mxY1k6dq7JwkMVb4aJQfUqvD2gx5Do8mjahfgmh8oLa3AcHye+JFw9sSZFBPuJ31LxX6n0qyBEpmcfoSH65GDluOFoMAQCADsIsXJmF5wJ8TwAAAKAFP28P6hOvfAl46U5zhVm6O7gGcraWQVztRQklLY+UtpZ2Z0rXvPZllVBF1QkxUkfvMIvea5fuJiEaYRY4OwRanAKBFmgUwixQB4IsxkOQBRzRLhrtNrS0K0PfCaGWoQKl14iurdBiyBXxHlavtiF098T29Nd9A+mTm3rJi29T+8WK32EOak7p8Uaj3otCAADgnqwcZkGLIQAA0NrQzsoPEazel0+V1dqEArRwthCJoy2DlFISZtmEMIvDmof4UMRpB3zsxRvUWq0J6n2g6ED2Mc2CN4C1dbAfAi1OgUAL2IQwC/wPgizGQ5AFHIUbbm3pfbpBy414pSVQuyIM4PKaNKnpE82Lb1cNNde9/rJdueKR44Z0ipD/bgAAAFoLO0O7PrML8kOVRgAA0NaQTuHikePKK4/ThtQCMXK+xJaBcrWVWmpbBimlpGIIhysqTBQMsgql617bNFqP54BUbJivGGmPN9L3ZKLVkFbio/ypCRabwE4ItDgFAi3QAMIsIEOQxXgIsoASCLNoS+/KLJ0V9Ei2JT23jIrLqsTIfj5eHpTQHK8ZcI7CsmpVi0NqFlQBAADOJFSjU9fOEIzKLAAAoLGoIB/qpGL9Ytlu5YcYtMbhlNvGt9O0ZZASQb6e1DbKsfWY6uMnaIfCg0zuTOlBMqWHxmzp3ELf6iy70GpIMz5eTV1yrwn0g0CLUyDQAnUgzAIIsjgBgiygFPp6audoUQXllVSKkfY4SBKn0ULJ9oPKrhUdYwLIg/vRADjBqj25dELhRI9/fvonhIkRAACAtvy8PeT3GisK8kOYBQAAtDe0k/JWQ8tNFGZhlwxsqWnLIKWUtBrajFZDDlPa5kfpWpstasJg9tip82E8d4PDouAoBFqcAoEW+B+EWdwcgizGQ5AFlGratAnFRRl3isTV7crQt0Rn++baBUmUXi+6tEKLIXAeNafz+sSHyKdlAAAA9BLqb81QSLAv2gwBAID21IRZDuWVUVpOmRhBrWRFYRbztGyyisSWQYraxmTkl1FBqeNVkG3ppHdlFoRZNNUOh0VBAQRanAKBFpBhl8CNIchiPARZQI3YUF/devm6o90WaTHElJY+VVpqFUAtntet3JsnRo4brGIhFQAAwB5hAd7ikbUEoc0QAADooGOLAIoI9BEjx5mtOosZKKnMsiUda8aO8vfxoDYRvmLkGK1aDeldmSX1aClVHXe9DXRnQWUWUAqBFqdAoAUQZnFXCLIYD0EWUAs32trac0TfyixahVn45nhvprI/a1eEWcBJdh4uokIVJ5wGdkCLIQAA0Jdlwyx+qMwCAAD6UDMPW7kXYZb6Wob5Ony/UVRWRanZpWIE9lJ6mEuriidcOS9Gx/2M6uMnaP/RY2IEamGNHdRAoMUpEGhxcwizuCEEWYyHIAtoIQE32prSO8zSqYU2JSsPZJdSRdVxMbJfsJ8XxYa53vUUrEFNVZb4KH+Kke4JAAAA9BRm2TZDqMwCAAD6GNQxXDxy3MYDhVRRfUKMoJaS6iyb0wrFI7CX4jDLYe2qNnfWudXQXp3XMd1Jmwg/8vTA1igoh0CLUyDQ4sZwxXYzCLIYD0EW0Eo8wiya4Z9L7o2rF2/PpvKGvBaUnhLRss0RgKNWqQizqFlABQAAsJd1K7MgzAIAAProlxCmeIOXD+FsTC0QI6jVvTXCLEZIbKlsDUyryixM71ZDuxFm0YynRxNqFa6sNRVALQRanAKBFjeFMIsbQZDFeAiygJbiIv3EI1BLadsee7VvHkAeTZuIkTo7FZ4S6aTziRCAxpSUV9O2g8rf9xBmAQAAI4T6WzPMwmXsAQAA9ODv40HJCiqJ1FqVovxQg6tSUpllUxpCQY5KULgOl1lQTgUqWiSfTu91OFRm0VZbrLODBhBocQoEWtwQwixuAkEW4yHIAlpq0qQJtY7ATbZW9G4x1D5GmxZDDJVZzqz6+Em5nPFXyw7Ss7/upnu/3ka3fraZ7vxyqzyZ+GB+qjSxOEqH8vSrxAN1rd1foHgS5+fjqejkGgAAgKPCAqxZ4QSVWQAAQE8DOoSJR45buQdhlvo44ODj5SFG9jmUW0Z5JdoELNyFj2dTaquwQrJWrYY6aLgWaMsenQ/muRulrxeA+hBocQoEWtwMwixuAEEW4yHIAlrjnxOemIE29A6zdNRoAsv3wErLiLp6ZRb+Hj77y24a/ewyuvG/G+jNOSn069oMWrQjW25xs2xXDs3ZlEmfLDxAD3+/nc5/dRWd98pKevWvvbRDw57I0JCaFkO940Pkcq8AAKCvk9I9Bi+2cSi0svqE/JnH/Ly7sGplliAXr8zCr0eu8sanpHNLKimnuJKOFlVQVmEFHSkolz/4MT+XXVRJ+ceqqKisWp6D8z/rTq9hAAA99E9QHmbZf/SYfG2GU3h+m6jgsNGWdLQacpTSQ107NWo1FB7grWsby+KyKvkeCLSBCuigJQRanAKBFjfS5CRm+i4NQRbjIcgCehjcMZxevzJJjECtK99bTzsP6/cz+vFNPTWpLpGaXUrT3lgtRvYL8vWiBY8MFiPXwhsYr/2VIodW1EhuE0Izx8UrKvl7JryJUnX8pLxg5a4BtPNfWyWfJFPi/vM60NR+sWIEAAAVVSfkTf1C6YPnGccqqqlY3riv2bznTX/+qH1cVnWcyitPUDl/lj74n+egStXxU5/PtsDGFQG5TLuX9F7m5dGUvDybkLf0ntbMy4P8vD3I16fmM1fT4mBFzYeX/DnEz0texA8P9KYwf29TBxRTMo/RJW+vESPrWPnUcNMHP/n1yiEUDqPkSp/zjlXKr1t+nl/P/FotlV/PNa9pfsyvV76P0kLt67WZd1P5sZ+3p9w6w7+ZJwXwZ+m169+s5jVcO+bF2WDp9RviL31In/n1rFXbUAAAqxn/wnL5+q3EE1M708QezcUI2Lt/76fPFqeJkX0uH9yabp/QTozAHj+sOkwv/7FHjOw3skskvXhpVzFShysFqzngczavXZFEQzqhNbMWdmeU0OXvrhUjAG2MTYqmpy7q7JLzCN7vnPnpZnkuZzL7K06eHLH1+VHpYgwuCGEWF4Ygi/EQZAG9XD5EmsSOxyRWC7x/M/TJJVRRdVw8o73Fjw+VN3nUmrs5ix79YYcY2a9vQhi9e013MXIdvDDx9tx98maHVib3bkF3T0wgXwXfL77mL96ZQ+v358sVdA7mllFpxakbek+PpnILg9hQX+oUG0hJrYKoj/S9CXbhE9UcNjrv5ZVi5Lhf7u5PLcN8xQgAwPVUVJ+QN/lziiooR2z0FxyrouLyKvkzb/Sf/lnL9zxn4HBAZJCPPAdsHuxD0cHNKCbEh1qG+1HrCF8KdOLpLg5ajH9+uRhZA9+vLJHuM52Nv3bpOWXSvU8pZeSXU6b0/p9ZUEEZBWXyifzq49qEUpyNQy614Zbaz1zRh8NafPq69jO/xl29Yg4AuJcnftpJf23MFCPHcJCFAy1wyvLduXTHF1vEyD5dWwXTpzN6ihHYY+vBIrr2g/ViZL/YMF/69e7+YqTO2/P20RdL9NtPnTEmnq4b3kaMQI3yqhM05InFYgSgHQRanAKBFheHMIuLQpDFeAiygJ4evaATndcrRoxAjfTcMrrwtVVipD3eiOcNeS28NXcffbnU8Xuwq4a2kauOuAo+Qf70z7sUL6adTccWgfTWVd3l4Ik9DmSX0udL0uUSko6eIOaAC7fSmSz9PI/sGkWuNq/5bf0Rekb6Ximh5c8OAIDR+L2KQypy+5PCcsrisIo05rBKdrH0WIxNuOjjVBwM4FBLfJQ/tYvmjwD5c6i/fe/JavD3bMBji8lKayI8n/7j3gFipD9+ze7NLJE/9mcdo31Hj9HBnDK5mgrUxRVgasItPhQhfeaPqGAfigqqCXHx42jpsY8XWscCgPnN25xFjyg4WMM44Df7/oFiBIzb4Y16ZqkY2YfXDhY9NgQtxx3AFQmHPbVEUZuPRY8Nlau4qaXmZ8ceY5Ki6bnpiWIEap378ko5lA2gNQRanAKBFheGMIsLQpDFeAiygN4+uakXJbUOEiNQY+GOHLrv661ipD0zlCd9/uIuNLpblBhZG7dEuPebbbRsV454Rh8JzQPo4xt7nnHxgk9t8CmbWasPK1ocqa9FqC/NGN2WJiRHi2esjxdtePFGiQv7xtIDkzuIEQCAuXAliiP55XIFKv7ILqoQwRXps/Q4T/r1Exq8N0CNiCAfSowNpM780SKQurYKkqu8aG3Ms8vkKjhW0SEmkL6e2VuMtMUbbXyimVtxbj9UTNulx/nHlLWYgMZxSy452CJ9NOdKRaFcraiZdF9Y85grvQAAOFv+sSoa+9wyMXLcj3f0o7hIPzECNu3NNZR69JgY2eejG3pSjzhtWyM3htc7eF27V9sQ8Yw1XfzWWtqXVSJG9uP1IC3aUO+XvsfTpe+1XjgA/v3tfcUI1Lrt8y20ck+uGAFoC4EWp0CgxUUhzOJiEGQxHoIsYIR/Hx3i1DLsruTjhQfow/mpYqS9GaPj6boR2pT8HPf8cnlzzFGz7upPrcNdo1XLoz/upLmb9KnIUt85PZrTk42UQ+aKPnd/uUWuyqK15DYh9KQ0ueFNDKsb+9xyxRtfHALjMBgAgDPUhlW4ZYocWOHH8ucyaVyha3tCsA9viiW1DpY3GnrHh2ryvqlkY8mZercLpfevTRYjdbgd0IbUfNqUVkgbDxQq2vgB7Xl5NpWDLhx6bhHSjJpLr3P+XBt2iQz0oSautx4OACZ0ydtrKSVT2XvDved2oGn9Y8UI2LO/7qZf12aIkX1uGduOrh7WWoy0xdUDN6UX0lbpY5N0H8Ctk7lN4A939KO2Fg4iKV1Duk96zV6kwWuWDz5xa3NHq/jaiyv2LH18qPQZNwNaeH12Cn2z/KAYAWgPgRanQKDFBSHM4kIQZDEegixghLAAb5r34CAxArUe/HY7zd92VIy09+oVSTS0U7gYKcebauOfXy5G9mvm7UFLHhvqEovc3644RK/9tVeMjPHetcnUp13dt9HdGSV0s3StLyrT7+R2oK+XPLkZ3FH9a8dZ1JxAaiK9YOc/PJiCfBHaAwB9IKzielqG+1L/hDDqyx/Se7eS0vAzPt5E61Pzxcj8RnWNohcu6SJGjuET1+tTC2h1Sp5c+c9KIR44hTexmof4yOsscmWX04Iu/JlbGrngWjkAOIGaTd4RXSLpJY0q1roKbpv8xE87xcg+gztF0OtXdBMj5Xj7h+frW9ILaXNaoRxkPZxXJn61rofP70RTelu3zflXyw7Sm3NSxMh+U/q0oIendBQjda54bx3tOlwsRtr77ra+cltOUO+XtRn03K+7xQhAHwi0OAUCLS4GYRYXgSCL8RBkAaMkx4XQf2/oIUag1kVvrKED2fot3v96zwBNrnkr9+bRbZ9tFiP7dW0VTJ/O6ClG1sULLZe/u46qdDrN0pj6X7+0nFK69oMNugZZavGk5qEpHem8XtZcOPpx1WF66Y89YuSYTrGB9OXN+rRNAAD3wPfmvCjPQZVD0mcOrfC45jmEVVwdb/D3jg+hIZ0iaFjnCLmyhT0e+n4H/bNFWXs8Zzi/Twv5XsFehaVVtHRXLi3emSMHWMrxc+DyasMuXNmF5ySxYb7/C7zw41B/7dt1AYBrWr4nj+743PE1CRbi50X/PDxYjIDx/en5r64SI/twa7oFjzj+dayoPkE7DhXTprQCObyyJb2Iiu1c05jUM4Yev7CTGFnP6pR8mvnpJjGyX5eWQfTZf3qJkTpPztpFf244Ikbae2Z6FxqX5BqtxZ1t/f4CmvHJRjEC0A8CLU6BQIsLQZjFBSDIYjwEWcBIvLH96AXWnUiaSdXxkzTkicVy2U89aFkV5fMl6fTOvH1iZL8L+sbSg5M7iJF13fDRRnnhxRm+vKU3dWoRKN+EX/HuOnnRyUiPX9iZJvVsLkbW8cC322mBwqpHVw5tTbeOaydGAAANVUvv4ZmFHFCpCatkitAKj7m6SkGp/qFDsI7OsUE0NimKxnSLOmOw5ZU/99L3Kw+JkfldPawN3TI2XoxsK5buX+ZvPUrzNh+ljdK91Amd7nvBmnyl+YocdAmrF3QRz/Gvg7mUVR4n/in2w/cGDMavvZHPLJNbzyiB6hENKWklbU/bn7ySKtosV10pqNMySIlW4X708139xMh68o9V0djnlomR/Zp5edDix4dqUt1MaXUYe10zvA3dPObM94NgH267ec6LjlfFBlACgRanQKDFRSDMYnEIshgPQRYw2sxx7eiqofr0yHU3ezNL6NK314qR9rQ8yfHIDzto3mbHTwo/MLkjXdi3hRhZ06IdOXTv11vFyHjTB7Skeya1170lVWP4RO0bVyZRvwRTvbWf1djnllP+MccW5mq9c02y5f6+4Bp403fF7lzacrCIurcOpkEdwxW1KgH1eFqaXVwht//h6iqHuQ2QCKtkFJRRVmEFNuXBYdzGjn+2z+kRTeO6RzfYDP5kURp98M9+MTK/28Yn0BVDWonRKRzUXrIrl2ZvzKTle3INr2wHroOrKbQI85UDLi2lz7y2w4/5gx/7eDYVvxP0xJuxS3bm0CLpY01KHlVKP9MdYgJpdLdIOrdnDEUEeovfCaAvNYdM7pnUQZpbx4oRsPu+2UYLt2eLkX1stf1JzS6lTQdqqq5wiOVQrrYHcOY9OJjCAqxbyWvCCysoR5pXOOrHO/pR3FmCQ/ZQWmnZXkM7R9Crl6tvPwU1hjy5hMorUb0QjIFAi1Mg0OICEGaxMARZjIcgCzjDS5d1oxGJEWIEaszdnEWP/rBDjLSnZRWdi99aS/uySsTIfv83oxd1axUkRtZ01fvraYcTr7N8WvX2Ce3o/m+2iWeMF+rvTd/e2ofCLbJQzW2hpr+5Rowcw+GdhY8OoWZe2BwBY+SWVNI/W47S4l058snF008tenk2pT7xoTSwQxj1TQg76ylIsB9PO/lrzxVVuAUQB1Y4uHI4v0yusMJhFWzA1+AABoeqAn09KbCZl/yYq7/xdZJPjfJnP35OeuwjnuNqCl4eTaSPpvLrmBfHeNxU+nfxY64ax495zYwzQSekbwh/T/gzByG4eh1/Pi79PPBjbkdTXnVC/lwhPh8rP04lFdXynKi4rFpuwVdwrEoOhVlhXYG/RlypZUqfFv+7V7Jan/xHpPvMyae1I+TQ12/rMuiP9ZmKNm2MwgGJ0ABv+XOIv/QhfQ6WPvh1zAEjfx9P8m/mWec1Xvua59c0v4ZrX9O1C7/8eubXNeOXH79+q/k1LH3w65qrOVWJ1zNfW/hxWWXNa5lf26XSa5mrDtS+zvkx/zovvvJrukR6jfPn4nLpNS495l8Hku9NY0Jqwi7czig6uCbk0jzYR/4cJF23wHH8OuRN6TX78mhNSr5cVaGx6yr/DPC17LLBreRqkgB6+mB+Kn2y8IAYOWZEl0h66dKuYgTs6+UH6Y3ZjlXs4DDuhX1j5VARtwvaml4otxHU08uXdaPhFl6HvP3zLbRiT64Y2e+FS7rSqK6RYqTc0aIKmvjiCjHSHodNf7m7vxiBWpe+s5b2Su+7AEZBoMUpEGixOIRZLApBFuMhyALOgtKs2nn/n1T6v0XKFmLsccc5CXTZoIanZR3Fi/CDn1jicFlY3vxa/NgQS5cHX7e/gP5jgn613JuaN+mcaWCHcHrzqiQxMrefVh+mF3/fI0aOSWodTJ/c1FOMAPTBfeMX78ih2ZsyadXePPk6a4/IIB/qFR9K3VsHya/VhOYBmpSedkW80csLtxxU4cAKh1P4c2aB9LmwZqy03LlV8eIUv5/Ubt6f/pk38oOlX+PASkAzDq1IH3J4xVPe2K/dpLcC/nHiTRWuzpVTXEm5/FHCj/k1IF4H0muAnzeLji0C6ZKBLeV7JmeGVx1Vu7m0Zl8+fbP8IK3Yk+f0IBEHcLldTf1wQ2Sgtxx8CA/wdomFWn7fqA26cLiFW5txqwj+zK9/DnbxY/7MPwvc8sEqQS8t+UnXL27tVRtwiZY+R0vvpfx+GiWN+XXB1zx3xi+J9NxS2pVRQtsOcluQIrmCqJL3yAHSfOGGkXGWP8wA5rVWer+5+f82iZFj+J7nn4cHixEwXlO++v31YmRelw9uLR/wsap3/95Pny1OEyP7XS9dT28a1VaM1Bnx9FLdNnN57W/pE0NRLU0jzqrKDO4NgRanQKDFwhBmsSAEWYyHIAs4CyYo2lJS0tURWrVKUVrlomW4L/1yl7VPZ3DlHK6gAzVeubwbDets/hNRD3+/g/7eouz7hn7PoKfdGSVy5YV50utTi4k0b9J1jAmgTrGB1KF5ALWXHsdF+MnVMVwVVzfIO1Yp9xPnsEq29MEhhaOF0uNifr7m8bEK0y1U6MJbuier2aD3kds88EZ9aICXvKHPz0dIY/7MGzjuvmFbH4fKOOyUnlNKadIHl8Q/kF1K+7KOOS1AGuznTYWl5gnZnM2VQ1vLAZaUTGNPjzZt2kQ+BcwB+3ZR/nIJ/pbhftQ6wlcOYIFtHPTiYEttwOt/n2sfy2O+rla6zTWUcfWdiCBvigzk8JN0LQ3yka+l/BHG11R/r/9dR628wM8BKA5y8vWOr3Vp0sce6WeXgytatzPganIcakluEyyeAdAGV2cb/vRSxYHkH+7oh0qHp+H7av56VlSZu9pX11bB9OkM6x44mbflKD3y/XYxsp+W1YTUtOiyxze39qH20nwU1Hvvn/306SLHw08AaiHQ4hQItFgUwiwWgyCL8RBkAWfin60/7h0gRqDWtDfXUOrRY2KkvTkPDNKkf/k/W4/SQ985PvEenhhJL19m3TK+fL0d//xyudQ71OCTzj/d0Y88Pcw9sZn40gp5M1sJrUJgALVKK4/TnE1Z9OvaDNqVUSye1RefNo+L9KdW0s9sjHQ/HCO9f/Pn2rADByDMgjclCstq2mbwwkKh9Dm/pJJypA+uMsAf+SVV8gYrVxZwdpUqo/ACEm+e8uYqVxDg711NFQFUFDACV3ThUAuHNPjndsfhYjn0Asbj9n8J0f7UOTbwfx9to/wRrtcZv3dxOJCDLVmF5XJ4kO+t+GeDn8+SPvj6fMLOymKugA92BPt6StdmHzk0yNWsuI0RV7bia/HpVa24Clawn6dcbam2VZUeGwO8hMrBI666U1TK76E11Xg4oMTfH/5ecUWqjIIy+ftnbyU4rfRuF0ozRrel7q0RagHtqNmUf2hKRzq/TwsxAg72XvvBBtpzxJg5ilJ8L7DosSGWfe/ne8qL33L8gFjrCD+adWc/MVLnhd/20Kw1h8VIe89O70Jjk6LECNT4c0MmPTlrpxgBGAuBFqdAoMWCEGaxEARZjIcgCzhbn3ah9N61yWIEaiht3WMvXkBd8Ig2JXSV9qW+bkScvHhpVfM2Z9EjP+wQI6j16AWd6LxeMWJkPnzKfvIrK8XIMbxItvDRIfKGA4Bae46UyC2vuLoTt7wxE95w43BEiJ83BfBGHLeTkT540612440/e3k0kT6akpdnU/Js2qRBqxneE+P3s+PSexl/rpY++O/Km6DllSeoolp6LN2/lledkIOB/GscWuFAirzxJj2uqnavVj+M36PlMAq3uuDAyv/CKjWtUHjM1QBccP3I0nguxsGWLenchqPmw4QLYZbHwYDubYLlVmr8kdgyEMEVk+LrPodbuNpHdnEF5XDgRYReap/jMIzZT/wbhe8z+R6zmfw+y49r3m/5vbap9AbbRHqZ17zXNpHbQfF7LDt+/CRVSe+zVeKz/D4rXY/4s1VC9/3bh8mtMrqi/RBoQOn6BJuQ3FzepHNXHAzfLN/HFNCmA4W0W5qvWKXt5n9v7GnZak9cAWfIk46v/3EluiWPa1Md+4dVh+nlP5S1YrbHDSPb0o2j4sQI1OCf0es/3CBGAMZDoMUpEGixGIRZLAJBFuMhyAJmcGHfWHpgcgcxAjXScspo6uurxEh7vAnwsTTZ18K9X2+jRTscb4f03MVdaEw3657MeHLWLvpzwxExcgwvOkzoHi1PALgEPldBKCitov1Zx2jZ7lyav/WoZSu+tInwox/v6NdgU9ss/tqYSU/8pOwUi9XLF4Pz8enGf7YcpVlrMmjbwULxLLgTbu/DbSo4rBIlKqg0D24mz1Nqq6mYqTIOKMdLF3zSdn1qPq3Zl0/r9xfIFRLAMT5eHtQjLlgOzfdrF0YdYgJMe48ByhRK98BcHYSruRw9rcoLjzMLpLH0uNINg43uaECHcLp+RBwltUaoBZRbnZJPMz/dJEaOcbdqw6nZpbTpQIEcwN0kfRzOKxO/Yj0zx7Wjq4a2FiPrUVqZ+atb+lDHFurb96yV7lVv/j9lPzf2GN0tip6/uIsYgRq8djjm2WViBOAcCLQ4BQItFoIwiwUgyGI8BFnALO6YkECXDW4lRqDG4p05dM9XW8VIe5N7t6BHzu8oRuqc/9oqOpTr+KLH97f3pfgofzGyngkvrKCcYsdb1QT6etHrV3STA0WN4RNRL/y+mxZudzwkZAZcoYk3nczo2V9206/rMsTIMVcMaU23jW8nRgD2S8splQMsf23I1KwNzq3SazElsyYAV+wmrXXMjE/Kc9ufaBFQ4cAKV1CpGdcEVTi8wifswT1xlYpt0nxtufQzu2RnLu3LKhG/AvVFSD8rQzqG09DOEfL9BCqvQP6xqv8FXGoDLxyAkcMu/Jz04Y6VvMyEK7YN7BAu/8y+8Ntu8awy3H7ouuFx1Ds+RDwDYD+uSjTi6aXy+64Sf943UL6PczUcqt9xqFhuwcThlS3pRS41hxjcKUJeZ7GqB7/bLh9qctQTUzvTxB7NxUg5rqQ24YXlYqS9hOYB9O2tfcQI1Br+1FKE5MHpEGhxCgRaLAJhFpNDkMV4CLKAmbx8WTcanhghRqDG50vS6Z15+8RIe1oFjyqqTsjlUB19f+Yy2sueGGrZG95DeWV0/quOV87hv+/71/WQTxjb45lfdtNvCoMXzjSlTwt6eIo2YSmtKT3xxF69IomGdgoXI4Az43LR/27Ppp/XZMiVGbTEbTb+eWiwXJ2AF+q5DPjqfXm0JiWfdmYU0wmFi/dgG79nyW1+bARVIqXHXFmFf90VF3FAP4fzy2npzhxasC1b3lhyd9HSz9GYpCga3TWKurQMFM8C2M9W4OXUuCbwUl6JlkZa4s3Jfgmh1LddmBw8qa0sdsnbayklU31gj9sOXTs8jobg/hscdOV762nnYWXrpM9O70Jjpfcjq7NyyyAleH40/2FtWmk7wycL0+iD+fvFyH5aHrjhEJheG7f8/rD0iWFok6qRy95ZR3uOFIsRgPMg0OIUCLRYAMIsJoYgi/EQZAGz+ebWPtS+ufrylkByGxRuh6KXN67qToM6hImRcrwgcvk7a8XIfu2iA+i726x7KuOfrUfpoe+2i5H9pg9oSfdMai9GZ8e97y+Tvr5Kwxf1JceF0NS+Lahn21B54/WEdF+VWVghTYJLaE1KHi3akaOo2kx9vNn7130Dxcg8iqUJyKhnljkcvqq14JEhFOTrKUYAtu2Xfl7/WJ8ptyHjEsB6OFOZZn6d80nLrel84rKQdh4uNuPk2xS45VuovxeFB3A4xZsiA30oQvocwZ+layQHVjjAEh7gjbYmoKss6b2Y7y3mbs6i3RnuszAd0MyTxiVF04TkaEpqHYyfM9BdUVk1ZRdVyCfQ+XO2dN9b+5gDLzzmDWBX3vBVqpm3B3WMCZCrS/LPK3/we6gtb87dR18t1W59PS7Sny4e2JIm9WhOPl6o1ARn9/rsFPpm+UExcgy/1u6eaP+c3SxcqWWQUj/c0Y/aRvqJkbXwWsy9XztenVnLijTXfLCeth3Ub4/hl7v7U8swXzECNe77ZptlKzmD60GgxSkQaDE5hFlMCkEW4yHIAma0+PGh5OftIUaght6TyF/vGaDJtXHelqP0yPeOhzr4RvfZ6YliZD1vz9tHXyxx7H7Rx8uDfpe+7mEBthd9G8Mnth/4dpsYKcNVBR6c3IHO6xUjnrGNKzxwadt3/9lPR/LLxbPKmLE888q9eXTbZ5vFyDFWD2CBvvi+7O8tWfT7+kzp2l0ontXPI+d3osm9z/zzfDquJsXhw73Sx4HsUvnjYG4pVbpgS4bagEqov7d0vfWWgyh83eUxP1/7HLcE4s+opgJmszezRLqWHKHZG7M0a0tmNtxC5LyeMTSySyQ2psF0eNkx71gl5RZXytVe8kqkx7Uf8nOVcuAlt6SCCqRfV9rKxKy8PJtS63A/iov0ozYRftI9sD91bBFAraTn7H3LXJ2STzM/3SRG2gny9aIpfWLoon4tqXmI67WBAe0s3JFD9ykIBrDElkH0+X96iZE5uXrLIKUeluZIUxyYI5nJwdwyuuA1x6v/tgz3pV/u6i9G6jw5a5d8IEMvb1yZRIM6otKWFt6au4++1DA0CqAWAi1OgUCLiSHMYkIIshgPQRYwoxB/b/rnoUFiBGpx9Qi9NjA4VLH08aGanH79cH4qfbzwgBjZb8boeLpuRBsxsp5bP9tMq/bmiZF9zunRnJ6c2lmM7MetSsY8t0zxTTNv7L5yWTeHynNzn/Gnf9lN/2zJEs847p1rkuWy42by4QLp9fqv469XdkHfWDkQBFCLN684IMWhvkXbs6m8yrjWBVqExXhaxSfQObiWWSB9FFbIG3XyifWiSnkjr6i0Sq70YvRGHV+3OBzLVRv8ffjDg/ykjwDpMZcQD/Kr+RwifchjX+mxf804UPpnUN0BXAGHzeZvy6bvVhxS3CrBTLiqw8Tk5vKJd94kB3AVfI9eWFYtB1u4IluB9P7JnwvlxzXvo7yGc6z2c0W1/M/wYyPXOJtIb478HsnvoSF+XH2spgIZBztjQppRi9BmFCN9cHUytfsQvNE+8umluoVmeaNkSKcImtSzOQ3qEE6eHnjjh7o4cDbu+WVi5Bg+CLLosSHkI9pmmYG7tQxyFN9jcFuy6f1bWrb1OU+3hjyx2OHrJs+beH2vts2bGnq3O79rYnu6RLoPBPVmrcmgF37bLUYA5oBAi1Mg0GJSCLOYDIIsxkOQBcyKJ46fzjD36RWr4IXP0c8qW3ixR/uYAPpmpjYVJh74djst2HZUjOz3wqVdaVSXSDGynkkvraSsQscql7xyeTca1lnZwsptn2+hlXtyxcgxN4+Np2uGOR4c4lsurgjzr8LSpY9c0Ikmn6USjNFukSYe3E5JiSemdqaJPZqLEbgrDpet3pdP/0rXvcU7c+TrtdH4lPRPd/YTI2Pw/SdP2ms33zjwxuGdiqoTVHX8hPx14c+8CMvztdrsC69h8OYZf/byaCovsnp7NZU3B/hx7efaj9rACio1ANTFp6451PLvjmw6YXC4TC3eGL90UCs6v0+MHFADgFP4/ZTfV2vfU3kTkz84DPK/z9LzHCrl9qB8f86f+TLA761NpfdYDnDypgG/z/L7p/yeKj3mzV1+X+VwaO37q5FhT17wX63wvtsRHGQdnhhJw6W5Zd92odLXwcC/JJja+a+ukqsTKvHfG3tScptgMXIuNXNYVxUR5CN/f2pbnnVqEeASm6eXvL2WUjJLxMh+397alxKa+4uRckt25dLdX24RI+1N7RdL95+HA0Ja0KsCGoBaCLQ4BQItJoQwi4kgyGI8BFnAzMZ1j6Znplm3bYyZbD1YRNd+sF6MtKdli5+L31pL+7Icn2x/d1tfuWS1FfG1ePhTS8TIPlwNZ8HDgxVv0L76Vwp9t8Lxnt8JzQPoq1t6K55E8A361DdWyyXVHXXr+HZ05ZDWYuR8fAs54uml0vdP2aTj57v6U6tw9Hd2RznS6583Y5btzpUrMjl74jptQEu6d5L1+vgDgHpcgv6ZX3bRhtQC8Yx5cVWlmePi5RaHvLkOAO7ly6UH6a25KWJkjGbSnCs5Lph6x4dSpxaB1DbKj6KC0I7IXT32406asylTjBxjprms3q1fzI6D8bx29L/wivTZFdf82YPfbZfbPjvq+Yu70OhuUWKkXLp0n3mhglZH9uqbEEbvXtNdjEANDupxYA/AjBBocQoEWkwGKyAmgSCL8RBkAbOLDcUmr1bSc0rFI320jtDme8UnBNNzHf+z8s1s6wjrlpc/kH1MPLJfl5aBqioN8IlDJf4zJl7V5IFPUF+hcBGvVHrfMpNU6fumNMjCX38EWdxPmnQtnvbmGprwwnJ64qed8sKiGSas/RPCxCMAcDf8XnTt8DgxMrerhrWWT+AiyALgnpzRbpQr3HDwmNtk8In1iS+uoO9XHha/Cu6mu4rKKtsPmmft1SwVYozCVaV6twul60fG0VtXd6d/HxlM397aR67oMSE5+v/Zuw/4OIqzDeCvyql3yZYsd1uuGPciY2N6Dy2UhA9CCT10AoSEXkJIgIQQCBAg9JZAIEACNgbjbgw27r1X9d7vJH03q3EwtnS+m53Znd19/t/vPu2sTJDRlZ3ZZ97XtUEWRrQN49ZSOWuI7L8ta7Oliuq1Ti9h7QFZiykAHc1YUWwESq1uV22Fw3ql0dOXjdKx4uiA+KioWYf/+gt9dpV6HFZBNIAgi/UQZAEn6Jnl3gml1XaUiZXCDVefbDlBkt2VTeQPRN6nOT8z0dHlnzcXRx5mGR682DVDJJDSKyuRjhySzUfiWGsdkUmybpOW1btq+VHkDu/jrQVE6DBjRQltLYn89a4SW1wcNyCDjwDAi7JSxAKuVhMN4gKAOwzukRJ8v4rjI/uwGyrgTYf3Fp+Dm5k7ymYmlOMErGUQqypy62mD6JVrx9NX9xxJz/58NF19XH+aPCjLUy0K+3cTq14sK8zC1p3yFd5XKa5uNlrogXnsd5WbjspjoC8EWmyBQItGEGaxGYIs1kOQBZyiZxaqFsgiUu0kErIqs2wTnDCzcs9OtrUk8r/38J6p/EgM66cfKdb6S0ZffHYzanBeCh+Fz8qe/OFYY+JzlJUzBu/5cnUpP9LHiN5plBQXw0cA4EVZyfbfHA5HGsIsAJ7HWkrYbcWOaiqqauYj8BLWcjdR8Lq5uLpJqNWuCqxaR7pLPlNZyyD2e2GV2x48bzh9eNtk+vRXRxhtci44opdR0dZMZVmnE10rE6ke3JU+CivStre3Gy0zQQ5USAfdIdBiCwRaNIEwi40QZLEegizgJKzEIcihenInq8XPTsESoaK7TXSxRaBSA1uwMaOiLvKFtCMGm6/Ksg/rUR2p+Fi9brivMvFZygIE4C2sB/Wmojo+0kfhILQYAvC6jGSfcTNId+mJCLMAeF2hDa2GOjNjJaqzeBHLRAwzsanEzPxRNqdWCt3XMujyY/rRk5d4q2WQCLZWJ3KNJ3MNsbfiluAIs8jTA68fcAAEWmyBQIsGEGaxCYIs1kOQBZyEtSBBeUN5VPaRZVU2UiVdZG0X/DlF+wDrItIwC2sLYnZ3y67KyCb87N9pthrM/nJSI399i+6CU4GVst1UJLZbiS0mmVkEBWfSsSoLo8tNIQCwD9uxnJ6of8n9NAf8jACg1iQNKrMwrHUkeBO70SRKp/XY0Q5pNdRVy6Brju9PUwZ7q2WQiPjYaKE2P00trVRaI6eSUF/FYRbVlai9JC8dYRZwBgRabIFAi80QZrEBgizWQ5AFnKZbarynS4HKVFHnF2opEy6ZuyxEd1TIqgxjB/a7Kapq4qPw9M5ONP362B5hSydWnjY2Rt5rMt4X+SWYTjexNuyto0CrWG9mtpiTHI+2Ll4za3UZP9JHaqKPhvVElSAACE7MU/RvNeSWlggAIC4nNY4G5pqrUCnD+j21whsxwNkOM1Fhc82uWn5kv1Eahln2tQw6Z2JPuv/cYWgZJAlbPxIha1Oc6L8/XLsrIltPg66hMgs4CQIttkCgxUYIs1gMQRbrIcgCTpSXgaossuyOsAJHpGTushDdUdEnx7l9XbeURP53HtDdXFuluqYAldZE1ud9oMl/54ECrZFPNlgbBF2s3S2+EIkWQ97DdrWt2lnNR/qYODDTKJcOAJCVrH+YBZVZAICZpEurIVRn8aQRJiqzrNujT5iFVQpl1Vft1FXLoDvPHEynjclDyyBJRNfsZFU86ZOtdvPZ7gq0GZIF7f7BaRBosQUCLTZBmMVCCLJYD0EWcCpcQMujemIna5dFk7+NSqojC1gwrLIAa3XkVFsjbDHEsCopZogEaPpLDrPUNPr5UfjYTkxdmFmIZDvKwFtmrdGzxZAuN4MAwH6ZKXpfS7Ebbjq1GwQA+xQO0qXVUDE/Ai9h7bCzBeel1Q1+2hthVVZVWPuZofnWzkvRMsgevQXDJDsEKycfiL1m4oLPN1UQZpEHa/HgRAi02AKBFhsgzGIRBFmshyALOBl7bYIcqktu9sqSE2bZKVqVRXHJUtW2CIRZzFZJEQnQmK0Gc6BIWysxrP2YLtbtqeNHkRtuYjcfOJO+YRY9bgYBgP2yNG8zlJ6EG1wA0GFsvwzyKbwxGq5tpQ20fq/4nACcy0ybTjPzSNlGK2w1hJZB+ugrWMlYVpuh4FOB8jPVrdsVVTe78ia2HVjwiL12AZwGgRZbINBiMYRZLIAgi/UQZAGnQ59OeXYp3qXQU1KYRXTXR2+JbY7sIFaZxVywRCRAI7syS6S/b7aTR5cbbS2BNqH/hgzbWV6QK/e/JeiN7cD8bmsVH+mD7dDLx2ctAHC6txlKS3RuFT4AkCveF02jFN6EjwSqs3jTMBMVTdbu1medVubrCC2D9CW6ZrajTN5aYi+Fm9ACrW1GoAXMi42JEq48BWA3BFpsgUCLhRBmUQxBFushyAJukJeOia4sqktu9sqS87vaKThRFt1lootIW/6w3UuiPY/3iTSIwXY+yvo9M/7W9ohDVqzcqS4bRDYV1xsLJiJYhRuVJXZBP7PXlmk5mUaLIQDYX5bmbYbSEWYBgP0UalJdbsaKEn4EXjK0p3iYRafKLCP7iIdZWMug40Z0p5tPLUDLIM2xtRSRala7KxupXdI0VuZ6UmfQakgetBoCJ0OgxRYItFgEdxMUQpDFegiygFugMos8bAKqSnJ8LKUnybm5IDr5FO3/q4Mmf1vEPbN7ZycauyXMiDTMwsIzMksAby9toLYIJxYqd/JEav2eWn4UuaH5KfwIvGLWmjJ+pJfCQWgxBADf073NUBraDAHAfnQJs7DWqSt2YP3Na8xUZjEzl5SNBVnDWU/pqmXQoxccRhdO6Y2WQUFVDX5jLb68roWf0Qf71fQUaPPjD7RRSY2ciici//5IIMwiD8Is4HQItNgCgRYLIMyiCIIs1kOQBdyE9ekE81g7lNIadZNpWS2GmF2CoRsW7nAq1mKoPcKtLmbb/bDPipIIS7CyaiIyibToMVuNRqYNJnrjDzOxiw+ch73evt5UwUf6YIvN4wegMgsAfC8TbYYAwEEG90ihDE3et9BqyHu6pcUJt+KoqGvRKvDQWashtAyKHAtTXPrsEjr5d/PpmIfm0rV/X0avz90pLQxilui6may25TLXDjuzuyKyTWLQNazHgxsg0GILBFoUQ5hFAQRZrIcgC7gJ+zBOCk6ewTzWNzbSsEQkekosFSq6k6KX4kmxSiKhjoEmgyUsQBMp2WEWkZ+hXzd3hFmGmtjFB84zf325saNNNyN6p1FyPD5nAeB72rcZQmUWANgPaz+qS8vEmatKyIX3SuAQzMzrNpqYT8rGwixoGWQeu+ewT11TgL7dXElPfbaJznhsIf367dW0uTjyNRCZRMMksiqeyFw77MyeCCseQ9e6B98PANwAgRZbINCiEMIskiHIYj0EWcBtuuHCWZq9lWondLJ2V7ALy+IIq4Uw7KItLdG5CytbSxr4UfjMVmYRCdD07y43SLJZ6GeQG6gRxbJhmwQXoqKjo2hQHtoMecms1aX8SC+TNCnNDwD6QGUWAHAaXa5nymtbaMmWSj4Cr2DVgURtKNInzHLGuB5oGSRBdkocxcUefJuJrXWxwNsFf/mGHvlwPdU2Bfh3rNVLMEwiq+KJ6jZDqtc+vaQ7KrOAiyDQYgsEWhRBmEUiBFmshyALuBFKGsrDenirJKsqyt7gz9kmcGHp5KosjEiow2yVFKFqMLn2V2bRJcyyu7KRGprFFqB6B5+v8T5cenoFa/M2f0M5H+mlcBDCLADwQ6xaU7xP34pN6UkIswDAD+lSmYWZsaKEH4FXDDaxScFMpU/ZkFuRJze96/sOrGLyB9/soZ89863QmoxZwpVZBNuBH4itg+SkqlvrVb326SWozAJug0CLLRBoUQB3FCRBkMV6CLKAW6EyizwsJKJSj/1KqZohuttDdd9d1SINdbDKHn1NttvZEmE1mNiYaKmhoUBrO+0sj2xBJCsljtI1qcBjZuFxMFoMecqiTZXU2NLKR/pgk9zhPfFcBICDZSbrGxhxciU+AFCD3XDTJfD+5epSY54D3jGoh/j1tE5hFpCnRxj3HljbnqtfXEa7JLXvCZfdbYaYcP77iCqvayE/3oOlQGUWcCMEWmyBQItkCLNIgCCL9RBkATfLRZhFGuVhFknvr6ITedV9d1Vq9rfRnghLobJQiS/G3NapSAM0fXOSpJYZ3l7WEPHkwWw1Gpk2FYnvojKzew+cR9cWQ+MHZKJ0OAB0ioVHdYU2QwDQGV1aDdU0+mnRpgo+Ai/ok51ICXFiFc12BOfEuPHuPuFu9qqqb6E73lpl6U3VfMG1u12S2gwxsjbDdYZVvimuVrv+6RWsZRbbSAfgNgi02AKBFokQZjEJQRbrIcgCbtcNKXBpVJfalDUZ3SNYutTJlVm2lTYYE+5ImA11NLS0Rvyc6N/dXCWYA4mU1B0guc2RGZuLxXfRDTLRVx2chU2O56wt4yO9oMUQAHQlS+PKLBloMwQAnSjUqNXQdLQa8pSoKKKCXLH5HZsrbC+NrGIq6G/KkGyaWJAVVtvGjXvr6O0Fu/hIvfjYaMoR2DjIgjeyqo2qDLMweyPcLAadYxtfWKAFwI0QaLEFAi2SIMxiAoIs1kOQBbwAlVnkUVmZhd1USPDJ+RjdW9XMjyLTM9O5YRahUIfJMEukVVmYgZKDJHb8vWUy0996UJ4+fw9Qa8nWKmOHro4KNdnBDAD6ydS5MksS2gwBwMHG9s8w2qLqYPaaUqP6JniHmfmdmU0SoKdjhufQM5eNoum/nkJXHNPvkNUtXp+7w9IKPb0E189krSvmZahd61VdmdpLWBs/ALdCoMUWCLRIgDCLIARZrIcgC3hFN1w0S8GuyUqqxUIi4ciT+D4ruoNCtFSqDsRCHeaqpGwpiXz3l+w+9FuFfga51WFEtQTaaGe5WBWh1EQfFgQ8RNcWQ6yalZPbswGAWlnJaDMEAM6SGBdDo/qk85G9WPWCeevL+Qi8YKBgZRZmU7H4JgnQW3J8DF19fH+6/UeD+JnOVdS10IIN1r1n5AvOA0U3nx1IdWWWIkk/JxB1R8V0cDkEWmyBQItJCLMIQJDFegiygJfgolmO0ppmpRdleeny3mtF2yHlOvi5IhJm+cv0LfTLN1bSMzO20H++K6K1u2upKYLdfzpURXFyZRbWGkr0NTVQo+oyoBbrHvbVGk1bDKEqCwCEkJmiZ2CElTtnN4YAADozaZBOrYaK+RF4QYGJKqabEWZxvXMn9aR+3UI/R+ZbGIATXcOT1b6c3bdRCZVZ5MFGLPACBFpsgUCLCQizRAhBFushyAJewkoEoye+HCU1ancl9JD0fsvKqpbXtfBR+HJS4yku1rkf4yKhjuLqJpqztoxemb2d7n9vLV38129p2gNz6KwnFtEtr6+kv0zfTJ8sLQp+XtR22tc40jZD7PXYJ1teK6dA8HcdaWWTjOQ4bd4TRH5n+8hu1wT6Wrmzhspq9dwVNmkQwiwA0DVd++OjKgsAhKJTWJfdmGZreOANA020GTIztwTnOOawHH7UuXV7rGs3JbqGJ1pJ+UCy1hC7wjb0gRzZqfpWawSQCYEWWyDQIghhlgggyGI9BFnAa7I03RHqRMrDLJJ2VbCARjsrZRAh1f12VWoOtNEeSQsC7L/d7opGmreujF6bs4MeeH8tXfpsR8jljMcX0s2vraA/f7aZPlqylzbsjWyhpHd2orEbWpYd5Q0UaI2sj7xOFU1EWiTtgzCLd+jaYoj1bJ8wIIOPAAAOlqlpm6H0JO0W4ABAI0PzU4PvE3qsI7C2pF+t0fNaEORjmy6yBIOgbD2ArQuAftjvZUd5Iy3eXEn//nYvPTdzq7GZ6JoXl0X8O+ubE7pl8s5y8TWGSImu4RVVy1m7SoqLMdovq1KssM2617DNgwBegUCLLRBoEYAwS5gQZLEegizgRdkpuGCWpUTxRE5Wix/RXR6qS5SqtL20gdosuEhm/23Z7sA35u6gh/61LuKdKrKDJCJhkP7dQy/+WGlrqYnKLCZ27YGzzNL0BgabxGo4gQUAjegaKkdlFgAIJSqKaMJAnVoNlfAj8ALRTQtsUwpbFwDr1TUFjI0+c9aV0z8W7TY2/9z59mq69NkldPKj82nqfbPpnD8uMtbkH/5gHb00a5vR5nnJ1koqqopsTeVQN0etDDSJrqHJqszCqNyUhsos8uharRFAFQRabIFAS4QQZgkDgizWQ5AFvCoHpQylUV2ZRVqYRbCvrazKMHZwSklhdqHLFnpkEfl7D3BJZRad/h6gDlsUZZWSdDSpQKvLeADQUJamlVnS0IIUAA5Bp1ZD32yupOoGPx+B2/U3Mc/bhjCLdKzob1ltC63aWUMzVpTQa3N30GOfbDTaMv/0qW/oqAfn0jEPzaULn/6Gfvn6Cnrs4w3G5p8vVpUYa/DlwX82lKII168OtS6XEm/dzUXRIInoml1nctPUhVnqmwNo8yYJ2gyBFyHQYgsEWiKAMMshIMhiPQRZwMtwwSyP6sos3SRNQiPd2bIPwizqffjtHmOh55TfL6DrXl5OT/xnI33wzR5avr2aahojD7k4OczCJjO7BEMKrOw5K0EN7qdriyFGp5s8AKCnjGQfRbESB5pJT0RVKQAIrXCQPtc5rK3qzFVoNeQV/buJVxI1U/nTqwKtHfPyb7dU0SdLi+hvX2wzqtCy9Yqz/7iIptw/m055dD5d9twSuuvd1fSXzzbTPxbuMtoyby6uo4Zmc5t1Ig12bDnEhpjukjaJhSM+NlqopSQLB8m6uStrHbErqM4iBzaaglch0GILBFrChDBLCAiyWA9BFvC6HJQylEZlZZbo6ChpPVRFJ5tObjNkpsKHHcqCv6PFmyronQW76JEP19MVf1tKxz081yjBe23wM4uFXN5fvIe+21ZN1SFCLmJthvQIs7AFM7YwLaJ/N1Rl8YovNQ2zJMfH0ojeaXwEANC5mOD1XZqGwRFUZgGAQ2FVQ/vm6NOelN0MAW/oZ2Kut81h6wJWaGhppc3F9TRvfTm99/VuembGFrrr3TV0+fNL6bQ/LKAj7ptNZz+xiK596Tt64P219MKXW+mjJXuN9Ypd5Y3kV9y2J9KWO5uL6vhR56xe7+ghcC+FtcRigRYZctPVruMVK97U5xUs9MTWfQG8CIEWWyDQEgaEWbqAIIv1EGQBIMpRnNL3EpWVWVj/VFnzmmLBMIusNkd2cEpllkNhJXi/3VxphFwe/fd6uuqFpXT8w3PpxEfm0zUvLqPff7TBWIBasrWKSmtaaHtZZIt1rJpJVooeN7DMlIDuZ2K3HjjHjvJGbV/b4wdkGDepAQAOJUvDYHl6IsIsAHBokzSqzsJC/mz+A+5npjLLtgjnx25QWe+ntbtr6YvVpfTGvJ3Gxpjb31xFFz79LR338Dw66oE59NOnFtMtr60w1hNemb3duLG4Yke1scbFghV2KqoOP8zCqsiwOWIog/KsDbOIrqPJCol0S1N7nam63bpXsKWDzGRcf4N3IdBiCwRaDgFhlk4gyGI9BFkAOrCQBMhRWqtuEiczSCJamcWpYZaWQJtwuxqnqKxvoSVbK40gC1uAuubF7+jU38+PuLKJLlVZmB1l4r+zft0RZvECnVsMTUKLIQAIU5ZA+XnVdKwWAwD60amlIrvh/vnKEj4CN2OtskVvCLFKIm7CbvqxNjwszPXpsmJ66avt9NsP1tMNryyn8578mqbeP4dOfGQeXfzXb+nOt1bRnz/dZGyM+WpNKW3YW0s1jX7+v6SvSCqzsDZSh1oDObx3Oj+yRnfBDYSy2veorsyCMIs8sqpxAzgVAi22QKAlBIRZDoAgi/UQZAH4HlsIAPOqG/xKy6uKToA7I7LDIy42mtIdWnKeVSdpc+GFsAoDdAqzlJupzKLP3wPU0bXFEKPTTmUA0FumJhXR9oc2QwAQjnEDMig2Rp9lXrQa8g7R+V6Tv9VRbVGa/W3GesbCjRX0wTd76LmZW40bfVf+7Ts6/bGFNOW+2XRG8Cur2HrvP9fQc59voQ+/3UOLgn+eVTptDv59nY6FdcK1YW/oFkO+2Gga3iuVj6zR3eWVWViLbJADm00BEGixCQItXUCYZT8IslgPQRaAH9KxtLkTyepn2xXRCfCBmvxtVCuw+0ZmmMZqW9AXO2w6VWbZaaIyS9+cRH4EbsUW99Zoei3H+qL3ycZzEADCo2ebIVRmAYBDS4qLoRG90/jIfmydb3dF+De+wbn6mJjv7dSoOgvbFLV+Tx3NXltGby/YRU9+uonufHs1XfzXJXTCb+fR1Ptn07l/+ppufGU5PfLhenpp1jb6dFkRLdteRUVVTa682XcgVqEk3L/npqLQLWiH9Eil+Fhrb025vTKL6rVQL8H6PEAHBFpsgUBLJxBm4RBksR6CLAAHQ09OOVRP4LpJCpOIlgCV9e+3w9aS0Asa8L0BGrXn2S5YmYXtDu0RvJYBd2OlsXWFFkMAEAkt2wyhMgsAhKlQs2p0M1aiOosX9MkWn7eaqQAqE6sicvxv59FFz3xDt72xkv74n4305ryd9MWqElq7u4aqGvRvAWQFdjMz3PW2TcWhK7MMzU/hR9YRrswiKcySHB9DCXExfCRfeR3CLLJgfR7gewi02AKBlgMgzBKEIIv1EGQBOBhrHcN2U4F5qidwsspNlgqWKs2VVBnGDlsQZgmbLm2GGltahcvV5gevYWKio/gI3ErnFkOFCLMAQAR0bDOUnojFdAAIT2GBVsuaNGNFCT8CNzNTmWVHmR5hFlbNEcITbqsh1loplCH51rYYYoQrs0hsh5WjsL18OSqzSJOpYcAdwE4ItNgCgZb9eD7MgiCL9RBkAegcLpTlUT2By0lFZRZRrErCiSNzqSAvxeiRDJ1LS/RRtsJFjkjsqhAv/dwnR5/qMqAG26W4bHs1H+klOjqKJgzU66YOAOhNz8osaDMEAOEZ1jONUjUKwG0qqsNmBg8wU5lllyZthlITYik5Hp+34dhbeegwS6C1/ZDrXf26Wb9WILqWJrp215mcFHXreajMIg8qswAcDIEWWyDQwnn6LhKCLNZDkAWga7hQlqe8Tt5EszOydlKITjSdXJnlnIn59NufDKe3b5hAc++bRu/dMon+cOHhdM0JA+jkUQi57KNLVRbGTK/7Ptniu/TAGWavKaM2TSeyw/JTKS0Ri9IAED7d+uOzUF4Kbq4BQJhYQcSJmgV5UZ3F/XqbqMyyO4xghFXYejwcWlH1oX9nrBXRoeaIvbOsXyuIj42mdIH2jTJDIio3LTX7W6muKcBHYAbW6AE6h0CLLRBoCfLs3SIEWayHIAtAaBm4UJYm3B6+omRNPkUryMhqc2Q31n6mb04SHTM8hy4/ui89dH5HyGXe/UfR+7cW0uMXHU6/OLEj5DK4RyrF+7zThqt/d30qmuw2UZmlN8IsrqdziyFWCQoAIBJZmrUZYjvFo9CtDwAiMEmzVkPTVxTzI3Ar1i5bNAxqpgqobD0ynLtpyErhVGY5VKAiKnhxk2nTupZIpWUWEmH3NWRQ2WaIQXUWOTJQPR2gSwi02MLzgRZPhlkQZLEegiwAh4Y2Q/KobDMUGxNN6ZJKN5fVilWQyXFwm6FwsB2FrKLHUcNy6LKjOkIub14/nubcN40++GUhPfGzkUbI5ZTReTQ0P5USXBhy0akyi5kFxp427LYC67Dru8WbK/lIP4WDEGYBgMjodj3O2g4CAERCtzAvayOzdnctH4Fbic77mlpaqaLOz0f2QmWW8OytOnSYpckfOvjhi4ky1n3sILo5TXT97kCq20mX1SDMIgMqswCEhkCLLTwdaPFcmAVBFushyAIQHlwoy6OyMgvbsStrh2yZ4I4Jt1RmiRRb7OiVlUjThmYbIZcHzxtGr1/XEXL58LbJ9KeLR9INJw+k08bkGf3iE+OcG3Lpr1ObIROlnxFmcbd568oo0NrGR3pJio+lkX3S+AgAIDzJ8TEUp1G7w/QktBgCgMjkZyZQ72x9qjwyaDXkfmbmfbsr9ajO0sOFa/IqFIURZjnUWkxLoE1apZNIiVZGkbXOqHo9D5VZ5MAaPcChIdBiC88GWjwVZkGQxXoIsgCED5VZ5KmqVzd5y06RVxVFuM2Q4p0cTsPCRewzdOqQbLr4yD50/7nD6LVfjKPZ906jj26fTE9eMsoIufxobA/jYtQJIZeBuRqFWQQrs7DSwT2wu83VdG4xNLZ/htHKDAAgUqKtElRAZRYAEKFbq6EZK4up3X33OWA/vUysaZtpaytTXjrmrgdilYl7ZSfS+IGZxnrKlcf2pyuO6ce/27VwrqWWbaviR9YSDZPIqgCdLdDmKBKVCtdDvYStG3qp1TmAKARabOHJQItnwiwIslgPQRaAyCD1LQe7dqpuDN2f1wyZQRKRyXBCcELFelLDobGQCwtTTBmcZYRc7jtnKL1y7TijkssndxxhhFxuOqWAzhjXg0b0Ttfm4pT9HKr7KEcinJ1XnclNjzfKB4M7NfvbaMHGCj7ST6FmJfYBwDl0CpinJWF+AACR063VYkl1My3bXs1H4EZmKrPsMVEJVCYvVmZh1SwH5qbQ1KE5dO6knnT9SQPptz85jF6+Zhx9eucUWvDAUfTBrYX07M9HG+spVx3Xj04alcv/6a6x9c1DrZ29OmeHLSE30TU9WRVPchSHpivr9Wjb5QZYpwcIDwIttvBcoMUTYRYEWayHIAtA5NKxWC1FdYM/OCFWd/EkazLjb22nmsbIJ5k6hRycjAUtWMjloqm96Z4fD6WXrxlLs+450gi5PHXpKLr51AI6a3w+jexjfchlgEYthtiCDSsBLIKVOAf3WrSpwuhxr6vCQXrtSAYA58hO0eeaPD1Ru0UzAHCA8QMytatQx250gHuZCbPsFdw8IZsbq4qy4Aa7EXfciO500ZF96PbTB9MTPxtJb14/wVj/mH3vkfTOjRPoTz87nH51xmC6ZFofOnFkdxrRO81YezLTYntc/9Dzse+2VdGdb68y1vCsJBomKatt5kfmZCq+zkSYRR5USAQIHwIttvBUoMX1YRYEWayHIAuAmFQsVkuhuqSmrDBLheCujhyJbY7gYCzkMnlQFl04pTfddfYQeunqjpDLf351RPDCdTTdetogOntCPo3um6FsYqtTmEW0KguTnym+oAn607nFELvO7puTxEcAAJHJRJshAHC45PgY42a0Tr5YVerKGxzQwcxGBjNzTplY+xnWVscp2M/Kqsmw0AhrAXTFsf3o7rOH0jM/H03v31pI8x44ij67c4pRnfbRCw6jm04eSOcX9qRpQ7NpcI8U5TflTg6jggubU57+2EK67721NG99OT+rVo5gm5+KOjkhEdUVANFmSJ60JKzTA0QCgRZbeCbQ4uowC4Is1kOQBUBcOharpVC9C0HWxFN0gimzzRGEr3tavNF7/oIjetFvzhpCL1w1hr64e6pRepctFt32o0F0zsSeNKZfhukqS/01CrPsNVHyOS8DwSu3YhPTueusWWwUMQkthgDAhCyN2gylYxEdAATpdj3E5r/fbK7kI3AbVsVDtBqQLmEWVoUkL12fOWxiXIzRAmjKkGxjrYG1AHr4/OH04lVjjc028x84ij66bTI9d0VHC6Crj+tPZ47vQRMHZlKf7ESKj7X3ts/U4M9dkJfCR11rbGml/35XRK/M3s7PqJUluKYmKyTCWjEnx6u7vkNlFnmwTg8QOQRabOGJQItrwywIslgPQRYAc5D4lqNKeZhFzmRGdIKJnq16YYt2bLHoJ5N70Z1nDqa/XTmGZt41lT779RR69vIxRhlf1nuahVwywgy5DOiuT0WJvVXipXTZNQ+407dbqqhWoE2aVVjwDABAlOry75FAZRYAEFU4SL9w7/QVJfwI3IYFWbqliQVBzMw5ZcuzcL2ebZQa1rOjBdCFU3sbVWAfv+hweuO6Ccaawpz7phktgJ68eKSx1sBaAJ00KpdG9U03Ntto1knsICwcdNdZQ8KudmNVu6kswTU1mSERlet6VajMIk0aKqgDCEGgxRauD7S4MsyCIIv1EGQBMA+JbzlUl9TMkFaZRWwinIEwiyOwEsXjB2QYZXxZ72kWcvn8rqk04zdTjWsBdo6FXFhJ4AOr/QzI1ajNULX4gpIbe45DB51bDEVFRRkBMwAAUTpVZkkzWe0NALxreM9U7Rbav1pTSv5WtBpyK9H5X7O/VZtqErLmsCzcw1oAsU0tp4zOo8uP6WdUeH3q0lH03i2TaN79R9GM30yh137R0QLo5lMKjCqwRw3LoSH5KaarveqCtTu798dDKTqM5E1ZbYslNz5ZUDicn+dAMtcaZa0rdgaVWeRBqBxAHAIttnB1oMV1YRYEWayHIAuAeXGx0RTvc22xLEupnrjJq8wiNhFW3V8X1GLPn3H9M4wgCwu0sJLAbBFr5t1H0t+uHEu/PmuIsctKFyXV4rvkEGZxp/bgPHT2Wn3DLEPzU12z+AsA9shK0edaKx07QgFAELuZPn6AXgHfuqYALdigb6tKMIeFN0SZmXfKlJce3t8hwRdD/bol0eTB2XT2hHy65oQB9OB5HS2APrnj+xZAbFPLg+cNo2uO72/8ucmDsqhvTpKn1v9OGZ1Lf/i/EZR6iGBAW1s7FVvwPGAVY0Q2EzqlMktNY8CVN4/tgArqAOYg0GIL1wZaXHXlhCCL9RBkAZADaW95qhqcEWYRbYekctIL9mE3q8b0S6cfT8jnZ/RgZjEpV6N+4yDP8h3VVF6rb+litBgCALOydGozhHAeAJiAVkNgpXCDIJ0pqdEjzLIvkMNaBLOQ/NHDu9EFUzpaAP3hwsPptV+MN1oAzb1/Gv3z5kn01CUjjYorlx/d1whtsBZAbB7MwmTwPVZx5u0bJhhValglza5Y1WpIZF2tqaWVmv1tfGSOynW99vZ2qm0K8BGYgQrqAOYh0GILVwZaXBNmQZDFegiyAMiDPpzy1CgPs8jZrSu6qwOVWcBKpYKLiqxsLqs4Be4zS+MWQ0xhgX43bQDAWXRqM4TKLABgho7XRXPXllFjSysfgZt0N7GZQZcwy4mHd6c5900zWgS/ft14euzCEXTrqR0tgI4ZnkPDeqIKpCgW8mFValibpYun9em0kk+RZWEWsWs9WdVZVK/rVTcgzCIDQuUAciDQYgvXBVpccZcBQRbrIcgCIBcukOVhJTVVYTfnEySVgxVvM4TnCliDTTLK68Sepzq1SgK5vtQ4zJIQF0Mj+6bzEQCAmAyNrrUOVZIfACCUnlkJ1CsrkY/00ORvpTnr0GrIjczMAXVpM8Ta/yQG5xSgTp/sRLrhpIFGG6Z/Bx+//clhdPkx/ejEkbmWVbQRXVcTXcc7kOpAVE2j2k1+XoGNpwDyINBiC1cFWhwfZkGQxXoIsgDIhwtkeVRO2mSGjkTbDOl0gwXcray2xShRK8LMrjzQ17o9tZbtlhMxrn8G+WJQ0hsAzGE3UnTYdc0Ww9ClAADMmqRhdRZ2QwPcx1SYRZPKLGCt/MwEOnFkd7rm+P70258Mp5NH5fLvqCW6riarrXlakto1YNUVq70Ca/UAciHQYgvXBFocHWZBkMV6CLIAqKHhB51jqSynKbNfqmjohvVuBrCCmQVFVGZxp1mry/iRnnS8WQMAzqRDW0e0MQAAGSYN0u/6aOHGCqptQhsMt3FDmyHwBtEwi6yQiMy1xc6orFjtJcnxWKsHkA2BFlu4ItDi2DALgizWQ5AFQB1cIMujtDKLxFS+SOiGPU+sKrsKwCqziEJlFnfSucUQU6jhzRoAcKasFPuDJGloMQQAEkwYkEHRms0h/YE2mqX5dSVEjrVu8cWK3WooQ5gFLCQaJqmWFBJJVVzxA22G5MDGUwA1EGixheMDLY4MsyDIYj0EWQDUSklAT15ZVO7wkrlDVuTnVF2KFGB/5bXiC4rdUu3f0Q5ybSttCD7q+Ug/3dLiqX+3JD4CADAnPzORH9knB5+lACABW0xnC+u6mbGihB+Bm2SniH12ldeJb6QAiJRoC3FZIRHVlVlUVqz2kuR4rNUDqIJAiy0cHWhxXJgFQRbrIcgCoB4qs8hR1xSgNoUXQbJ2T7D31UBrGx+FT/WEF2B/ZiqzZKeiMovbzFqj9+5ZtBgCAJnuO2covXXDBLr1tEF08qhcKshLEd5tHq7c9ASaMiSbrji2Hz13+Rh6/KLD+XcAAMyZVKDVEqrhmy2VVFGH6gFukyM4D6xu8FOg1X03tEBP6YJre7JCIqo3qqEyixysMnZCHAItAKog0GILxwZaHBVmQZDFegiyAFgDpQvlkFXysyuywiS1gj+n6O4RABHlJsIsOYI78kBfaDEEAF4zKC+FLjiiFz10/nB6+4YJNP/+o+jTO6fQK9eOoyd+NpLuO2cY3XxqAV1+TD86d1JPOmNcj5BhzokFWXTBlN509fH96c4zh9AfLjyc/nblWHrvlkKa98BR9Mkdk+nJi0fS1cf1p3GsLQg6SwKAJIUahn7ZJpQvVqE6i9uYqSqG6ixglVTBtb1ah1RmqVG8NuolWK8HUAuBFls4MtDimDALgizWQ5AFwDq4OJaDVWZRSdbuiWrBCXCa4r66APsrM7GYiNYI7lJU1UzrdtfykX6ioqK03HEMAO4SfKsxPt/YotS0odn0o7F5dOGU3nTN8f3pV2cMpnt+PJQG5SXzP32wU0fn0q2nFtAVx/Sjcybm0zHDc2hMv3Tqm5NI8YqrvgCAt43onaZlNdjpK4r5EbiFaJshxkxlUIBIpAuu7cnaQBfvi6Y4hdd+Ktuve00KWg0BKIdAiy0cF2hxxIoJgizWQ5AFwFq4OJZDeZhF0u6JmgbRMAsqs4B1RCuzsGBBRjKeq26ie1WWwT1SKAOVqwBAA7EhyqkEXLg4BwDOwFoljB+QwUf6WL69moqrm/kI3CDbxKaGCo0qs1zz4jJ6buZW2lxcz8+Am4iurYmu5XVGVhvzztQjzCINNp8CWAOBFls4KtCifZgFQRbrIcgCYD1cHMvB3r9USpYUOqoRnFiiMgtYqbJebDExM9lnLJiDe8xao3mLIQ1L5wOAN4X6/GMtNQAA7DJJ0+ulGSvQashNzIRZROefKhRXN9FLs7bRT59aTOc9uZj+9sU22l7WwL8LTie6tiazfU+KwmpZdc0Is8iiY1UzALdCoMUWjgm0aB1mQZDFegiyANgDF8dyqK7MIuuCQ/TnRGUWsFJVvdiuoywTpaVBPxV1fmPXrM7QYggAdBEb0/USixsX5QDAOQoH6RpmQashN8lKNhNmkVf1wqz9W8BsK62nF77cSuf+6Wu68Olv6dU5O2hPZRP/LjgRCx8nCazDygyJJCu8oVnfpHajn5dg8ymAtRBosYUjAi3ahlkQZLEegiwA9klCmyEpVJfSlBU6Ep1YpiTgeQLWaPK3BR9iz1O0GHKXr9aWUnu7vpPIBF8MjeqbzkcAAPYKVZkFYRYAsFPv7ETqoeFa5ro9tbSjvJGPwOlYlU5ROlVmifN1fstkw95aenr6Zjrz8YV02XNL6c35O9Eqy6FEKi/LXHNUeTNT9UY/L8F6PYD1EGixhfaBFi3DLAiyWA9BFgB74eJYDtWlNGWFSUQnlk6t4MPugwda242v4AxmFhIzTezGA/3MWq13i6Ex/TN+sHMSAMBOocMs/AAAwCb6thpCdRa3yHBJZZb4MOYXq3ZW05P/3USnP7aQrvzbd/SPRbuNqpbgDCI3EhtbWknWvVVZbcw7U482Q9IkxmG9HsAOCLTYQutAS5RuOy0RZLEegiwA9pt3/1EU38XODwjf09O30KtztvORfP++bTLlS/gc+NN/N9Fb83fyUfj+fMkoOmKwnguQoazfU0cXPfONcRwVFWXc6GH3eqL58f8eMV2cDz7YOfa9H5w3/nwn54OPLs+zRyfn2f9FB1+C+5+LZef5z+IL/rvifTFGb2VWOjkvI57Sk9xbgWTN7lq65K/f8lFkzp/ci27/0SA+AierbQrQiY/Mp4DGd2BvPrWALpzSm48AAOz1wPvr6JOle/noh248uYB+diTerwDAPl+sLqU731rFR/ro1y2Z/nnzRD4CJ2Pzh2MfmstHkZk8OJueumQkH9nrF39fRt9sruSj8LH1hvEDMun4Ed3o2MO6uXrNwOlYZR0WSIrUl/ccSakSbkA++K919PGSzq8ZZZh7/1GUgHVm01SvMwNAaCeOzKUHzxtmrM27Dbsff/3Ly3WsprWlub39mJW/O24HH2tBqzALgizWQ5AFwH7sZvnih4/mIzDj0X9voPcX7+Yj+b64+0gjzGDWQ8FJ60cCk9YXrx5Lo/o4r53G6l21dOmzYsEInbGFqYG5yTS8Z5pRHWJc8KFyd42VFmyooJteXc5Hkbn6+P50xTH9+Aic7L/Lium+f67hIz29c+NE43UIAKCD3364nj78Zg8f/dB1Jw6kS4/Sug01ALhcTWOATnhkHrVpuMv1rRsm0KC8FD4CJ5t872yhMPyw4Lz6tV+M4yN73fLaCpq3vpyPxMTGRNOEgZl04uHd6ZjDurlmrcAtbnhlOS3aWMFH4fvo9snUI8P8PaI//ncTvS2wyS1cn905hbJTUTXXrJe+2k7Pfb6FjwDADgi02EK7QIs28UwEWayHIAuAHpCUl6e+pZUfqSFr8UH0AiXFoW2G2lzaX6i6wU9Lt1bRG/N20C9fX0HH/3Ye3fzaCpqxooRaAs7uJVDTKF4eOQO7z1xD9xZDOWnxCLIAgFZYVbeuuLFEMgA4C9uYMSw/lY/0wuZQ4A7pSWLrFmbmoLL5JLQxZYGehRvK6YH31xohstvfXGU8z5v86DuoA9H1tfomOeuOqsNNdc1q10e9ItGHEBqA3dByyBbatRzS4g4qgizWQ5AFQB9J2J0hTaPCvrAJcTHSEsDsPViEhhc2YdFx558KbLFq/vpyuuvd1XTG4wvptbk7qNmhC1XVDeKvpbREhFncgC2yiuxUs9KkgVpNHQAAQl4rIswCADooHKRn21qEWdxDdD7IKgfpIl5CmGV//kAbfbWm1FgrOOG38+jOt1cbbb+aHb4JxslE19fqJK07qt6s1qR4s59XJMZhAyqADhBosYVWgRbb340RZLEegiwAekHKW55GhcEBmb+nesHJr1PDLAEP3rwpr22hv3y2mc7+4yKaudJ5C7NmdsWhL7g7LNhQTk1+vRfAJhXoeTMGALwLYRYA0J2u1097Khtp1U6sU7pBumCYhVWw1eWjMk5ymGV/bI71xaoSuvOtVXTiI/ONm3OspVGgFdcJVkpOEFvjq5fUCiJR8cbGBoRZpEiKw5o9gC4QaLGFNoEWW8MsCLJYD0EWAP2wih8gR6PCyZrMCjoNgpVZnDqJ8kplls6U1jTTr99Zbey80rD/ZZfM7Ipj5cvB+WatKeNH+ppYgMosAKAXhFkAQHcj+6QF57Z6Xq9PR3UWV0gTbDPU3t5OtZrMmVWGWfbX0BygT5cV0S2vraATfzefHvrXOlq4sQLXDBZIFnwflBUSUb2xUeX6qJdgzR5ALwi02EKLQIttYRYEWayHIAuAnpDylkflZC1R4u+pUaDaQUJwohslp8uR5bAOQ8bOq0ufXUK7Khr5Gb2ZqcyShsosjsd2Bc5bp3eYZVCPFMpOieMjAAA9xMYgzAIAemOhu3H9M/hIL6yiJd4qnc9M29maBvF5qEzxPutvmdQG5+AfLdlLN76ynE5+dAE9+u8NtGRrFbXjNaGE6BqfrHVH1S3nRdYd4WAy14IBQA4EWmxhe6DFljALgizWQ5AFQF+4MJZHZZiFhUlkaWyJvB2Sk3cDeLHNUGe2lzXQz59bSpuL6/kZfaEyi7ct3lypfSUhtBgCAB2FrMyCu1EAoAldr6PKapvpu61VfAROZWY+6LXKLF2pqm+h9xfvpmte/I5O/cMC+uN/N9GKHVjTl0k8zCKnvbnMNcbONApWhIYfwgZUAD0h0GILWwMtll+ZIchiPQRZAPRmx44Pt3JKmyGRnzMxzrnPEy+3GTpQZX0LXf/yciqqauZn9CTaBzoqKopSNC1bDuGbtbqUH+mrEGEWANBQbHTX12uozAIAuigcpG+rxukrivkROJWZyiy6BOrtDrPsr6ymmd6ev5Muf34Jnf7YQvrzZ5tp7e5a/l0QZXdlFtUbG1Wuj3oJ1uwB9IVAiy1sC7RY+m6MIIv1EGQB0J9Ok2Snk9W7tjOJkiYw7PqqWaDcp+p+uiq1YSfyD7Adh7e8voKa/HJ29KhQ1yy2iJgc79x2WNCBvUfNXqt3i6H44Pvh6H7pfAQAoI+QlVlacT0EAHrom5NkrIXq6MvVpQj/ORybE4pCmCW0oqomemPuDrr4r9/S2X9cRM/N3EqbivSv/Koj+8Msap9jaDMkR1ysc9diAbwAgRZb2BJosezKDEEW6yHIAuAM8QizSNOkMswiaddEk+CEUnU/XZXQZuhgm4rq6A8fb+Aj/YguIiajKovjLdteZVQQ0tnovun47AQALcXGhAiz4HoIADSia6uh6gY/LdpYwUfgRGZuurC1bB04Ya6xq7yRXpq1jS74y2I678nF9LcvthmtjSE8ohvWZIVEkuLUrp2gzZAcWHcA0B8CLbawPNBiybsxgizWQ5AFwDlQmUWO5oDaKhcJksIsohNKWf9+O6DNUOc+XrKX5m/Qc6G2vknsearhxTVEyBEthgahxRAA6ClkZRZUqgMAjUwq0LnVUAk/AidKNjEnRGUWMdtK6+mFL7fSuX/6mi58+lt6dc4O2lPZxL8LnUkU3DAmKySSoLgyS5PiNVKvwJo9gDMg0GILSwMtyt+NEWSxHoIsAM6C/ptyNCtu2ZIgqc2P6C4OR7cZQpilS499vIFaNFxkqDfRZgicbdZqvVsMMTrffAEAbwsZZsH1EABoZGJBFkVp2h+UtbxUvVkF1EkxMScUnYfKduxh3ej20wfT+IGZIT/bdbRhby09PX0znfn4Qrr02SX0xrydVFzdzL8L+4iuscmqzCJrjbErOq4zORHW7AGcA4EWW1gWaFH6bowgi/UQZAFwHqS85VA9UZNVWlI0dOPkyixoM9S13RWN9K/Fe/hID+w5Knrhj8oszrZmdy0VV+u9gy87NY4G5aXwEQCAXhBmAQCnSE+MpaH5qXykl4bmAM1bX85H4DRmKrOIVgiVLT3JR+cX9qRnfz6aPvv1FLr77KE0ZUg2xcY4a/2O3R/486eb6PTHFtKVf/uO/rFoN5XX6d1S1iqia2yyNtKpXgtuUbzhzyuwZg/gLAi02MKSQIuyd2MEWayHIAuAM+HCWA7VO7dk/Z5EQzdO7tOKezehvTp3BwVa9fmPZGanUZKDQ1fgjBZDEweixRAA6Cs2VJhFo896AABG52p3M5YX8yNwGjPVOhtb9Aiz7C8jyUdnju9BT148kmbeNZUePn84HTeiu6M2HLW3t9Oy7VVGZdhTf7+Arnt5OX3wzR6qbvDzP+E9omtssjbS+WKilFbHQnUrOVT/ngBAPgRabKE80KLkzhiCLNZDkAXAueJjcfNXBuWVWSSVlvRkmAVplpDKapppxkp9+sI3mOgBLdp3GvTwpQPCLGgxBAA6i40JEWZpx/UQAOilcJC+IeH5GyqMtU5wHjPtU2S1cFGFBXVOGpVLj15wGM38zVR6/KLD6bQxeY6qUMrWZxZvqqBHPlxPJz+6gG58dQV9srTIc6830Q1rMtceVa7zqV4j9RJsQgVwHgRabKE00CL9nRhBFushyALgbOi/KYfqEpqyJi+iuyPiHPw86Z4eb5TkZYulrOf0mH4ZNLJPOo3onW5cgLHy1gV5KdS/ezL1yUmiXtmJ1DMr0fjszkmLp8zkOEpL9FFyfCwlxsUYi2OsvK+bdkd8oFGrITO74djvB5xpS0k97Shr4CN9TSpAZRYA0BfaDAGAk4wKzsl0rS7R7G+l2WvL+AicJMnEBgczGyusxtbyjhqWQ/efO4w+/81UeurSUXT2hHxj/cIpAq1ttHBDOT3w/lo64ZF5dPubq2jGihJq8kCLGtE1PpkVT1SGJNh7KMiBMAuAMyHQYgtlgZYoVmZOFgRZrIcgC4Dz3XnmEDpnYj4fgagVO2ro8ueX8JF8sn5Pc9eV062vr+Cj8F16VF+67sQBfAT7sMsYdlHaFjxgx4HgMRvv/2DfC375/lxrF+f5g/1vsOuj4JeOc61t1BL8Z1jvdtZfeld5I63cWUO7Kxr5TyHHx7cfEbxmiecj+7BrikufFXstXTKtL11/Ep6nTvTSrO303MwtfKQnFnp7+4YJfAQAoJ/PV5bQb95ZzUc/xIK9rEUBAIBObn5tBc1fX85HesH7pjOxFrqT7/2KjyLDNsD85dJRfORMbB1h0t2z+MiZ4n0xNDX4+jthZHfjq5MrBXdF9Hk6JD+V3rhuPB+Zc8rvFxiVelWYMDCT/vrz0XwEZpzyaPD3VKvm9wQA6p04MpcePG9YyI0nTsXW8K9/eTnVNQX4GW1saW5vP2bl747bwcemSbsSQZDFegiyALhDqHLkED7lbYYkTd5Ff07sBOgcK87CXkPsvw/bGcXK/qYlxlJmso9yUuMoNz2eegSvBdh1QJ/sROrfLYkK8pJpSH4KDeuZSof1SqWRfdJoTL90Gj8gw2hhMmVwlrFgM21oNh0zPIeOP7w7nTo6l86d1JOuPq4/PXT+cPrwl4X0r1sL6erj+wf/PXICKF+t0aPFC9oMeRNaDAEAmIfKLADgNIUaV737elMlVTdqtzgPh8Dm56ySqggzVUJ1wS4FnL5+w6p6fLGqhO58axWd+Mh8Y2f7vPXlRgDELdjzNFrgxqbMiidoM+QMWLcHcDZUaLGF9AotUj4xEWSxHoIsAO4R68JUqB1klvrsjKzFCOE2QwizaKd3diJdcUw/+uCXhXTZ0X2FFkL2t2BjBT+yl5mSwokm+qODfXZXNtGGvbV8pC+0GAIA3YW6eYcwCwDoaNIgfa+vWAuUL1eV8BE4SYJgm2S3tLdx0/oNq1D76bIiuuW1FXTi7+bTQ/9aRws3Vrjiukbk9+SYNkMIs0iDdXsA50OgxRZSAy2mPzERZLEegiwA7oKLYjnYQpdKsiaZorsj3FjW1S3YQt0vThhAz1w22tSF48od1UarJLuZ2cHDquOA83zlgKos7D14bL8MPgIA0BMqswCA07DKld3T7W912pUZKxBmcaIEwU0OzS4Js7h1Xlzb6KePluylG19ZTic/uoDenL+Tf8eZRNbZZFY8URlmcVMVHbuhMguAOyDQYgtpgRZTn5gIslgPQRYA9xEtvwo/FFB8ISJr8iIauvEhzKI91qboqUtHCf+uWH/LLSX1fGQfMzt4ELpyJie0GBrVNx1hKQDQXqiQOsIsAKArnavfLdlaRWW1LXwETiF6k94trVEi/fuzexkvXjWWLjqyD/XKTuRn9VZV30KLN1XykTP5BNZjZYZEVG5uRJhFHqzbA7gHAi22kBJoEX4nRpDFegiyALgTEt5yqJ6oyZpkiv6ceJ44w+G90+imkwv4KHIrd9r/GW9mAVHlziJQo7y2RYvn3aGgxRAAOAEqswCAE+l8ndXe3k4zV6I6i9N4PcwS6SYPf2ubEd6/6eSB9MGthfTOjRPpmhMG0LCeafxP6Mnpvy+RdTapYRaF63yBNne8lnQQ6voeAJwHgRZbmA60CF1ZIshiPQRZANwLbYbkUN1mSFYSX7SCDJ4nznF+YU8a3COVjyKzrVSDyiwmSjujcobzfLW2zLhJoLvCQQizAID+QodZ+AEAgGYmFWRSVJS+883paDXkOKLzwiZ/Kz9ytrjYyNosHTgHH5ibTJcf3Zde+8U4+vj2I+jW0wbRuP6Z2t1UN1PVVQci62wyq0LHRqtbP0FlFnmwHgvgPgi02MJUoCXiT0wEWayHIAuAu6FcoRzOaTMk9nNi8uQcbB340qPEgsY7yhr5kX1QmcVbnNBiKCM5jgbnpfARAIC+Ql0vojILAOgqI8lHQ3roe621amc17als4iNwArQZimz9JtTfOy8jni44ohc9d8Vomv6bqXTfOcPo6OHdKMEXWWBGBW9WZpH3d45RWJkF153yqKygAwD2QaDFFsKBloiuLBFksR6CLADuh3KFcjimzZBgqU+EnpyFLS6JXDDuLG/gR/ZpMbE4E4fnqaPUNAZo6dYqPtJXx25hPgAA0BjaDAGAU+ne0vFztBpylEjb7Ozjd0k1iUjDPOGGQtITY+lHY/PosQtH0My7ptLjFx0eHPeg9CQf/xPWMlPVVQci62wyr+dUblpDZRZ5VFbQAQB7IdBiC6FAS9jvxAiyWA9BFgBvQMJbDuVhFkm/J+HKLHieOIov+Ps6YnA2H4WvrLaFH9nHzE6j2Ah3oIG95q4rM/X7tkqh5jdXAAD2CR1mcfYNHwBwNxYe1tlny4v5ETiB6PoFa3/qhvtJIpVpIg3ysFZORw3LofvOGUrTfz2Fnr18DJ0/uRflplt3j8Tv8B6KomESWTc9Va7zqa5e7SVYjwVwNwRabBFxoCWsKysEWayHIAuAd6AyixyqLzhk/Z5Ef060GXKeMf3S+VH46poCtl88m/n343nqLE5oMcTovlMYAGCfUJ+DDr/fAwAuN7pfhhZtS7qyqaiOtpXaX8USwmNmXuiEsP2hiFSmMdOyh61XjR+QQbf/aBB9csdkeu0X4+nyY/rRwFy17cOaHd5mSHSdT9ZmOpXrJ254HekC6/YA7odAiy0iCrQc8soKQRbrIcgC4C24JpZDtH1PuGS1+RGvzCLn3w/WKcgTWziqavDzI3uYWZhB+VXnaGxppUUbK/hIX/27J1O3tDg+AgDQW6idm25cGAMA92CVJcf0z+AjPU1HdRbHMLN+4YaKEnECwTCZLXuG9Uyla47vT+/cOIE++GUh3XRKAY3um0FRknu3tji+zZDYfw9Zz1GV63y47pQH6/YA3oBAiy3CDrSE/MREkMV6CLIAeI/syaRXtSu+zpA1eWkV/EExeXKe3lmJ/CgyrDqLncwszKD8qnMs2FBhavefVQoHoSoLADhHqJ2buKkAALrTvdXQ9BUl/Ah0Z64yi/M/L+ME5sWq5ma9shLpoqm96YWrxtBnd06h35w1hCYPziafQPWYAzlhPhmKaMUNWdd0Ktf5cNkpEdbtATwDgRZbhBVo6fKqBUEW6yHIAuBNuCSWQ3WYRVboiPWAFhGNyZPjZCT7+FFk7F68M1WZBWEWx0CLIQAA+RBmAQAnK9T8umtneQOt21PLR6AzM/NCN3xexgkERaxo2ZOV4qOzJ+TT7356GN1w0kBKjDPXWszpbYaiBFdkRdf1DqRyc6OsnxGwuRDAaxBoscUhAy2dXlkhyGI9BFkAvAshBTnaFE/UZE1ehH9MPE0ch93QElkcsvtiuc3Evx+9hJ3B39pO89eX85G+2G7BcZqXuwcA2B/CLADgZANzkyknLZ6P9ITqLM5gZl7ohs/LeF/kYZaWQCs/UoP9Z124sYLu+ccaOvl38+mP/9lotJ41gwUmnFxJJ0qwOI2sv7HK5WBcdcqDdXsA70GgxRYhAy0HfWQjyGI9BFkAvA3XxHKovrQQ3bFxINFrIEyenElkEc/2MIuJYBjapjnD4k0VwetPe9tZhWNUn3RKEFgIBgCwC8IsAOB0kwbq3Wroc4RZHMHMvFD1RiUriFRmaQmo+XtvLq6nv0zfTD/6wwK68ZXl9NnyYmryywvOtLQ6tzqL6Dpbm6S/ssp1PjOblAAAAIEWm3QZaPnBlRWCLNZDkAUAcO9XDtUlNGX9nsTbDPEDcBSR691om3/ZZl5KeJo6A1oMAQCoERvT9c0rhFkAwAkKB+l9/VVc3UTLt1fzEejKzPqJC7IsgmEWeaGQqgY/vbtwF1381yX006cW02tzdlBpTTP/rlwyf26riT5N0cLHW7AeC+BdCLTYotNAy/+urBBksR6CLADAoOKGHKrnkvLCLPwgUniaOA670BUp25tksm+1WWZeSng/0x97Xs5ZW8ZHeptUoPfOYACAA8WiMgsAONzEgfqHidFqSH9m5oVuyAnEx0Y+pzcbCmGtZGetKaPb31xFpzy6gB7/ZCOt3a3+nkOz38FhFsGnqaynqOqQBDI3cqACMYC3IdBii4MCLUaYBUEW6yHIAgAgl+pStLJu0ov+nAgJOE9RdbPQjh27wyzm2gzxA9DWsm3Vxk493WUk+WhofiofAQA4Q8g2Q7ijAAAOkJXio0E9UvhIT1+sKkFAUHNmpoXtyptIq+eLjfy/QLNgmGX1rlp67JONdMqj8+mON1fSV2tKKWBh6x9HV2YRXMCQtf6oep3PDS27dIB1LgBAoMUWPwi0RCPIYj0EWQBgf3a3FHEL1XM0WZMX0R8TzxLn2bi3jh9FJiXR3otHM68lTPL19+UaZ7QYmlCQhecTADhOyDALbrwCgEMUat7qsaKuhb7dUsVHoCMz1/Fu+LiMF2kz5A+/qmtxdTO9PHs7nffk13Tps9/SPxbuomqbNiw4Ocwiuhwrbf0R811HwOZCAGD2BVrcOK3fF2hJjtcz0DLythm9g+/FUb8IntCuhvfJo3JdGWRhvt1SSWt21/IRAAB4iuAFD+ZOzsM+7yPFqlGILHwBhIvt1HMCtBgCACcK1WaoDWEWAHCISZqHWRh2QwFAV3ECc/pDVWZhLYz/810RXffycjr9sYX01xlbaFtpA/+ufUQryoD6LAsKswAAyJWZ7BMOQuquvM6v5Wd68LOsIiouUBe9tHLL1cHhB/y8Nl6ZvZ3enLeTj9zlqGE5dPfZQwj99gCAEWlDAgdT/ZYq69ck+nPi/oezsN3XX6yOPDTAKtPZzcxrCW9nemNVAUuqm/lIb7rvCAYA6Az7DA01z0d1FgBwgtH90ineZ2/r00P5MjjX8rfiPVVXZuaFbrhJJLJBpbPnM/vvyKoQPfD+Ojrpd/Pp/vfW0uJNFVqtI/odHGYR/c8oa/1R9a9R1s/pdWjXBADMTyb3ott+NIiP3GXOunL61VurLG1TGI7g2++3gaimE5c/cmpldNtzV/qXVmz5SfC0doGWJz/d5NpAyxnjeiDQAgAGXBPLEaV4T4Os35Po+z6eJ87yxapSKquJPDSQr0FVOjMlVDHJ1xtb9HeCft2SKDc9no8AAJwFrYYAwOnYjfgx/dL5SE91TQFauLGCj0A3ZuaFbmjpEScQBmv2f38DaUd5Iz03cyud8fhCuval7+iTpXuNyiw6Ydc7Rw/vRj0cXFlf9Hkq6zmqev0E7XEkweU7gOchyGK94Efk/4IsbGzEhBFosQcCLQDA4OavHNGKO7PI+j2J7jJCBR/nYDuq2MKTiME9UvmRfcxcluAend6cEmZxQml7AICuhGo1hDALADgFWg2BGWY+7tywTC7SZqistpneX7yHLntuKZ3zx0X00qxtVFTVxL+rj+7p8XTlsf3p49uPoMcuHEHd07y3CUHWU1T1VSFuOcmBdXsAb0OQxXoHBlmY/11ZIdBiDwRaAADXxHIor8zCv5ol+n6Pex/O8dzMLbSzXKx39ZD8FH5kHzO7dxC60temonraVd7IR3orHIQwCwA4FyqzAIAbTCrI5Ef6mr22jJr2q2YB+jAzL1S9tmOFuJjI/w6vzN5Oj/57Pa3aWc3P6IOtY00enE2PX3Q4fXTbZLrquH7ULS2Of9e5RC/LZN3HwfKJM+DyHcC7EGSxXmdBFuYHMWEEWuyBQAuAt2HyIofqt1BZN+lFf8521LV0hM9XltDrc8WvV4b1tL8yi2j1IAaTfH3NWuOMqiyxMdE0tn8GHwEAOE9siBtYrficBACHGJSXQtmpet+sbmpppTlry/gIdGJmXmhmPqqLOJ/i0sEWYe8Blx3dlz78ZSE9dclIOmpYTsjQrtOIVtyQtf6ocjMQ7jMBAJiDIIv1ugqyMAddWSHQYg8EWgC8CyEFOVT3gpV1k1503t+ODWfam768mO7951rhBYkB3ZMpO8X+BWMz1yKozKIvp7QYOrx3GiXFRd5jHgBAFyErsyDNAgAOMnEgWg2BGFOVWVywNh4v0GZIJxMLsujR/xtB/7njCPrFCQMoPzOBf8dlBJ+msvI8KjcDuShzZDu0GQLwHgRZrBcqyMJ0emWFQIs9EGgB8CZUMpBD9VunrLmL6Hs8Jk/6amhppd9/tIHu/scaUxeCurRWiTGx7ob2CXraVdFIm4rq+EhvaDEEAE6HNkMA4BZOaDW0YGMF1TUF+Ah0YSa7aWY+qos4B4ZZ0pN8dNGRfej9WwvpmctG0XGHdXNVFZbOiFdmkfPfBZVZnAHLsQDegiCL9YLvsyGDLEyXV1YItNgDgRYA70ElAznUh1nk/J5E1wJw70M/ZbUt9PevttOZjy+i977ezc+KO2JwNj+yF2vzIsqPHedamrXaOeXXJxUgzAIAzoYwCwC4RaEDrsv8gTaatQathnTDfi+izMxHdeFz0N9hdN8MevC84fTfXx1BN508kPpkJ/LvuF+b4NNUVsZH5WUhbi3Jg3V7AO9AkMV64QRZmKhDvRlHX/OCb2zWgHeDf/RsfkobN59SQBdO7c1H7vLRkr308Afr8WEJ4AEvXzOORvRO4yMQ9eb8nfTkfzfxkXxv3zCRCvKS+Ujc09O30KtztvNR+J68ZBRNGezMm7wPvL+OtpU2GBN+doMnJiaKYtlX/mAtothEmx13eT74z3R2fv/HvvP7/290ej4mmp/v2K1y8J//4XmG3XyqavBTUXUTbS2pp2XbqmnN7lppn9NZKXHG4tG+f5+dnpmxhV6ZHflzlHnl2nF0WC+8n+nmsueW0qqd1Xykr7REH31+11TjNQgA4FRn/3ER7Spv5KMf+vC2ydTTraX6AcCVLvjLN9pX+GOV/f5y6Sg+Ah3c8toKmre+nI8iM/+BoxxZ2YRZtbOG/vNdEc1cWWKsH+gqJSGWTh2TRz+ekE8Dc82vcznVZc8tMX5nkZp7/1GU4DP/HL3z7dX0xaoSPpIrIS6G5t43jY/AjJteXUELNoi9nwGAcyDIYr1wgyzMIcMsDAIt9kCgBcAbXrxqLI3qm85HIOrdhbvo8U828pF8b1w3gYbkp/CRuGc/30p//2obH4Xv8YsOp6OG5fCRs1z0zLe0fk8tH0Fn/m9Kb7rl1AI+stffvthGL3y5lY8i80Lw/Ww03s+0UlrTQqf+fj4f6e34Ed3pdxccxkcAAM503pNfGyHezrDS/V7a8QwAzueE6thsQ8Cnd06hzGQfPwN2u/7l5fT1pgo+iszih48xNqM4xe7KJvp0WVHwUUw7yjr//NfFsJ5pdM7EfDppVK6UMIbT/eyv39K63ZGvVS148GjyxZh/kt72xkqavVZNZSkWWJp1z5F8BGbc8MpyWrRR7P0MAJwBQRbrRRJkYcK6akHLIXug5RCANwTQlkMK1aVoA6L1Rw/AKoyICDi4LD1K6h/aOZN68iP7+WLFrzvMlJMGNb5aU8qP9DdpEFoMAYDzxUR3fU2KayIAcBontBpi762qqhuAGL/gDZPo6I6qqrqrbQrQ+4v30OXPL6WzHl9Iz8/cqm2QhVXoOGt8Pr32i/HBxzg6c3wPBFk40fVYVsVXBpXrfG5o16ULrNsDuBuCLNaLNMjChP2phkCLPRBoAXA/J4cUdCJrMtkVWZMX4TCLgydPuHET2rRhOVrt0jbT39uPSb52vnRSmKUgkx8BADhXqJaBrficBACHGdMvwxEtX6avQJhFJ6LzQjNzUdXY32nWmjK6461VdNLv5tOj/15PK3bo28q1IC+Fbj99MH125xS66+whNKxnKv8O7COyziYzcKVyrUx07REOhjALgHshyGI9kSALE9EVIgIt9kCgBcDdEGaRQ/VETVqYJcRu3VB0u/CIRBue4yFdfkw/fqQHM+VyRXfggRrVjQH6bmsVH+mtd3YS9chI4CMAAOcKGWZBC2EAcJh4X7Qj2iIv315NxdXNfAR2E50XymjdItuKHTX06L83GAGWO95cSbNWl2pbkZQFz04ZnWe0M3/7hgl0fmFPSo6P4d+FA4lUYJa5kU5lSEL1hj8vkVWpGwD0giCL9USDLEzEd9QQaLEHAi0A7uXkkIJOlFdmkRTIEA3dOLm6CSqzdO34Ed1puGY7pMyUo0WbIb3MXlPqmNdfIVoMAYBLhLrWwzURADiRE67T2tvbaeZKVGfRhT8g9nmnU2WWkppmOuuJRXT580vo/cW7qbbRz7+jn37dkujmUwvov3dOoQfPG+aIAJoORMIkMtv3IMziDNiECuA+CLJYz0yQhRH69EWgxR4ItAC4Ey6K5VDdD1bWBYDohNLJzxPsQu4c6119w8kD+UgfZvpnN/kRZtEJK4PtFGgxBABuEbIyC677AcCBJhU4I3SMVkP6aPK38qPIsEpAumgJtNHuikY+0g9bAztxZC49d8UY+ufNk+jCKb0pPTGWfxfCIbLOJrUyi8KKH2gzJA/aDAG4C4Is1jMbZGGErxARaLEHAi0A7oOLYjmUtxmSdPNB9OcU3dmkA1Tk7Nx1Jwyg/Ez92qok+MTLEIsuWoJ89c2t9PWmCj7SG1uIHT8AYRYAcIdQNzkQZgEAJxrSI4Uyk+P4SF9rd9fQLo3DB14iOi80MxeVjbXs0VF+ZiJdf9JA+s8dR9BvfzKcxvXP4N+BSAUEKsvKXHtUWplFoypHTod1ewD3QJDFejKCLIypTzUEWuyBQAuAu6DNkByqS2jKap8iuiDCdgU5FW7cHOzIoTn00yN68ZFeUJnFHeavL3dM26cRvdLQyx0AXAOVWQDAjZxSRQ/VWfTQ1CI2DzEzF5UtXqMwC7u2OHp4N3rq0lH04S8L6ZJpfSgrxce/C6KaBebLMkNOfrQZcgSVFXQAwDoIslhPVpCFMf3pi0CLPRBoAXAPLGrL4VO80CAyye2M6IIIwizu0a9bMj1w3jA+0g8qs7jDrDWl/Eh/kwahKgsAuEeoHbu4JgIAp3JKq6EZy4v5EdgJlVnk6J4eT1ce258+un0yPXbhCJo8KItwK0AekXU2mSGn5oC69RNdKws5ESqzADgfgizWkxlkYaR8qiHQYg8EWgDcQVb7Gq9TvWtGVpgkTnBxRuUkV7W24NULdGCLUX++ZCSlJujby9pMn3LRHXggF3u/YpVZnMIpN0cAAMKByiwA4EZOuV7bUlJPm4vr+QjswG78in7eJcTpcwPerjAAW+efPDibHr/ocProtsl01XH9qHtaPP8uyMKeoyLP0ziJ1YOaFVa2lflzeh3W7QGcDUEW68kOsjDSPtUQaLEHAi0AzteCthxSqF5okBVmEQ3dqJzkqoYbNx3yMhLo+SvGUH5mAj+jJ1Rmcb5FmyqpscUZv4uUhFg6rFcaHwEAOB/CLADgRt3S4mhA92Q+0tv0FajOYiczc0LdWvtEh/hMly0zOY4uPaovffDLQnrqkpF01LCckNcUYI7oGp/M56isdcbO6PRacjqntG8GgIMhyGI9FUEWRuqnmu6BljcQaAEADclqX+N1qsMssn5Poj+nykmuarhxQzR+QCa9ft146pWVyM/oy8xuuCaE87Qwa7VzWgxNGJhJWKMFADdBmAUA3GrSIIe0GlpRwo/ADo0mqnUmxunTZoixojrLuP6Z9NufHEb//dURdN2JA6in5ptf3EJ0jU3mc0LlerAVz12vwLo9gDMhyGI9VUEWRvqnms6Blj8j0AIAGnJySEEnqnsry/o9iU4onTx58vJ9G/a8vOHkgfT0ZaMoI8nHz+otKU68BVJ9U4AfgV3YjdI5a8v4SH9oMQQAbhOLMAsAuJRTrtt2VzTS6l01fARWa2gRnxMmxevVjldVdYu0RB9dMKU3vXfLJHruitF04sjuFBuDNX0ria6xyQyJoDKLM2DdHsB5EGSxnsogC6PkUw2BFnsg0ALgTLgolkP1rgNZbX5EJ5ROfp548cYN25V92pg8euemiXTxkX0cVR44OUE8GFbXjDCL3ZZsraKaRj8f6a/QITt8AQDCFRvT9bUewiwA4GTj+meQzyE3SKejOott6kxscEiKd3dlltF9M+jB84bTp3ceQbeeWkB9c5L4d8BqomtsskIi7JqwTeF1ISqzyKH69wQA8iHIYj3VQRZG2acaAi32QKAFwHlQrlCOOJ/aiZqsMInozykrTGMHL924yUqJo4uO7GPssLr/3GGOLBHMFmdC3YgLpb5ZvD86yOGkFkOs7RbKaAOA26DNEAC4VUJwLjuqTzof6W3myhK2sA42qGsSnxOmuLAyS0pCLJ0/uRe9c+NEeuGqMXTK6FwEDTTQJNgOK05SVWjVa8F4jsmBNXsAZ0GQxXpWBFkYpZ9qCLTYA4EWAGdpcXBIQSeqS2jKCpMkCk58G1ucGxLITY+nnLR4ykyOM1rtsJK6yfGxRgseFppw8udVfPDvMLxXGl16VF967vIxRp/rm04eaNykd7IkwV7laDNkL7Zg/xVaDAEA2AphFgBwM6dcv5XWNNPSbVV8BFaqN1Gt002VWYb2TKW7zx5Kn945hW7/0SAamJvMvwM6aPSLrbElStpIp3rDWrziDX9egWrqAM6BIIv1rAqyMFHtFsTUo695wTc2a8C7wX/d2fyUNm46pYAumtqbj9zloyV76eEP1gefUFgwA9DZj8b2oPvOGcpHIIrdG5h09yw+ku/UMXn0wLnD+EgcK7l7zENz+Sh8h/dJp79fPZaP3Il9XLGbPOwR4F/ZZxj73XZ5vjW8P88ebcHvtXd6nv27Q5wP/jtY4MYXG0VxMdGUkeyjbmnxlJeRYIRWHNRBKGxnPL6Q9lY28VH4ctMT6JM7JvMRWG3Fjhq6/PklfKS/xy48nI4ensNHAADu8IePN9I/F+3iox+658dDjc0nAABOtW5PLf3smW/5SG8/ntiTfn3mYD4Cq3y8tIgefH8tH0VGt89J9lxnz/lwJcTF0Mkjc4PPvXwa1jOVnwUdLd5cSdf9fRkfhU/WzdI9lU105uML+Ui+nx/dj649oT8fgaji6mb60R8W8BEA6ApBFuu1WxhkYSyJaKJCiz1QoQXAGZDyloMFCliVDFUaJLVPSRSseOHkyizhYh9XsTFRxg6S5PgYSkuMpfQkH2Um+ygnNc6o8MJakvTJTjR6S/fvlkQFeck0JD+FDuuVSiP7pNGovuk0pl86jR+QQZMKMmnK4CyaNjSbjhmeQ8cd1o2OP7w7nTQql04bk2d8Tp49IZ/OmZhP507qaVz4XjilN118ZB+67Ki+dPnRfemKY/rR1cf3p6uO62ecu3Bqb+OfnTgw0/g53BhkYVjlHBFmduGBeU5qMcQqF7DXKQCA27Brma6wsCwAgJMN6ZFqVNt0gi9XleB91wZmqnWKzkNVCbcyy8DcFLr99MH02Z1T6K6zhyDI4gCia2yia3oHUr3GJ+vn9Dq0GQLQH4Is1rM6yMJYVm8MgRZ7INACoD+EWeSRVe6zM02CJUgPxG7g+gRK1TZ5IMwC+mBhIhH1za3sghZsMmuNc8IsrD0X6x8PAOA2aDMEAG7GlhcnOKTVUFWDn77eZNkaO3BsTihKdB6qSlyINSYWdDlldB69eNVYeufGCXR+YU/tfn7omt1hFllrjF1BmEWOFsXtoADAHARZrGdHkIWxLMzCINBiDwRaAPSmegLjJaykqyoyd00kClSQaUCYBSyUmii225K1ZapDdRZbbNhbR7srGvlIf4UOuQkCABCp2JBhFn4AAOBghQWZ/Eh/M1YU8yOwSnWjnx9FTnQeqkp8JxuR+uQk0U2nFNB/75xCD543zKgOC85jd5hFVvXnriTGWXrbz7VQmQVAXwiyWM+uIAtj+acaAi32QKAFQF9NLbgwliVJYZhFZphEZPKrugQpwP5YiydRNQ0Is9jBSS2GmEmDnHMTBAAgEqjMAgBuN8lBoeSv1pShGq7FahrEwyzpSXpVbtzXZig2JpqOG9Gdnvn5aHr/lkl00dTelG5izgz2axRci5W17tiouOIHKrPIgSrZAHpCkMV6dgZZGFsimgi02AOBFgA9NaIyizQqJ2tSK7MI/JxNKG0JFkozsSPOzE48EDdrTRk/0h9rLzSiVxofAQC4C8IsAOB2uenx1K9bEh/prb45QPM3VPARWKG6UXxzg26VWfrmJNE1JwygT+6YTI9ecBhNHIhAvluIrvHJqgitesMawixyoEo2gH4QZLGe3UEWxrZ6Ywi02AOBFgD9oOKGPConazIr6Ij8nKx9C54rYBVzlVkQZrHajvJG2lxcx0f6Gz8gM+TNXgAAJ4uNQZgFANyvcJBzqrPMWI5WQ1YyMx9MTdCr2sl1Jw6gy4/uS9kpcfwMuEVDi1joSta6I8IszoB1WAC9IMhiPR2CLIytzfMQaLEHAi0AekHKWx6VkzWZv6fkBLGfs64JzxWwhpkwi5mdeCDGcS2GCrCjEQDcK2RllnaEWQDAHZzUamje+nKsu1ioRrBSJ6veiLw7WEV0fS05HmEWL0E1dQB9IMhiPV2CLIytYRYGgRZ7INACoA/035RH5WSNTTRl3X9IiRcLCrASyQBWMNVmCJVZLOe8MItzbn4AAEQqZJilFWEWAHCHcf0zKDbG9mXlsDT5W2nOWue05HS66gaxdQszc1CASImur4mu5x1I9foewixyYM0eQA8IslhPpyALo8WsA4EWeyDQAqAHlCyUJ0nSDonOsDY/snZzsR1HIuqaEGYBa6QliS8kiu7EAzHF1c20elcNH+kvPzORemcn8hEAgPvEhgqzoM0QALgEu1E6sk8aH+lv+ooSfgSq1QquW6QlyQkJAIRDdH1NdD3vQPWKKy8nIcwiBap6AdgPQRbr6RZkYbSJ0CPQYg8EWgDsxxa1WwJ6fWA5laxJZVdkhUlEy5LWN2MSBdbIMBFmqaxHmMVKX61BiyEAAJ2EqlTQJqvMHwCABpxUbW/RxgqqQTtU5dh/Y9EbMpnJcfwIQD3RMIlo2/ADqd6spnp91CuwARXAXgiyWE/HIAujVT1IBFrsgUALgP0a/QizyCCr3GdXZE02UZkFdJeZLB5mqahr4UdghS+d1mJoEFoMAYC7hWozFEBlFgBwESeFWdiNAqddNztRZb34XNDMHBQgUnU2txkS/feHg93jQWUWORpbsF4PYBcEWayna5CF0a65KQIt9kCgBcBe6MEpR4qkHRJdkVUZJVlw8qtysguwv6wU8V1xlXWozGKVqgY/LdtezUf6i46OookDUZkFANwtVJgFbYYAwE2G9UyltETnBBCmryjmR6BKhYm5IMIsYCWRzWLxvhiKjZFz70TlZjVWDRq3eORAZRYAeyDIYj2dgyyMdmEWBoEWeyDQAmCfeoQUpBANiYRLXmUWsdANKrOAVRJ80cGH2PO0wsRuPIjM7DVl1OagG6PDe6ZSKsodA4DLIcwCAF7B3u6cFFReurWKymsxV1HJzFwQbYbASiLra6Itwzujso04WgzJ04AwC4DlEGSxnu5BFkbLMAuDQIs9EGgBsIfKSYyXqJ6wyQuziP2cdejxDRbKENwZV4k2Q5ZxXIshB5WiBwAQFRsizOKkACIAQDic1EKSvQfPXFXCR6CCmbkgKrOAVdqDl2Mi67Ay1xzVVmZBmEUWbCoEsBaCLNZzQpCF0TbMwiDQYg8EWgCsh4tjOWTukuiMrAo6opUJqhFmAQuJ7oxjz1PsPFePLb4t3qz1POMghQ662QEAIComRPn5AD4fAcBlJhU4q4Xk9BUIs6hUWW+mzRAqs4A1apsC1M4SLRGSWWVUZYVu1S3YvaQe6/UAlkGQxXpOCbIwWodZGARa7IFAC4C1cHEsh+rKLGzCK0NaktiOo9pG8YUhgEhlpYg9T9miUFUDnquqzVtXpt0kKJSk+Fg6vHcaHwEAuFeoyiwIewKA2/TISKA+OUl8pL+VO6ppb1UTH4FsFajMAg5QI7i2JrqW15lahZvVUJlFHmw+BbAGgizWc1KQhdE+zMIg0GIPBFoArFOHNkNSqA6z1DTImcSkJ4pNgFGZBayUnSK+M66sBq2GVHNai6Fx/TMoJsQNXgAAtwj1XocwCwC4kdNaSc5AdRZlymrF54E5qfH8CECtasG1vfREOWuOgdZ2amxRtw6sem3US0TaUQFAZBBksZ7TgiyMI8IsDAIt9kCgBcAaqMwiR5qkiWVXqiVVRkkV/DlrUO0CLGRmMbG0tpkfgQrN/jZasLGCj5wBLYYAwCtChVnaEGYBABdy2nUewizqlNaIzwOzU9FmCKwhWvVYVmUWWWuLXVG9NuolqMwCoBaCLNZzYpCFcUyYhUGgxR4ItACoh4tjOVIFK56ES1YZUNZnV+Q9VfWEF2B/3dLEFxPNLGLCoS3aVEFNCndyqeC0HbsAAKJCtRkKIMwCAC7EKvDFxjhniXnD3lraXtbARyCT6KaG9CQf+WKw7gzWEK16nCap4kmN4qrLaYrXRr2iPXjZ3uCwdRcAJ0GQxXpODbIwjgqzMAi02AOBFgC10GZIDnbvQGU5TVlhEvZWygItkZLV5gggHKYqs6DNkFJOazGUl5FAfXMS+QgAwN1iQtyMQ5shAHCj5PgYGtErjY+cYfpyVGeRjd34LRdsM4QWQ2Al0arHsiqzqK66nJakbl3US1iQpZ29sQGAdAiyWM/JQRbGcWEWBoEWeyDQAqAOKrPIo3IHgswwicjksq45YCwQAVghx0SZZ7QZUofdCJ0bnBg5SSGqsgCAh4RqM4QwCwC4lfNaDRXzI5Clor5F+HPOzNwTIFKilVFkte9RXZklHZVZpMBaPYAaCLJYz+lBFsaRYRYGgRZ7INACoAYukOVRuQOhRmKbH5HJZVtbO9XguQIWMbM7rgxthpT5dkuVcI9vu0wqyORHAADuF6rNELuWAwBwI6dd77E2Q+v31vERyFBmojonwixgpaoGsecqa4clg8y1xc6kSgrdeB3W6gHkQ5DFem4IsjCODbMwCLTYA4EWAPlwgSyPyh0I1RJLgYpOgqvq0b4FrJFtqjILnqeqOK3FELtenIDKLADgIbHRXS+zBBBmAQCXGt4rTWnLXxVQnUUuM9U50WYIrFRZL7a2JyvMUq24hbisn9PrarFWDyAVgizWc0uQhXF0mIVBoMUeCLQAyFXtsF32OpPVw7YzjS2twYsSOTchMpPFfk7RSTdApHwxUcHnqVigpbiqiR+BTKzN2Oy1zgqzDOuZSunYGQYAHoI2QwDgReytb+JAZ1VnmbGihB+BDEUm5oC56QizgHVE19VE1/EOpLoyi6x2SF6nuh0UgJcgyGI9NwVZGMeHWRgEWuyBQAuAPDWKU/lekqZ4N5isMIloSABhFrBSbobYomJVg5+a/HpdxLvBih3VVO6wqjdoMQQAXhMTgzALAHjTpEHOqsbHwhcrdtTwEZhVVCVemSU3I4EfAahXKVjxWHQd70Cq1/VUVqz2khqJ1bkBvAxBFuu5LcjCuCLMwiDQYg8EWgDkQGUWeVSX0xSd9B4oQ7gyC9q3gHXy0sUXFYurUZ1FNqe1GGImocUQAHhMqMosbch5AoCLOfG6D62G5DEz/0NlFrCSSJjEFxtNyfExfGSO6nU9lRWrvQRr9QDmIchiPTcGWRjXhFkYBFrsgUALgHlNLa3kl9S+xutklf3sirzKLKJhFkymwDpmFhXN7MyDzs1a46wwS2JcDI3qk85HAADeECrMEkBlFgBwsZ6ZCdQrO5GPnGHmqhLCW7McZuZ/eQizgIWqBNbVMiQGRFSu66UkxBoto8E8VFEHMAdBFuu5NcjCuCrMwiDQYg8EWgDMU90z1StUh1mqJO2gEC1PKuvfDxCOXBOVWcz0TIeDrd9TR3srnfXfdFz/DIrFQhoAeExsiDAL2gwBgNsVOqw6C2vh+e0W163326JIsDJLvC9GeYVdgH3qmgJCNx9ltRhiVK7riVaBhoNhnR5AHIIs1nNzkIVxXZiFQaDFHgi0AJhT04jEtwwZEieYnUFlFvASc5VZEGaRCS2GAACcAWEWAPAyZ7YaKuFHIIp9vpXWiFVm6Z6GqixgHdE1NZkb51Su68kM3Xgd1ukBxCDIYj23B1mYqPbg39Ktoq95wTc2a8C7wb/m2fyUNm46pYAumtqbj9zloyV76eEP1gdfQFioA4jEi1eNpVF90Y7BrA176+jCp7/hI/l+fnQ/uvaE/nwkbndFE531xEI+Ct/4AZn07OWj+QhArb1VTfTfZWJ95Ifmp9KUwQgzyHLek4tpW2k9HznDP2+eRP26JfERAIA3VDX46YTfzuOjHyrIS6G3b5jARwAA7sOqHhwffA90UngvNdFHM349BRUFTWjyt9Gb88U2b7IWQ6eNyeMjALWWb6+mK/62lI/Cd/KoXHro/OF8JI69N06+d7ay+ybThuXQExcdzkdgxg2vLKdFGyv4CADCgSCL9bwQZGFcHWZhEGixBwItAJH7489G0pFDs/kIRJXWtNCpv5/PR/KdPSGffnPWED4S19jSStMemMNH4evXLZn+efNEPgIAL9hW2kDnPfk1HzlD9/R4+s8dR/ARAIB31DYF6NiH5vLRD+E6DgC84PLnl9KKHdV85AxYjwHwhi9Wl9Kdb63io/D935TedMupBXwkrqLOTyf9rvPQswxnjs83KueDeRf/dQmt3V3DRwBwKAiyWM8rQRbGlW2G9oeWQ/ZAyyGAyFU3oH2MDDJLf3ZGVjnQxLgY4xGp8jp1vXUBQE+z1qDFEACAU6DNEAB4nTNbDYlVowQAZymrEVtTy06V076nsl7tmp7qNVEvqWnEOj1AuBBksZ6XgiyM68MsDAIt9kCgBSAyrCQ5mMdKA6ckxPKRfDLDJCKT4drgZKoloNfFEwCo9eVq54VZChFmAQCPikGYBQA8btKgTH7kHLPXllGzH/NsALcrr2vmR5HJSY3nR+ao3qCWgTCLNLI2MwK4HYIs1vNakIXxRJiFQaDFHgi0AIRPdTrfS1RO3spr5f2eRCfDqM4C4B1FVc20bnctHzkDu+6bWOC8mxgAADKECrO0oQ0vAHjAiF5pSjeYqMDaAM9dV8ZHAOBWomt62SlyKrPIXFPsTGaynJ/T69gmwobmAB8BQFcQZLGeF4MsjGfCLAwCLfZAoAUgPEh8y5OTImfHRGdkBklyBCfDqie/AKAPJ7YYGtIjhTKSsCMMALwpVJglgMosAOAB7H1w/ADnBZunryjhRwDgVqJrejmS2gyVKV7PkxW68Tqs0QMcGoIs1vNqkIXxVJiFQaDFHgi0ABwaLpTlkdXLtjPN/laqa5KTzhf9OVGZBcA7HNliaBBaDAGAt3UVaGltRZgFALxhkgOr9C3YUE71za18BABuJBomkbXOKNrmKFwIs8hRhTV6gJAQZLGel4MsjOfCLAwCLfZAoAUgtCq0GZJGZZiFkRUmEW0zpHonBwDooaLOTyt2VPORc0wqQJgFALwtNqbzpZZWVGYBAI9wYriZtZX4yoFVEQEgfCKVjtl1nazKo6orLeekIcwiQyXW6AG6hCCL9bweZGE8GWZhEGixBwItAF1DZRZ5ZJX/7IqsMIlo6KakWu1ODgDQw+y1pdTmsBufCb4YGtU3nY8AALypq8osbe0IswCAN/TKSqT8zEQ+cg60GgJwLxYqFtmclpUir4Wuys1pLHSTnoh2vzJgjR6gcwiyWA9Blg6eDbMwCLTYA4EWgM7hQlke1WU1Ze2k6CYaZqlBmAXAC5zYYmhs/wzyxeAaDwC8raswSwCVWQDAQ5zYamjxpgqqasDaDIAbsSBJu0CwuJtgVeXOqAyzZCb7CLdb5MAaPcDBEGSxHoIs3/N0mIVBoMUeCLQAHKyhOWCUtQXzsiVONDsja/LZLU3s50SYBcD96poC9O2WKj5yDrQYAgDoOsyCNkMA4CVObDXE3qe/WIVWQwBuJLqWJrp21xlZbcs7o7rlupegzRDADyHIYj0EWX7I82EWBoEWeyDQAnAwJL/lyFFcmaW0Vk6YJDddMMyCNkMArjc3OJnSbSIVDifuwAUAkC22iwpVCLMAgJdMGJhJ0V2E+3Q2Y0UxPwIANxFdSxNduztQs7+NahvVrfvmKN7Y5yVVWJ8H+B8EWayHIMvBEGbhEGixBwItAD9UoTCh7yU5incjlEqqjJKSEEsJcTF8FD5UZgFwPye2GMpJi6eBucl8BADgXbFd3LxtQ5gFADwkNTjfHd4zlY+c47tt1ZhzA7iQ3ZVZVL+vqN7Y5yUVqMwCYECQxXoIsnQOYZb9INBiDwRaAL6nstykl2Qk+5TuACuWWBklV2BSzFpS1Te38hEAuE2Tv40WbazgI+coRIshAABDV22GGFRnAQAvceL1YXt7O32+soSPAMAt7K7MojzMgjZD0pRLai8P4GQIslgPQZauIcxyAARa7IFAC0AHXCzLwW4gZCvckSCzzU830VZD2CkG4FoLNpRTk995gTW0GAIA6IAwCwBAh0mDnBl2nrECYRYAt7G9MoviluGi64twMGw2Ba9DkMV6CLKEhjBLJxBosQcCLQBEZbhYlkbWzonOlNbKm4CKVGZhVE+CAcA+s9aU8SNnmTgQlVkAABiEWQAAOhzeO42S4mP5yDnW7Kqh3RVNfAQAbuD2yiyi64twsDJsNgUPQ5DFegiyHBrCLF1AoMUeCLSA15Wh2oY0snZOdMYfaKPKej8fmSP6c+6twsIagBsFWttp3jrnhVkG90ilrBQfHwEAeFtsTNfzWWRZAMBLWLhv/IAMPnKW6SuK+REAuIHoOpq0yiyK13xVroN6SXVjQLsb3QBWQZDFegiyhAdhlhAQaLEHAi3gZShjKI/KyiyMrEloXkYCP4pMEcIsAK60eHMl1TUF+Mg50GIIAOB7oSqzBJBmAQCPmVSAVkMAYC9WGU+kynJGko/iY+XcQlNdYVn1OqhXlEusxg3gJAiyWA9BlvAhzHIICLTYA4EW8KpylDGURvWOBFmTUNEwCyqzALjTrDWl/MhZCgehxRAAwD6xIcIsra0IswCAtzg1zLK5uC74qOcjAHAytiGtTSBQnJcptmbXGZWVWeJioyk9CZVSZUCLIfAiBFmshyBLZBBmCQMCLfZAoAW8CBfM8qjuFStrEtojQ+zn3FuJMAuA27C1tdlrnNdiKN4XQ6P7pvMRAACEqszS1o4wCwB4S9+cROFNHHZDdRYAdxDdENZD4ntXcbW6dbzuaDEkDTaagtcgyGI9BFkihzBLmBBosQcCLeA1aDMkTzfF5TVlhUlQmQUA9lm2vYoq6533OTCmX7qxEwwAADrERnf9nsjK3AMAeE2hY1sNFfMjAHAy0TU8WWGWlkCb0pBEd7QYkgZr8+AlCLJYD0EWMVh1jgACLfZAoAW8pNnfSvXNrXwEZuSmqd35JStMkhQXQ2mJkZcCLa1pxs0QO2FXNSgwa7XzqrIwTr05AQCgSkxM13PXAK7fAMCDJhVk8iNn2VXRSGt21/IRgAlYQ7BVUZVYdWVZVaWKJbUq7woqs8hTVqv2dwWgCwRZrIcgiziEWSKEQIs9EGgBL1HZQ9VL2K4Ele8ZMiuj9BDowcuCLGhLZR//nHnUtnsPHwHI8dWaUn7kLJMQZgEA+IFQbYYQRgYAL5oQvF506poeqrOADM1vv8uPwA52txlSXV3Zqa3cdFRag7VWcD8EWayHIIs5CLMIQKDFHgi0gFeUKE7re4UvJoqyU+L4SD6pYRbBSeceSa2OIHItMz6nls9n8hGAeWzHZ5HiBS4VslPjqCAvmY8AAIAJFWZpQ5gFADwoPTGWhvVM5SNn+XxlCYpqgDl+PzW98BK1bdvOT4DVEGaBcGFdHtwOQRbrIchiHsIsghBosQcCLeAFqMwij8rJHOt1G2iVs6Il+nPurmjkR2Cp5majMot/BsIsIM+s1ajKAgDgFrGozAIAcBCnthpiNzaXba/mI4DI+Rd9TW21ddSCNQTbiK6f5QlUUu5MkeLNaAizyIN1eXAzBFmshyCLHAizmIBAiz0QaAG3w0WzPCLte8LVHrwSkdXzNl/w50SYxR7+eQuovbGRAhs2UtsOd37WgvUQZgEAcI9QYZYAwiwA4FGFg5x73YhWQ2DGvo0wLZ9/YXwFa7EgsUgV1OT4WKOqlAxFiqt99MiI50dgVmkt1uXBnRBksR6CLPIgzGISAi32QKAF3AzlDOVRPZmTVSa0Z1YiP4rMLrQZssX+7YWwswpk2FJST9vLGvjIWSYNdOYOWwAAlWJiUJkFAOBAI3unU2JcDB85y8xVpXj/BjEtLdQyZ55x2Lp1K7Vu2mwcg3VYkETk9Su6VteZvYrX72S1Q/K6yno/+QN63QwHkAFBFushyCIXwiwSINBiDwRawK1QmUWevHS1kzlpYRZUZnGOxkajMss++wdbAETNWl3Gj5ylIC+FslPj+AgAAPaJCVGZpQ03QwHAo2Jjomhc/ww+cpaq+hb6ZjPuRUDk/PMXUHt9PR8Fx6jOYjnRtbOeWfLWFPdUqVu/S0/yOTYoqBtsMAU3QpDFegiyyIcwiyQItNgDgRZwI1w4y6OyzRAjK0zSS3C3B8Is1vPPnU/tTd+HmFo3b6G2LVv5CEDMrDXObDFUiBZDAACdChVmwc5+APAyJ7camr6ihB8BhO/A1kLYEGM98TCLnMos7NpPVpvyzuShKos02GAKboMgi/UQZFEDYRaJEGixBwIt4Da4cJZHdZlNWWGSeF805aRG3hKpoq6FGlta+Qis0NnCExajwIw9lU20fk8tHznLpAK0GAIA6ExsiDBLAGEWAPCwSQ4OQ3+1ppRa0H4CItHURP65HS2G9mndsZNa12/gI7DC7gqxqsqiG88OxKo6q6zMhxZD8mBNHtwEQRbrIciiDsIskiHQYg8EWsBNWPlaLJDIoXp3wi7BCXFnRMuXshvhYJH6BvLPX8gH32uZgTALiJu12plVWeJio2mMQ8vEAwCohsosAACd69ctiXIVtwNWpa4pQAs2VPARwKEZlV0bD16zObBaC6glXJlFUrVn0TBNuFRXpfYSVEsHt0CQxXoIsqiFMIsCCLTYA4EWcJPSmhZ+BGYkx8dQRpKPj+TbJbHNj2j50p3laDVklZY5c6i95eDXZuv2HdS6cRMfAUTGqS2GAGPaqwAA//RJREFURvfLoPhYTCUAADoTG9P1nFTlzlwAACdwcnW/6SuK+RHAoXUVWvGjuquldtrcZkjm2mFnembK+TmBqLgaGwbB+RBksR6CLOphBVoRBFrsgUALuAUrQQlyyJp8doZV0WmQ1OZHdPK5o7yBH4Fq/hAVWLAYBSLKa1toxY4aPnIWtBgCAOgaKrMAAHTNya2G5q0rR6tfCE8Dq+y6gA9+qHX3Hmpds5aPQLUdZZGvm0UHr+Vkte+R1aK8K70EKz3DwYqqUJkFnA1BFushyGINhFkUQqDFHgi0gBsgzCJPr2y1OxRkTUp7C/6cO8pQmcUK7XV15F/0NR8dDGWCQcRXa8uCkx5n3tQsdPBNCAAA1UKFWQIIswCAx7FQtFPX7Jr8rTQneA0PcCgtc+ZRe3PXN8bRrtgaZbUtQgG0vPSEkJX2IqE6zKJyE5/XYD0enAxBFushyGIdhFkUQ6DFHgi0gNMV4eJZGtXlNmX1vu2TIxpmQWUWK/hnzaZ2f4CPDta6cxe1rlvPRwDhmbXamS2GMpPjaHCPFD4CAIADxUZ3vdSCyiwA4HXpST4aku/ca8npK0r4EUDX/IfY8NIyExtirCBazVh0ja4zuyvVrfGyex/5majMIgO7RC+pQWUWcCYEWayHIIu1EGaxAAIt9kCgBZwMSXB5eioutymvMksSP4rMznJUZrFCSxhthLCzCiJR0xigJVur+MhZ0GIIACC0UJVZ2hBmAQBwdJW/hRsrqLap640OAO119eRfsJCPOtdWVEytK1fxEagiWs24T47YGl1nVFZmyUmNo7hY3OKTobSmWbub5QDhQJDFegiyWA+fdBZBoMUeCLSAUyHMIo/qcps7JIVJ0hJjKSPJx0fhK6ttpgb07FaqvbqGAou/5aOuHWrnFcD+5q4rc+xCSeEgtBgCAAglJkRZelRmAQBg4WjnXk+ya/gvHVphEazhnz2H2v1+PuoaNsSoJ1rNuI+kluUVdX6qUxh+Q4sheYqqsRYPzoMgi/UQZLEHwiwWQqDFHgi0gBMVKSxB6TW9VIdZJLb56S2482On4E4TCI//y1nUHjj04kPr3r3Uumo1HwGE5uQF8IkDEWYBAAglNkRllgDCLAAANKpvOiXExfCR88xAqyEIIdyQSsvML427YqCOaDVj0erJB9op2OYoXKrXPL0Ea/HgNAiyWA9BFvsgzGIxBFrsgUALOE1RdTPms5J0T4snn8KSm6L9dzsjuvND5s8AB2uJoOIKdlZBOBpbWunrTc6c9wzonkzd0uL4CAAAOhMqzILKLAAARL6YKBrbL4OPnOfbLZVUXtfCRwDfa69hlV0X81FobaWlFFi2nI9Ahe2ilVly5IREZFVz7grCLPLsrWrmRwD6Q5DFegiy2AthFhsg0GIPBFrASdiHNRZG5GAv+Z6Z6iZ3JdXN1OyXc3El2pN3WynCLKq0V1ZS4NslfHRoLV9gZxUc2oINFcH3DWe2B0OLIQCAQ4sJEWZBlgUAoIOTWw21Bd/Mv1iFVkNwMP9XrMVQ+G1l0K5YHRYgFqnMEhsTTT0yEvjIHJnVnDvTS1I7JEDLf3AOBFmshyCL/RBmsQkCLfZAoAWcBBfR8sjaUdEV0bKlBxKtzLIVYRZlWr6YRe1t4V9AtxWXUOuKlXwE0Dkntxhy8k0HAACrhAqzoDILAECHwkGZ/MiZZqwo5kcA34u0WqvRaiiCNQcI3+7KJqEboj0zE0Jey0VCdZhFdB0RDoZ1eHACBFmshyCLHhBmsRECLfZAoAWcYk+F2lKUXtJHUq/brmyX1Oanbzexn3NrST0/AtlEdkmh1RCE4m9tp/nry/nIWVjLtrH9nVsOHgDAKjExXc81A8HPAQAA2Ne+Mp6PnGf59moqrkZbCvhee1U1Bb75lo/C01ZRQYEl3/ERyCS6VtZPcG2uM6rbDIlWeIaDYR0edIcgi/UQZNEHwiw2Q6DFHgi0gBPsqkQiXBbllVnK5Ex4+gYnodECuz/YTg9s8pWvvaycAksjX1RCqyEIZfGmCqpvDr/stE5G9UmnBB+mDwAAh4LKLAAA4XF61b8ZK0r4EQCR/8tZ1N4aeTvZls+xIUYF0Zbc/bol8yPzdikMs2SlxFFyfAwfgRlsCW8PKrOAxhBksR6CLHrBarQGEGixBwItoLvdSIRLo7wyi6SyoXGx0ZQv0Je3JdBGexF+ko6FUtoFQiltgiEY8AYntxgqHIQWQwAA4YgNEWZpQ+AVAOB/CgvQagjcQzSUwkIwJBCCgdBEwyz9u8tZQ2SVm5r86n6vqtc6vaSkppn8AbT7Aj0hyGI9BFn0EyVykwbUiL7mBd/YrAHvBn8tZ/NT2rjplAK6aGpvPnKXj5bspYc/WC90wxJAJdbK4fkrxvARmMEmJaf9fgEfyTeidzq9fM1YPjLnltdW0DyBFiR/ungkTR2SzUce0NpKTa+8Rs1vvhO8wgxe8EZFBz9IDxFONP5MiBwv++fZn+Haa2uovVEsJBSdmkKUuN/CAvsZQ+3EZj2y2Z/pCvtn930/IYESb7yO4k45uWMMjsF245/8u/lU1eDnZ5zl9evG09D8VD4CAICuTF9eTHf/Yw0f/dD1Jw2kS6b14SMAAG+rrPfTiY/M4yNneu+WQuqruBosmNdeUUENDz9Kge/4xpNDrSFEuH7AtJeWCq8vR2dnsz6FfBQkcQ0huk8fSr73LooeOMAYe8Wlzy6h1btq+Ch8r1w7jg7rlcZH4r7eVEnXv7yMj+RjG3Xv+fFQPgIzlm6roqtfwKY00A+CLNZDkEVPCLNoBoEWeyDQAjrqnh5P/7njCD4Cs458YA41tajZEZGSEEuz7jmSj8z582eb6Y25O/gofG5+jw4l8N0yarjvIWrds4efcbfYEYdR8oP3UXQf7/2u3WDJliq65iVnLpBkJPloxm+mEgragVexaQJrEVbf3Ep1TR1fG4PXFQ3BRz0fs52XHY8245qDfW0OtBm7/IyvrW0UCLQbX/2tHV9ZyI1V6mD/++w4EHywOQmrHrn//ZVoYxxFsTFRRgsb9vDFRAcfHefifTFGG7CkOPY1+IiLpsTg1+TgNQorP54cH0upicFHcMy+piX6KD34ug51DwfEzVxZQr9+ZzUf/dA1Jwygy4/uy0cgE3udVdX7qbrBT7XB1yV7rdY2stdn8Dj4Gm0Ift33+mSvXfYabmrpeG2y19/+r8tA8Nj4v+Brc181neDp/70+WfWdfa9F9jpir09WZTGWvy59wWM2ZsfGazL4+kwwXp/RxuuVvT4Tg69T9tpkr9MU/jpNDH5lcws2DtWuCsBNLnz6W9qwt5aPnOeq4/rTlcf24yPQWvA9vPmNt6nx2eepvaWFn3S3hPPPpcQbrw8exPMz3nH0g3ONa4BIfXXvNCnte95duIse/2QjH8mHgLQ8Hy8togffX8tHAHpAkMV6wcsEBFk0hTCLhhBosQcCLaAbtkg67/5pxiIomPd/T39DG/fW8ZF8n905hbJT4/hIHHsveuhf6/gofJ7ekdHQQA1//DM1f/gRP+E+UbGxlHDlzynh0ot/uFsLHOWxTzbSPxbu4iNnOXFkLv32J8P5CMC52E3qmsaAUSGJ3fTu+NpinKtp7DjHdomzG+B1Rnhl383wVtfNE6Kjoyg90UcZycFHko8yg19ZmDonlT3iKDc9gbqlxQUf8UZIBsI3a00Z3fHmSj76oSuP7U9XHYebnpFgrz9WabGkupmKq5v+d1xe10IVdew122K8dkVuWOksMfi66wih+f4XRGOvU/aaZWE09rrNSI7jXzvG7M8Fp5EAjvKX6ZvptTmRb+jQRb9uSfTPmyfxEThB25atVH/P/RRYv4GfcZ/obt2Maiyxk7353BSt0Myue//7KzkbC3//0QZ67+vdfCTf7/9vBB17WDc+AjOem7mVXpq1jY8A7Icgi/UQZNEbwiyaQqDFHgi0gG7eu2US9c1BD1QZfv32apq5qoSP5Hv28jE0fkAGH4lbsaOGLn9+CR+Fj5VAZaVQvcw/d55RNritPPI2TTqLGdDfqMYSM3QIPwNOddofFhg335yIheVYaA5AR6z6ArupXVbbQuXBB7uxzQIp7LgseL4y+Khu9FNNQ0dgBSLHbpL3zEo0HvmZCcaD9env1z2JslPMh3ndZu66crr19RV89EOXH9OPrjm+Px/BPuw1u6WknnaVN9Luykbayb5WNAUfjXjdRoBVc2GVl/aFW7KCr08WuGdfc/hxNxZYS4ujzOQ4VGcCLSzeXEnX/V1dKw4rvHn9BBrcI4WPwBECrdT0wktG++L2VjVVfO0Sd+IJlHTnbRSVZr5VjlMt2lhBN7yynI/CN2FgJv3156P5yJxrXlxGS7aquyf6zo0TaWBuMh+BGff8Yw19tryYjwDshSCL9RBk0R/CLBpDoMUeCLSATp68ZBRNGZzFR2DG819spRe/VJey/9UZg+ncST35SBwriX7sQ3P5KHxs5+bse6d5fidme1U1NTzye2r5chY/41ysOlP8BedT4nXXEsV7rySw27Be3axnt1N9cscRlJuO5yFYh12KV9S3UFlNCxXXNFNp8FHGHrUtxnlWjaG8rtkIrLQE9FoI8RrWEqVft2RjZzp7sJt5Q3qkUlaKj/8J71mwoYJuerXzGyiXHtWXrjtxAB95D2vvs35PndFSZGtJgxFgYQ/WGgisxaozsUov2SnxRsiFBdPYg1Vk6p6eQN3T4o3PfhaEQegFVGKf48c+PI+a/c4NFFwyrS9df5J339udrHXVaqq/9wFq3bGTn3Gu6LQ0Svr17eQ74Xh+xrvenLeTnvx0Ex+F7/zJveh2STeRT/rd/OCcRU07K/YZPu/+o4x2hmDeZc8tpVU7q/kIwD4IslgPQRZnQJhFcwi02AOBFtDF7acPpvMLzQckgGj6ihK6+93VfCSfzAnvKb9fYNywi9SHt02mnpkJfORtLR//hxqe+BO119XzM84S0yOPku67h2LHj+VnwOmcXD6d3aT+580T+QjAvGZ/GxVVdwRUWMsQFlApq2XH7FzHMTun2yIHRCYnLZ6G5qfSkB4pNKxnKo3oneaZKi5fb6qk61/uvMrARUf2oZtOHshH7tYcaKO1u2uNQOe64Nd1e2ppe1kj5tkOw6q97KvowlqRsYALa8OQG3wYoRd2LngcixtqYAKroMAqKThVj+A8/KPgfBwcqqmZGv/8F2r65/v8hPP4jig02gpF5eTwM972wPvr6JOle/kofHeeOYTOmZjPR+JEN6qFq3d2Ev3rVrQ3k+XER+Yb1T0B7IQgi/UQZHEOhFkcAIEWeyDQAjq4YEpvuvXUAj4CMzbsraMLn/6Gj+SbWJBFz1w2io/MEV3Ie+JnI2na0Gw+graiYmp44CHyf+Osahjxp59Gib+8haJSUC7WTc7+4yKjdYIT/fSIXvTL09w5oQb5/K3tRo961lKrqKqJiqqbjGN2rqiq4xxahngXa1M0sk+6EWwZFfw6qEeKKys+LNlSRde89B0f/ZCbr+9Zq6Bl26tp+faq4KPGCK8glOYNrKIgC7zkpSdQXkZ88BH8mt4RdmFf2ZhVgQHoimgVBZ38/ZpxdHjw8w2cK7BwEdU/+FtqKy3jZ/QXlZhASTffSHHnaHfbwFYX/3UJrd1dw0fhe/GqsTSqbzofiRNtIR6uI4fm0B9/djgfgRn1za109INz+AjAHgiyWA9BFmdBmMUhEGixBwItYLepQ7LpTxeP5CMwg+0CP/KBOcpez2x34n9/dQQfmcMW8dhiXqSuO3EgXXpUHz4CQ/D33fzOP6jx6WepvTnyajdWis7MpKS77iTf0dP4GXCLzcX19NOnFvOR87DPIfZ5BMCU17V0hFKqm4xgCqumsreyyaiyws6xtj8A4UpN9NG4/hk0fgB7ZLqm7z8LdFz5t6V89ENuWqhsbGmlpduq6ZvNFUY1mk1Fdfw7AAeL98UYVV1YsCU/+MhloZf0BKOiRX7wwdoasSow4E2biurpgr8493qZQQDcHdpraqjh0cepZcbn/Iy+YkceTskP3kvRvXrxM8CwZb9pD8yhJoHWZbPuOdJooWnWv9k9hX+t4yP5Lp7Wh244yRuV/lRj7S8vekbd5keAQ0GQxXrBzwkEWRwGYRYHQaDFHgi0gJ365CTR+7egbKQsZz6+iPZUqquM8GVw0psqYdL78dIievD9tXwUvpNH5dJD5w/nI9hf27ZtVH/PAxRYq24xwYy4o6ZR0t13UlRmJj8DbvLCl9vob19s5SPnuefHQ+mMcT34CNyMtQQxqqnwCiodgZUfBlf8wT8DoAqr7FBYkEVHDsuhyYOyKCkuhn/HWVbtrKHLnut8N+65k3rSr84YzEfOs6uikWavLaO5a8tp+Y5qVF4BaaKjoygn+B6Qn5FoBFxYhZfc9I6gC3uw4Eu8L5r/aXCb+evL6ZbXVzp67S0nNZ7+86sjXFlxzIv8n8+kht89Rm01kVf3UC3KF0sJV11BCZf8jL158rOwD7tWOfuJRXwUPtY27z93yNmk9qf/bqK35ke+SS1c954zjE4fm8dHYMaMFSV0l8K29AChIMhiPQRZnAlhFodBoMUeCLSAXWJjomne/dOwQ02Sm19bYSySqSKrHOma3bV0yV+/5aPwFeSl0Ns3TOAjOEiglZr+/jI1vfQKtbdGvkNHhaikJEq67RaKO+NH/Ay40QV/+cbxu9UP75NO1x7fnyYMRODKyaob/LSnkoVUOsIqe43gCg+sBL+iTzjoxBcbbVRtYWXUjxnejbqlxfHv6G9t8Fru4i6u5c6akE93nTWEj5yBtQv6ak2Z8dhcjOorYJ+MJB/1yEw0wi0s8NKDVXnhQRcWfpGxmx6sxea+f5m+mb7d7I77Cc9ePsaoNgbu0F5WZrQd8i+IPBihSszAAZT84H0UM8S5wVjVWOj2tjdW8lH4Jg/OpqcukVMd+/qXl9PXmyJvHx6ul68ZZ7TtBPNemrWdnpu5hY8ArIMgi/UQZHEuhFkcCIEWeyDQAnb5162F1Ds7kY/ADNH2PeG688whdM7EfD4S1+RvM0qiRvp+w8JPc++bFvyK8FMoratWU/19D1Lr9h38jD18Y0ZT0gP3UnQ+Kl64meiuMF2N6J1OF07pRccc1g1BS834W9upeF8lFRZQCR4XB49ZYGXfeZFS2wA6iIqKorH9MuiEkd3p+BHdKD3Jx7+jpw176+jCpzsvV84qXbGKV7pjn1+fLS+mz5YV0/ayBn4WQG8szJLPwy77KrsYbYwy2DiBMpP1fu/wCjbNnbu+nN4Kzs2XbHXXvQQnBhbh0Fre/4AannyK2hub+BnrsWuh+Iv+jxKvvYoozjkBXzuIhhMuOrIP3XSynNY9p/x+AZXVqGt1LasdEhDd995a+u93RXwEYA0EWayHIIuzIcziUAi02AOBFrDDk5eMoimDs/gIzPj3t+w1rK7NzHmFveiO0+VciLKb3+wmQqTeumECDcpL4SPoUlMzNT71NDX94z1+wjpRcXGUeO3VFH/RBWxFip8Ft3p97k566rNNfOQerBXIiSNz6aTg47BeqfwsqFRe12IEUkprmjvCKby6yr42QOW1LbhGBU9gQbqJBVl02uhcI1gXF6tfef3NxfX006cW89EPnTYmj+4/dxgf6aWuKUCfLium/3xXRKt36ddWAcCsBF+MEXIxqrtkJFAuO2Zf0xOM9hK5afHYGKDQjvLG4HtMEf33u2Kl7X/tlJboo+m/noLnkQu17dxF9fc+QIGVq/gZ68Tk51PSA/dQ7JjR/AyEwm6ifrm6lI/Cx67P2HWaWdWNATr+4bl8JB9rafbpnXLaIQEZrUFZi1AAqyDIYj0EWZwPYRYHQ6DFHgi0gNV+edog+ukRvfgIzFgZnJz8PDhJUWVs/wx6/ooxfGQOK4nKSqNGStbk2ysCi7+h+vsfpraSEn5Grdghgyn5ofspekB/fgbc7rLnltKqndV85E59cpJo2rAcmjwoi8b0yyAfFu8jwi4pWVCluLqZSmqCj+om/pWFVvi54MMf0GsxAEAH7KbhqWNy6azx+TQwN5mftd/2skY690+dV+U6eVQuPXT+cD7Sw4odNfTBN3to5soSVHACT2OVD1hgl4VaWCUXFnzpFjz+fpxAWSlxhOJ04WHXOKxN2fwN5TRnbTmt3e2Nm4VPXjySpgzJ5iNwldZWanrlNWp68e/U7g/wk2rFn3UGJd16E1FSEj8Dh3L2HxfRrvLIA3OvXzeehuab36jx3bZquuqFpXwk36SCLHr6slF8BGYd9/A8qmn08xGAWgiyWA9BFndAmMXhEGixBwItYKVzJ/WkX52BXrgy1De30tEPzuEj+VjJ+5l3TeUjc57/Yiu9+OU2PgrfhcH33ZuD778Qvva6Omq4/yFq+Urdc4NJYCWBr7+WKBalYL2itKaFTv39fD7yhqT4WBrdN51GBh+j+qQbfbwTfPpVTbBKZb3fqKRSWttilJkurW0Ofm0xwisd55upos6v3WQfwInY+81PJ/ei4w/vbnsbtN0VTXTWEwv56IfYz/e7nx7GR/ZpCbQZFVj+sWg3bSqq42cB4FDY+wsLvHRLjTequbCwSw4fs2PjXHDsxfYPrW3twfeTelq2vSr4qKalW6uC1zkt/LvewFr/PnDuMDpxZHd+Btyodf0Gqr/919S6Zw8/I19UYiIlP/Ig+Y6Us8bkFQ0tbN1vbsRr9uy9fc5906RU/Hvv6930+4828JF8/zelN91yKtb9ZFBdRQdgfwiyWA9BFvdAmMUFEGixBwItYBUk7uU6/bGFRlsGVT67c4qxuGnWrDVldMebK/kofBMGZtJff47Ss5Fq/PPT1PT6m3ykRvKD91HcqSfzEXjBPxftpj98rG4Rywmio6OoT3YiFeSlGI+B3ZOpV1Yi9Qqec2LIpTnQRlX1fuPGTEXwa6XxtcUIrbDjqgb2vY7vs8AKQioA1mM3ktlC4TkTe1JyfAw/ay3W/uv0xxbw0Q8de1g3+v3/jeAj69U2BYybLO8u3GW0JwMANRLiYoyQS1Zy8JESR9nBR2aKjzLZODn4NThm59kx2xThJCy0wtodssoH20objEDc+r11tKWknpo9XN2pX7cko/KWjMoOoL+as8+j1p27+Ei+qNhYSp/+H4pKT+NnIBzLd1TTFc9HXhVlQHCe+u5NE/nIHBZkYddaqtzz46F0xrgefARmsPZCrM0QgGoIslgPQRZ3QZjFJRBosQcCLWCFHpkJ9NFtk/kIzLrltRU0b305H8n3zM9H08SBmXwkLtSO3lBkVofxkuofnUVtRcV8pIZvyhGU8ucn+Ai84Nq/L6NvN2PO1BUW/OuRkWD0/GY3e3LS4o0bPamJsZSa0PFgLUQS4qIpwRdDiXExwmX9A63t5A9OrJv8bcZuvcbmVqOVRmPwuC54XN8UMG7w1jezR/BcY4CqG/1U09BxvrbJb4RY2J8HAGdglaLOntCDfja1j5SgcSRCVeY6algOPX7R4XxkHRZceXXuDvrwmz14LwPQDKvmkZ7Ucd2THnykBK+F0oOPtODcjl0PJcXHUErwPY2dZ1/ZNVFS8JEYPM/CwWwcF/zfiBVs9cgqNbFrJHZtxK6Dahr8Hdc/weshFtQtq2023tdYRbniqmbaW9WEwO5+WHibVUq45vj+FC+hqgPor3XtOqr52WV8pE7yXXdS3Nln8hGEQ7Qqisw2kFe+8B0t21bFR/K9cu14OqwXQnMysCqF97+3lo8A1ECQxXoIsrgPwiwugkCLPRBoAdVY3+65902jeA+3aZDp6elb6NU52/lIPtbih7X6kYGVRmU3ViP1n18dQd3T4vkIDqV1+QqqufxqPlIHO6u8hZWrPemRecbOVZCH3exhNwlYGWj2iA5+NLLPSWbftVhbcA7dFjzeF2BhN2gAwLvifTFGqOXSo/oagTkrsApNJ/1uHh/90NQh2fSni0fykXrsRvTLX22n9xfv8XTFBACvYC0yfDzYEh28Rtp3rcQCweyytDV4fcSuT9m1EvvKqs614XpVGKs8ePfZQ+iwXpjjeYkVlV0Z34RxlPLs03wE4Xjkw/X0wTeRt3+64eSBdPGRffjInGMemkt1TZGv5YWDvZ/PvvdII8QI5j0zYwu9MlvdGjEAgizWC17iIsjiQrgz6iJtz13pX1qx5SfBl+sH/JQ2/vzpJnpj3k4+chdW1o9NXPfdSAGQjd2c21bWwEdg1sDcZH6kxoaiOn5kXkGe2M+6ca+8n8ELWqZ/zo/Uag8EyP/lLD4Ct5uztgxBFgXYJJmF/Goa/VRZ32JUGiiraTYe7Jg92PnqBr/x5xBkAQAW4HhnwS466/FFxoK1qpsL+wtVHSFg0WcDq7Lw4qxtdGbw7/3W/J0IsgB4BLv2YddA7Fpo/2ulkuqO6yV2jl1HsfdCVqUJQRYxrI0Uu/n9xnWsQgKCLF7T8vlMfqRWYMl31F5ewUcQjg2C62FDesipdMIqV6m81szPTECQRSLWKg9AFQRZrIcgi3shzOIyCLTYA4EWUA0X1/IoD7NIDJIMFpxMr9uDMEvY2tqo5QvrAiYtM6wJzoD9vlxdyo8AAEAHrH0G23l59hOL6N2Fu5QGDlnlqK6ovm/cHvzf/2RpEZ39x0X0/Myt1CBQ5Q8AALp23Iju9N7Nk4wqDqHe78GdWGVX1S2K92ln6xUzv+AjOBR2bbepuJ6PIjMoL4UfmSNzTbAzA7qrXdP0mm2lYs8XgENBkMV6CLK4G8IsLoRAiz0QaAGVtpXg4lqWft2SlC44seCRv1XOXYrBPcQm02t31/AjOJTAkqXUVl7OR+phZ5U3NLS00uJN+D0DAOiItd15/JON9NOnvqGvN6lZ54oNca3JWnyosnZ3LV323BJ64P21RgUGAACQZ2jPVHr28jH06AWHUW462vp6lVWVXfdpmWFNFRg32FrSIFSJLjs1jrJSfHxkjuowi+oNel7Cwk+7Kpr4CEAeBFmshyCL+yHM4lIItNgDgRZQZSsqs0jDeoj3yUniI/nYxdwWSeEj0TALKrOEz+qFIeys8ob568vR3gYAQHNsJ+b1Ly+jO99eTWW1LfysHKGC0yoqwtQ3t9IfPt5Ilz63hFbvQqgZAECmvIwEevC84fTateNp/IAMfhY8yeLKrkzAwkowTrd2Ty0/ioxoVeTOqA6zyKogA0Q7yxu1uyEPzocgi/UQZPEGhFlcDIEWeyDQAiqgzZBcoiGRcG2UNHktyE2m2JjIP6qLq5uost7PR9ClQCv5v/yKD6yDnVXuhxZDAADO8cWqEjrvya/pg2/28DPmxcZ0PRcMSA6zLNhQQT99ajH9c9EualPdwwgAwEMyknx048kF9P4tk+iU0bmEZT6wurLrPv7PsSEmHOsEwyxD8+WtEW4sUhtmUb2e6SXYOAqyIchiPQRZvANhFpdDoMUeCLSAbDvKG5T29fca1TsZNkiavLIqMqL9cEUn8V4S+HoxtVVX81H4omJiKPHyyyj+9NP4mchgZ5W7sYosrDILAAA4R11TgB75cD1d9/JyKqqS054nuovqLG3tcq7pWUs79jPf9Cr7mVEiHQBAlozkOLr+pIH00e2T6WdH9jbm5QCMaIuh6OxsSr7rToodVMDPRKZlhrWtjZyKtVsUMaxnGj8yh1XK213RyEfyJfhilFaa9pqtaOkPEiHIYj0EWbwFV+MegECLPRBoAZn8gTbaXYlFallU72TYILHNj+gOEdFJvJeILETF9OlNqS89TwnXXkVJ991NKX94hKIz0vl3w4edVe719aZKamyJvE83AADYb/GmCrrgL4tpxooSfkZcV62GZATU1wSv8y58+hup1WQAALwuKyWObjqlgD6+fTJdMq0PJcbF8O8ABAUCQpVd4449htLefZPizj6TUl/7OyVcfFHEa8WBteuobecuPoLOsMsr0SrJsiqzqK7KMjA3mbq4vAQBqIIOsiDIYj0EWbwHYRaPQKDFHgi0gEy4yJZHdZhl/V55QZJhPcV696IyyyG0tFDL7Dl8EJ74c86mtLdeo5gRh/EzRD5jYeot8k05gp8JD3ZWuRdaDAEAOBur0nLXu6vpgffXUbNffNFOVZjlzeDc+fLnl9KucnU7fwEAvKRft2T6zVlDjEosF03tTQk+LJfDwfyLFlNbTQ0fHVpUcjIl33c3Jf/hEYratwHG56PEG6+jlL/9lWJ69Og4FyasIYTGqmw0+SPfVJKe5KMeGQl8ZM46xZvKBqHFkFRbS1GZBcxDkMV6CLJ4E67OPQSBFnsg0AKyoPyhPNkpccauK1XYTZBdkkqLDs0XC7OgMkto/vkLqL0+vNcUKwmc+uc/UtKv7yBKOHiRIyo7i1L+/AQlB78flRjeIgh2VrkTu0E5Z20ZHwEAgJN9snQvXfLsEtpeJhYoj+0izBJoFQuzsNL1d7y1ip4Mzp11W1AEAHCiyYOz6alLR9E/b55IZ0/Ip3i0E4IQ/DNm8qND840ZTWnvvE5xXbQmjjW+/0ZErYtbIvj3e5Hohi7RNbfOqN5UNlhxy3QvYV0/sWkUzEKQxXoIsngXrtI9BoEWeyDQAjJsKkaYRSbV1Vlk7chgOy+62tkbSlFVE5XXtfARHCjcFkP7SgLHTpnMz3QtjlVuefM1it2vckso2FnlPuy1etrYPD4CAACn21xcR5f8dYmxmBeprsIsbWz1PEI7yxvp0meX0CxU/wIAMCUjyUcXTu1N/7x5Ej11yUiaPCiLfwcghDAru0b5fJTEK69EH6rySnJSRK2LWzdvobbgAzq3amf4VXP2J1oNuTOqN5UNltQOCYj2VDZRE9pDgwkIslgPQRZvQ5jFgxBosQcCLWAWW0wHeQYp3tGwVtKODLY7rH/3ZD6KzJpdaifSjtXYSP55C/igc52WBA5DdJ/elPrS85R49ZUUFRvLz3Yu3EANOMutpxbQZUf35SMAAHC6+uYA3fbGSnpl9g5+JjwxMZ3P+yJtM/TN5kqjQsw2lEIHABDC1uEKB2XR7356GH165xS6+ZQC6tctiX8X4NDCqewaO6iAUl//O8VffBF70vGzh/a/1sVTD926GGsIXVstuP4lqzILa025TbCaX7gKchFmkWUzqp+DCQiyWA9BFkCYxaMQaLEHAi1gBit/aLbHPnxviMRSop2RuSNDdKfI6l1iO1PcrmX2XGpvauKjgx2qJPAhxcRQwpU/p9SXX6CYfl2HGlq3bMXOKpf6xQkDghPbwfi8BwBwifb2dnpmxmZ68F/rwr4e76qyXiTX8x8vLaIbX11BtY1+fgYAAMJVkJdC1580kD66bTL95dJRdPzh3Sm2i6AhQCihQiRszpfwswsp9bW/U0xBAT8bGaN18ZOHbl3c8jlaDXWmJdBGG4vENgDKqsyyfm8dtSlcs+2VnUjJ8TF8BGZhwyiIQpDFegiyAIMwi4ch0GIPBFpAlD84OWMlxkEOmX1xO7Nuj7yJ0WG90vhRZBBm6VxXva4jKgkchphhQyntjVcp4fxz+ZmDYWeVe/1kck/6w/+NoIQ4LDgBALjFx0v20k2vrqDGMMqSdxVmCYR5o+Pl2dvpwffXareYCACgs55ZiUaVxHdvmkhv3zCBLpnWh/Iy4vl3AQSEqOwa0yOPUp57mhJvup7I5+NnxR2qdXHrzl3UunYdH8E+LMgicr2UkRxH+Zldh4cisU5SdeauqF7D9JrNaOUPAhBksR6CLLAPwiweh0CLPRBoAVG42JanT3YiJcWHbgNjBttBu7uy6+ofkRghHGZBm6EDtdfVkX/hIj76nmhJ4ENKiKfEO35JqX95kqK75fCT38POKnc7engOvXTVWMrLkLNABgAA9vt6UwVd+9Iyqm4M8DOdi43ufLklnF27f/50M/11Bqq3AQCEY1jPNLrmhAH09g0T6cNfFhpVEgcItuoFOFBXlV3jTzuFUt9+g2LHjeVn5DhU62JsiDnYqp1ia18jeskLiMisztwZWRVkoAPW1yFSCLJYD0EW2B/CLIBAi00QaAERm1AGURr20hvSQ22/WVk7MwrykineF3l1Bxao2YFqPj/g//Iravd/X6rfKAl88UWmSgKHI3byJEp7902KO+E4fqYDdla53+Dg+8wb1403+vQDAIA7sOp317z4HVU1dN3+R7TN0OOfbAzOgXfwEQAAHCg5PpamDcuhX50xmD654wh67Rfj6PKj+xrzZgDZ/DN+GB6JzkinlD88QkkP3EtRKYqecyFaFxsbYtrVtbNxItGqxIf1Fts41hlUZnEOdi3OWvkDhAtBFushyAIHQpgFDAi02AOBFojUFiTHpRqqeGfDGkltftjNENHgzeqdaDW0v5b9WgzF9OhhtBRKvPE6KSWBDyUqLY2Sf/cwJT90H0Wnfv/7xM4q90tP8tGfLxlF1xw/oMubmwAA4CybiuromheXUXUXgZbYmMjDLH/4eCO9u3AXHwEAABMbE00j+6TTlcf2p5euHkdf3D2VnrjocDp3Uk/KTUcLIVCnvbb2B5VdfVOOoLR33yLfscfwM2p11rq4rbiEAstX8BEwwmEWwSrIB2ryt9GWErXrtQizyLO9rAFtPCFsCLJYD0EW6AzCLPA/CLTYA4EWiATKIMo1TPFkcLVgqdPOiO4YWYkwy/+0V1ZS4JtvjeP400+jtHfeoNgxo42xleJOOdkoR+wbP84YY2eVN7AMy+XH9KUXrxpLvbIT+VkAAHCyzcV1dP3Ly6mu6eCWQ12FFwNdhFn+Mn0z/XMRgiwAAKwdMKtqePXx/enZy8fQrHuOpJeuHktXHdePRvZJQzgcLOOfNZva/QGKSkyg5F/fQSl/foKisi2uuNlJ62L/fpt0vI61fdxRJlZlY7ikMAuryhJOG0lR+ZmJlJaork2612BtHcKFIIv1EGSBrkS14+YJHCD6mhd8Y7MGvBt8epzNT2njplMK6KKpvfnIXT5aspce/mB98A0br0noWnR0FM25bxrFxyKLKMPW0gY6/8mv+Ug+tgjHFt5krLVNX1FCd7+7mo/Cx3ZvvH7deD7ytub3/kVNz/2Nkn7zK8t2UoUUfL9vfusdanzmOUr561MUO3oU/wa4XbO/jZ6esZneXbgbn/sAAC4wqm86PfPz0T+4Rr/02SWd7hSOC/6Z+Q8cxUcdXp2zg56evpmPwI0SfDHG794XG9XxNabjwY7ZjXk2X+j4GkVRwadRbPA41IYXdv3gDwQfrW1GtR/2YEGpfcf7Huz77M+1Bf882zmOncigG/a87989mUb0SqPhvVKNm8sFuckIrIAW6q6/mdrr6ij5wfsouo/969HtNTXU8Ls/UGDJd5T+2cdskZB/x7vmry+nm1+LvFIN22Dywa2FfGTOm/N20pOfbuIj+Y4b0Z0eveAwPgKznpu5lV6atY2PADqHIIv1gtMVBFmgSwizQKcQaLEHAi0Qjtd+MZ6GKW6P4xVtwZfa0Q/OocaWVn5GvndvmkgDupvvo7y7oonOemIhH4WPLQJ+de80SvBhkaP5tTco7rRTrd9JdQhtm7dQYNVqijvzdH4GvGLFjhr63b/XG60qAADA2aYNy6E//N+I/92Avfz5pcH3+WrjeH/s+4seOpqPiP7zXRHd/95aPgIdJcfHUkayjzKSgo/g17REH6UnxVJqgo+SE2IoJfj9lMTgI/g1OT4meC7WuPZmAZZ9X3UpxMrmP83+VmoJtBnhlqbgMQvZsnHzfuda+NeG4DyJzZXYo6GZf91vvP8x+8r+GYCupAZfOyyoMpA/BvdINdrpxmOuChpiLYbYhpiEiy8KfnjH8LN6aPn0M4rp189oQ+R1z36+lf7+VeTBhJNH5dJD5w/nI3N+/c5qmrmyhI/ku+7EgXTpUX34CMy69fWVNHddGR8BHAxBFushyAKHgjALdAmBFnsg0AKHcvePh9KZ43rwEZh15d++o2Xbq/hIvnvPGUanj83jI3NOfGQ+Vda38FH4nrtiDI3rn8FHAKATtmv6nYW76MUvt3XapgIAAJzjvMJedMfpHQufV73wHX23rfNrzG9+21EhbsmWKrr+leWolmETVkUxNz2e8jISKC/4NSc1nrJT44Jf4yg7JfjgX1n1FAgPC8s0NAeoNnhNU9/USvXB47rm4Fc2Dh7Xs+N9X41zrfzPdnx/3z+HUIxzsWqyPYKvqT45SdQ3J5F6Z7OvSdS/exJ1T4vnfwoAQI5rX1pG326J/N7nbT8aTD+Z3JOPzDnj8YW0t7KJj+R7+rLRNKkgk4/ArNMfW0hFVep+X+BsCLJYD0EWCAfCLBASAi32QKAFQjk/eFF1u0svquzwp/9uorfm7+Qj+c6Z2JPuPHMwH5nzyzdW0py1ke8ewC4OAP1VNfjp+Zlb6cNv9+KmJgCAg/3qjMF07qSedO3fl9G3mztfj2OVWfZWNRmtiKqD7/+gBmvTw8IqrJVA76zEjq/ZSdQrKyF4PoHSEmP5nwTdsLAvC/nuC8IYIRd+3HE+YFSDqW3sCMGwP1cXPO74cx1/hv15rKnIx8Jd3dLijQcLreRnJhhfewS/smP22vLFoEUQAKjHPiuOeWiuURksUrKqXrN5/Am/ncdHanx5z5GUmoBrFhnYdcKxwecMQGcQZLEegiwQLoRZ4JAQaLEHAi3QldH9MuiFK8fwEZg1Y0UJ3fXuaj6Sb2h+Kr1+3Xg+MufVOTvo6emb+Sh8U4fm0J9+djgfAYDOtpc10nOfb6EvVpfiGgDAoVgbGaO9SFw0+WKiKTYmiuJjY4wbgPHBR2xsFMUG/wz7c+xme/CLccwe0bwXSVvw9b/vLWDfMfvqb2032n/4W9mDjduMBSnWGmRfyw8E4uwVG/yd//Xno42S94s2VvCzPzTz7iPpqr8tpS0l9fwMmMFeO72zE6l/92SjvWf/bqwKRDL1DX5lrznwJva+yd4T91WCYe+R3x8HjJufRkCGH3d8v2PMjve1XGL/G03sERy78f01MS6GUnmbrHTeSmtfSy02zkruqFJkBFiCX1NwQxUANLF+bx1d9PQ3fBQ+dp3+1b1HGtcPZs1fX043v7aCj+RjIdx/3TqJj8CsJVur6JoXv+MjgO8hyGK94LU6giwQNoRZICwItNgDgRboDFs8mnXPkXwEZu2ubKKzHl/IR/KxGxpskixjIX3ptiq6+oXIJ11sMfLzu6byEQA4webienrhy230JUItAJbZd0MvLdFH6cFHx3HHODkhxvg+u9mXHB8THLOvHccJwfMJvo6gClscZ+EVO7Fdquyma8eN2gBVNwSoptFvVDBgX9m4tslPFXV+Kq9tofK6ZioLfkWrM3myUuKMdhrr9tTyMz/Egsbz0KtfCHuNFeSl0NB89kilwT1SaGBuMloBgSUCrez99fugS1NLW0fYJXjcHDzX0hp8sK+BNmoOPvZ9ZTcP2HszCyGyY/a/EwiO24IPdp492Jhd8rHjrrC8I7v5ui8Que/B5pxxsVFGgNJ48GP22cQ+uzo+p2IoKfiVPdhnGtvlz9YWZNzMBQCww3tf76bff7SBj8I3tn8GPX+FnE2Cz3+x1WgZrMrJo/PoofOG8RGY9c6CXfTEfzbyEUAHBFmshyALRAphFggbAi32QKAFOvPv2yYbJXxBDlYSlJUGVeXFq8bSqL7pfCSOLZAe/dBcoQvQ924pNHqWA4Cz7ChvpNfn7qBPlxUH3wMiL58M4EXR0VFGGIXtKmc7yjNTOnaZZwaP9wVU2G5zI7SS1HEzjx17vS0Cu+laXtdCeyqbjD7yRdXNVBQ83hM83lPZSHuDx6FusgKo0K9bEo3sk248RvROMyqu4N47AAAA3PPPtfTZsiI+Ct+lR/Wl604cwEfm3PDK8i4r8cnAbrCzG+0gxwPvr6NPlu7lIwAEWeyAIAuIQJgFIoJAiz0QaIEDPX7R4XTUsBw+ArNuenUFLdhQzkfy3XhyAf3sSDnvTxf/dQmt3V3DR+G7+8dD6cxxPfgIAJyGBe4++GYPvf/1HiqubuJnAbyD7SxnbQ5yUuKNr5nJHeGUrH1BlRR2HGccs6AKbnbLx4IsuyoaaVtpA20va6CdZY20tbSeNhXVGxVgAMxiFSKG9Uyj8QMyaEy/DDq8T5pRPQIAAADgQKc/ttAIYEfqiZ+NpGlDs/lIHFumP/bhuUqrG758zTgjzAtyXPTMt7S+i8qJ4D0IslgPQRYQhTALRAyBFnsg0AL7u/LY/nTVcf34CMz62xfb6IUvt/KRfEcP70aPXTiCj8x5/JON9O7CXXwUvh+N7UH3nTOUjwDAqVhRBBa++/CbPTR/Q4V2E1OASERFsQoqsZSTFk/dgo/slDjKSe0IpbBjdq5bWscxC7OAvljIZWNRPW3cWxf8WkdrdtdQSXUz/y5A14bkp9KEgZk0fkAmjemXbrRAAQAAAAilOHid+aM/LOCjyMz4zVQjGG8Waw3806cW85F8rIXc7HuPRCtFSVgw/8gH5pA/gDUUQJDFDgiygBkIs4AQBFrsgUAL7CMzHAFk3BC++dXlfCQfuyk3/ddT+Mic6StK6O53V/NR+HplJdIHvyzkIwBwg8p6P322vJhmrCimVTsjr9gEoBJr27MvjNKdh1VYUKXj6/chFVaJAdyppKaZVgbfm9j706odNbR2Ty3apYHR1mtSQRYdMTiLpgzJNt4HAAAAACIxPTgPvvsfa/gofL2zk+hft07iI3NY5dRHPlzPR/IN7ZlKr/9iPB+BWarDR+AcCLJYD0EWMAthFhCGQIs9EGgBJi8jgT6+fTIfgVmsfccJv53HR2p8eNtk6pmZwEfi2I2h034vtvvk0zunGDcSAcB99lQ20cxVJTRrdRmt3lWD6wRQJsEXQzlpcdQtNZ5y0ztCKsZjX1CFH2MHIRwo0NpuhFsWb66gxZsqjfcqtkMS3I/NXY45rJvRJnV033SE2AAAAMCUR/+9gd5fvJuPwnf6uB5074/lVC1+4P119MnSvXwk37mTetKvzhjMR2DWf74rovvfW8tH4FUIslgPQRaQAWEWMAWBFnsg0ALMzLumUnqS+bKY0OHsPy6iXeWNfCTfQ+cPp5NH5fKROWc8vpD2VkbeF/h3Pz2Mjj+8Ox8BgFuV1bbQ/PXltHBjBS3eXEm1jX7+HYDQMpPjjIDKvkBK9+DxvqoqLLzCxmmJsfxPA5hT39xKS7ZW0debKmjeunLaU6nuOgys1ycniY49rJtRUfKwXqn8LAAAAIB5P33qG9pcXMdH4bvnx0PpjHE9+Micc/70Ne0oa+Aj+R44bzidOlrOOiIQPfGfjfTOgsjbtoN7IMhiPQRZQBaEWcA0BFrsgUALPH3ZaJpUkMlHYNZ9762l/35XxEfyydxRIfqzuvmiHQA6x4oerNlVQws2VNA3Wypp7W60+fCi5PhYo60PC6nk8nAKq9TVEVph445KK7ExqJYA9tla2kBfrSmlL1eV0ro9tfwsOAkLxJ08OpdOG5NHQ3qk8LMAAAAA8tQ0Bui4h+fyUWT+dWsh9c5O5CNx1Q1+Ol5xhWfWKpy1DAc5rvjbUlq+vZqPwGsQZLEegiwgE8IsIAUCLfZAoMXbrjtxIF16VB8+ArPeX7yHHv23ul63Q/JT6Y3r5PS6Fe3LO7hHKr15PfrtAniZv7XdCLQs215lLOSs2FFDVfUt/LvgNPtCKtkp8ZSdGvzKAirBBwusGEGV4INVVknwoeUPOAtrnfb5yhKavqKYNu6NfNctWIe1FJs2LMcIsEwelIUWQgAAAKDU3HXldOvrK/gofGyu9NmdU/jIHNGfIVwZyXH0+W/k/KzQscnnqAfnUFMLNvZ4EYIs1kOQBWRDmAWkQaDFHgi0eNdxI7rToxccxkdg1saiOvq/v3zDR/JFR0fRl3cfScnxMfyMuG2lDXTek1/zUfiioqLoi7unUmoCWkQAwPdKapppw946oxLC+j11tH5vrVArM5CDfV5kJPkoJ5UHVFI6Air7KqnkBMcdoRWEVMAb2DXax0uL6LNlxVSJ8J02+nVLoh9P7Ek/GpuHa0sAAACwzJ8/3UxvzNvBR+GTuY769PQt9Oqc7XwkHwsKP3HR4XwEZrEKkOcLrKOC8yHIYj0EWUAFhFlAKgRa7IFAizflZybSv28r5CMwi6X0j3loLjU0B/gZ+Z66dJSxY1WGEx6ZL1RN4fHgZPio4KQYACCUhpZW2l7aYITntpc10JaSeuOYhVya0KYoYqyCSmaKj7KS4ygrJY4yk4PH/Ctry7H/ufQkH6GwAcDBAq3tRhuiD77dS4s3VfCzYKXYmGjjOpK1zxw/IIOfBQAAALDOz/76La3bHXlLSnZDm93YluHy55fSih3qWtZcf9JAumQaqnHL8umyYrr3n2v4CLwCQRbrIcgCqiDMAtIh0GIPBFq86Yu7j6S0ROyElOUXf19G32xWd63186P70bUn9Ocjc25/c5VxQydSF0zpTbeeWsBHAACRK69rMUItRVXBR3Uz7Q1+La9tMR5ldc1UFvzq1vK9rJ1GWpKP0hN9RiWClOBnMPscZgEU9pVVVGGPfX8mwwir+Ix/DgDk2V7WSP9YtIs+Ds6BGlEuXLnU4PvZuZPy6SeFvYzKUAAAAAB2qGsK0HG/nUdtbEdahN64bgINyU/hI3HNgTY6+sG5Sm8i/+3KsTSmXzofgVl//O8menv+Tj4CL0CQxXoIsoBKCLOAEgi02AOBFu955uejaeLATD4Cs56buZVemrWNj+Qb2z+Dnr9iDB+Z89b8XfSn/27ko/ANyU8NTuDH8xEAgBr1za1GO5DqhgDVNPqptjFAtU3fH7Obz+zBKsAYX4N/vsnfRv7gZJw9WgLBr4F245hVY2gLXtuw9cp91zj7jln7tJjoKIoNPtjX4JCig/8vNibKCJCwr/GxMcZxPBvHsnE0JcbFUIKPPaIpKT7G+DMJccHj4HlWRSU5IfgInk8JHicGv7JjFl5BKAVAL+x95R+LdtO7C3ahBZECeRkJ9H9TetNZ43sY75sAAAAAdpq7rpxufX0FH4UvJTiXYxsCZVTAXLqtiq5+4Ts+ko9VwvvqniMpHi1lpbky+PtaFvy9gTcgyGK9dgRZQDGEWUAZBFrsgUCLt6DspFwLNlTQTa8u5yP54n0xNCs4IfXFmJ89r99bRxc9/Q0fhY/d+P3i7qnGTVkAAAAAN2j2t9G/vtlDr83dQWU1zfwsiOrfPZkuP7ovHX94dyMoCAAAAKCDJz/dRG/Oi7zCxtShOfSnnx3OR+b8/avt9OznW/hIvmE90+i1X4zjIzCL3SI5WnFbedAHgizWQ5AFrIB4JyjT9tyV/qUVW34SfDv7gJ/Sxp+DF75vCFz4OsEZ43rQ3WcPMW5Yg/utFegRC10b2SdN6Wun2d8q7Xc2OC/FKPkeKRZ0W7oVuxEAAADAPdjO1QuO6EX//mUh/fK0QZSRjFY4IvrmJNHD5w+nd2+cSCeNykWQBQAAALSyZIvYetb4/hn8yLzvFFf4GNUX7YVk2l7WgCCLRyDIYj0EWcAqCLOAUgi02AOBFu9YvauGH4EMrOzowNxkPlJD1qSXvbzHCvbPXYIwCwAAALgQawX20yN60Ye/LKSfH93PqIoHh9YrO5HuP3cY/ePmSUaIBdNIAAAA0E1dU4A2FNXxUWTGDZATZmHtblfuULsWO0ZwrQ86h7Vzb0CQxXoIsoCVEGYB5RBosQcCLd5QVNVEFXV+PgIZxvSTt1ujMzJ7tI4bkMmPIvPtFlxjAgAAgHslx8fQtSf0p/dv6QhnQOcyknx0++mD6b2bJ9FpY/IIhVgA4P/Zuw/wKqq0D+Av6b33BJKQkEBI6B1EmjSxYC/YG3ZdV9d13bVvsXfdtVfEhl2wA9J774GEBBJI751v3vHwKZAyM3fKvXP/v2fzeM+sQm5y79w5Z/7nfQEAnBVvzGrjNIlKvHEtIz5YjByz62AN1Rpc5WNAsrHrku5m836EWewOQRbzIcgCZkOYBUyBQIs1EGhxD0iY68voHRDr8yrlnRx6GKSxTCpPvivqEIICAAAAe4sN9ZXb5rx01UBKiQ4QR8Hby4NmndSD5t0xgs4bkYh2QgAAAOD0Vu3Rds+UN63pdamzeq+x9217RAVQRJD6luLQsa1o0W9rCLKYD0EWsALCLGAaBFqsgUCL/SHMoi+jd0BwWdQdB/SZSGXEBVGwv7ZJ7srduN4EAAAA9zCkZxjNuXkYXTMhlbw83XsZZGJ2DH1023C6dWqavFMZAAAAwBWs1Bhm0avFEFuTa2zbbqOrRbub5tYjtPOgttZU4PwQZDEfgixgFYRZwFQItFgDgRZ7Q5hFX9EhPpQY4S9GxuDSqHrgt/QgjZVktO5oAQAAAHBFXp7d6NqJKfTODUMoM0GfUvOuhCvTvHDlAPr3hX0pMdxPHAUAAABwfiXVTbT3UK0YqTMkVVuL7uNxleV1OrYOb8+AZGOrRbubnQernS4MAPpAkMV8CLKAlRBmAdMh0GINBFrsa2sByiXqzejJ45pc/a75hqZFiEfqaN3RAgAAAODK0uMC6c3Zg+nSsT3cYm7ELYWum5QqV6YZlqbPzRwAAAAAM2ldwwrx96aM+CAxcgy37OZqy0ZCZRZ9bd6PNXM7QpDFfAiygNUQZgFLINBiDQRa7Kmqvpn2l9aLEejB6Mnjun2V8o4OPQxL13ZT4kB5PRWWNYgRAAAAgPvgKi03T0mj5y7vT+GBPuKo/fRPDqX3bxpKV49PkZ8zAAAAgCvSWl2YW03qtQy+eq+x93CjQnwpMQLV8/SEaub2gyCL+RBkAWeAMAtYBoEWayDQYk+4ONfXwFRjwyy1jS20/YA+uwNSowPkCa8WK/eUiUcAAAAA7md4eji9f/NQGmCzXbC+3p502/R0euWaQXJ7IQAAAABXpnX9ali6tmrG7VmTa2yLIVRl0d9WrJfbCoIs5kOQBZwFwixgKQRarIFAi/1s3o+Lcz31iPTXHBBRSs9J8NCe2qqzoNUQAAAAuLuoYB96+aoBdM7wRHHEtfVJDKH3bhpCF4/urttOZAAAAACr5JXU0aHKRjFSR68Wi1xded0+Y8Msgw3eWOduqhta5NcO2AOCLOZDkAWcCcIsYDkEWqyBQIu9bMxHmEVvQwyeRK7O1e86kHcVa7Fyd7lu7Y4AAAAAXJWnRzf6y+kZdPcZmfJjV+Qhfd9XjEumN2YPouQoVGMBAAAAe1i+S9v6WVyYH3WP9Bcjx+w4UE01DS1iZAxuiQT62YS1cttAkMV8CLKAs0GYBZwCAi3WQKDFPnYV1VBjs3Nd9Li6QQaHWXhHR0urPkmSoRp3mlTVN9O2QkzuAAAAANjZwxLoyUv6kb+PpzjiGrii4ItXDqAbTunpsmEcAAAAgPYs31UqHqmjda2sPUZXNo4M9kEYWWeb8ivFI3BlCLKYD0EWcEYIs4DTQKDFGgi02ANf9GwtrBYj0MNgja17lKpvaqXNOvVujQnx1Tzp1brDBQAAAMCORmVE0EtXDaTQAG9xxLmNzIikOTcPRWl6AAAAsJ3m1iO0eq+29j56tRhiRodZBqcauwbpjjaiJb/LQ5DFfAiygLNCmAWcCgIt1kCgxR42InGuqx6R/vIuVyOt2F0mHjluWHqEeKTOMo07XAAAAADsqm9SML167SDDrwUdwXO36yal0jOX9qMwFwneAAAAAKixIa+SGppaxUgdvSqzNLW0yd+HkYyuDu1uuKX6ZoRZXBqCLOZDkAWcGcIs4HQQaLEGAi2uD+UT9TfE4MnkKh13dozspS3MwpM7o/v+AgAAALialOgA+t/VAykm1PkCLUF+XvTMZf3o6vEp0vxNHAQAAACwGa0bsDLigykyyEeMHLMxv4oam7UFapQa0hNhFj3tKa6hukasdboqBFnMhyALODuEWcApIdBiDQRaXBtPrkBfRrca2lJQTXUad5gcjye+Xp7qP9Zb247QqlxtJVsBAAAA7Kx7pD/99+qBTlWhhUM2b14/RHOQGQAAAMBVLNulraKxntdJelZVbk9ksI/m1uHQPqyRuy4EWcyHIAu4AoRZwGkh0GINBFpcV3ltExWU1YsR6GGwwZVZ+OJ1rcbev8fz9/Gk/j1CxUidZTvRaggAAACgPUkR/vTCFf2dopUPt5V8Y/ZgSo7yF0cAAAAA7Km0pol2HawRI3VG6Bhm0bOqcnuGGLyRzh2herlrQpDFfAiygKtAmAWcGgIt1kCgxXUhea4v3o0bF+YnRsZYqWeroQxtk3WtO10AAAAA3EHPmEB65vL+5OfjKY6Yi//e80Ym0bOX9ZNbDAEAAADY3bKd2taqeLPXgGRtm72OV93QQtsOVIuRMYamIcyiN6yPux4EWcyHIAu4EoRZwOkh0GINBFpcE5Ln+htm8KRyhY5BEq07T4oqGmhPca0YAQAAAMDxshKD6eHzssjDQ/v8iP9bDqNwWDo1JpD6JoXI1VYmZsfQmUMSaNZJPeiGyT3pr2dm0qMX59Cr1w6iz+4YSb/8/SS6c0Yv8nTg7wYAAABwJUt2aKsizC3DvTz1uWZanVtBbW1HxMgYRq87upuKumbaX1onRuAKEGQxH4Is4Gq6HZFetQCuwGP2K96DInrOlV62M8Uhp3HrtHSaNaa7GNnLF2sO0sPzdkgfcDhXuIL0uCCac/NQMQI9LNh4iO6du0WMjPH1X0ZRTIivGDlmyr+WUFlNkxgpd/PUNLr0pB5iBAAAAADtySupo4LSemppO0J8b6NNmid5eXQjL08P8vbsRr5e0j+lL/6nr7cH+Xl7Sl8e5CON+QsAAAAAOtcqXWRNeuRXqmloEUeUu/O0DDpvRKIYOeafn+2geasOiJH+kiL9ad6fRogR6OGXrSV053ubxAicHYIs5kOQBVwRVlLAZaBCizVQocW1cHWNqnr1Ez3o2FATetcu17E6y/B0bdVZfpUusAEAAACgc8lRATQ6M5JO7hNF47OiaGLfaPnx6IwIeWdt/+RQuYpLWmwgJUX4U1Swj1yNBUEWAAAAAGU25FdqCrIwrVWL27N8t7FtuYel6fe9wm/W51WIR+DsEGQxH4Is4KqwmgIuBYEWayDQ4jq4gs6GPLQa0lNEkLdc8cZIy3frd/3IN1K02OjAQgEAAAAAAAAAAIAetLYY4iBxj0h/MXJMXkk9HSxvECNjDEtHiyG9rduHdXFXgCCL+RBkAVeGMAu4HARarIFAi+tAAl1/RvevXbm7TC5Tr4cRGZHk4aH+fcolXPWsEAMAAAAAAAAAAKDWkh3a1qe4ep5ejF4j4zX2ISZUg3Yn9U2ttONAtRiBs0KQxXwIsoCrQ5gFXBICLdZAoMU1IIGuP6PDLJV1zbStsEqMHBPq70XZSSFipM6SnQizAAAAAAAAAACANYoqGmlPcY0YqaNvmMXYdtyZCUHyGh7oZ9P+KnmzHjgvBFnMhyAL2AHCLOCyEGixBgItzm9bYTU1tjjXRZOrG5QaRl6exn5kLt+lY6shjZN3LuMqXeACAAAAAAAAAACYbslObSESP29PGpwaJkaOaW49Qqv3Glv5eniatjbh0LF1+1Ct3JkhyGI+BFnALhBmAZeGQIs1EGhxbnzRtHm/PlU+4Df+Pp7Uv0eoGBljmY47PrSGWcprm2hzAV47AAAAAAAAAABgvoXbSsQjdYamhZOPlz63uzbkVVJDU6sYGWNEL4RZ9LZe+r2Bc0KQxXwIsoCdIMwCLg+BFmsg0OLccPGuP6MnmRxAqm5oESPHZMYHUVSIrxips0jjogEAAAAAAAAAAIBW9U2ttDpX231XPVsMaa0Oo5Qfb5pLNnbTnLvh9kKb87FBzxkhyGI+BFnAbhBmAVtAoMUaCLQ4r/Uoq6i7kQaHWXjStWxnmRg5bkyGtkk8wiwAAAAAAAAAAGC2ZbvKqFlj6/QxeoZZdhgbZhmSGkbenlhP1xO33W9oNraaDqiHIIv5EGQBO0KYBWwDgRZrINDinLgcJocjQD8Z8UEUHugjRsbQc+eH1h0puYdqqbCsQYwAAAAAAAAAAACMt3i7tnWxtNggig3VVqH4eAfKG2jvoVoxMsaIXvoFb+A3a/ZiY6ezQZDFfAiygF0hzAK2gkCLNRBocT5clnNrYbUYgR745T3c4OosS3eW8UWnLoana+8VvGg7qrMAAAAAAAAAAIA5eE/erxrXo8b2cZ2qLMzoVubuCGEW54Igi/kQZAE763ZEr7tmAE7EY/Yr3oMies6VXuIzxSGnceu0dJo1prsY2csXaw7Sw/N2SB+cOK84gxsnp9HlJ/cQI9DDN+uL6b6PtoqRMd68fjD1TQoRI8fc9vZGTZPwIT3D6aWrBoiRa+JFkN1FNWIEAAAAAAAAAGAfiRH+FOjrKUauj6tMX/2/tWKkzhuzB1N2d2vX0pSKD/ejL/48UoxAD1ydfMLDv1JdY4s4AlZCkMV8CLKA3SHMAraFQIs1EGhxHpzyf+7y/mIEeiitaaKp/1oiRsa4enwKXTcpVYwc88nKA/Tvz3eIkXJenh703T2jKdjPSxxxTec8tYLySurECAAAAAAAAADA9XF17C/vHKlbax1n8Oz8PfTO4nwxUi4y2Ie+/ctouaKyoxpb2mjiw79SY3OrOKK/s4Yl0l/PyBAj0MPm/VV0xctrxAishCCL+RBkAXeANkNgW2g5ZA20HHIe6/Mq5WQ66CcyyIcyE4LFyBi/7tRv98fY3lHikTp8Ua61T7EzmTogVjwCAAAAAAAAALCHgSmhtgqysF+2amsxNCYzSpcgC1udW2FokIWNRIsh3aHFkHNAkMV8CLKAu0CYBWwNgRZrINDiHBqaWmlLQbUYgV5GZRg76dxeWE2l1U1i5JjoEB/qnagtfPPzlsPikeua2h9hFgAAAAAAAACwl2kD4sQje9hTXEv7S7VV1h3bR9tGrvb8ul1boEYproQ8LD1cjEAvq3NxH99qCLKYD0EWcCcIs4DtIdBiDQRanMOavbiW0Rvv+DDarzr25j1Z46R++a4yamx2rot0tZIi/HXrmQwAAAAAAAAAYDUOREzMjhYje9BalcXX25OGp+kXDtFzPa49XFEnwMdTjEAPXJV8Q16lGIEVEGQxH4Is4G4QZgG3gECLNRBosd6aXJRZ1BuHI0IDvMXIGAu36bcT5CSNrYYamltp+e4yMXJdU/vba7cSAAAAAAAAALivMZmRFOznJUb28PNWbdWBh6aFk6+3Pre4dh6soaKKBjEyxmjpdwf62lpYTfVNxraGgo4hyGI+BFnAHSHMAm4DgRZrINBirQ35ldIF1xExAj14SC9lo/vbrtpTrltVlMz4IIoL8xMjdezQauiUnBjy5F8aAAAAAAAAAICLs1tL5YMVDbTjgLY26eOy9KuevMjgFkPMjGrP7gYbOa2DIIv5EGQBd4UwC7gVBFqsgUCLdRqaWmlzQZUYgV6M3knBVVFW7NHvmnR8X23lZ/nCnct1urKIIG8alm5s+AgAAAAAAAAAwGiBvl40pre9qnv8vEVbiMTDo5vm1trtWbTN2BZD3Ao7OcpfjEAvq3JxT98KCLKYD0EWcGcIs4DbQaDFGgi0WGeFDVrFOJuRGZHypNlIi3RsNTQ+S1uYpbq+mdbsdf0dDnbbtQQAAAAAAAAA7mdCdjT5etnrlo7WFkMDk8MoTKc24IermmhbobGbAdFiSH9NLW20Ia9SjMAsCLKYD0EWcHcIs4BbQqDFGgi0WINb1oC+Qv29KDspRIyM8euOEr5Q1UX/5FAKD/QRI3V+2uz6rYbGZ0WRn7enGAEAAAAAAAAAuB67bdYprWmijfnawgjj+7pWiyGEWfS3Mb+KGptbxQjMgCCL+RBkAUCYBdwYAi3WQKDFfFsKqqmuCRf2ejO6rGtpdZP0u9NnVwgXkTlZYx9h3iHj4p2GyN/Hk8bqWHoWAAAAAAAAAMBMUcG+NKRnuBjZw89bDlObxkWncRqrELdnscFhFj8fTxqcGiZGoBdUIzcXgizmQ5AF4DcIs4BbQ6DFGgi0mIsvwtbZoFWMsxnb2/hwxEInaDVUVtNki9fP9AFoNQQAAAAAAAAAromrshjc8dp0P2qsBtwnMYRiQ33FyDG8AdDoqtYj0iPIx2btoZwBqpGbB0EW8yHIAvA7fIKC20OgxRoItJhrBS7udZcWG0gJ4f5iZIxfNPYNbs/QtHAK9PUSI3V+2HxIPHJdI3pFyLuYAAAAAAAAAABczYxBceKRPZTVNNPafdo2T+nZYmjZzjJqajH2JjaqBeuvpqGFth2oFiMwEoIs5kOQBeBYCLMASBBosQYCLeZBUt0YY/sY22po3+E6+UsP3p7d6CSNrZHs0GrI06MbTR+I6iwAAAAAAAAA4Fq4EglvqrITea1J42LThL76tRji78NIvO49JtPY9UN3tGZvhebXDyiHIIv5EGQBOBHCLAACAi3WQKDFHLuLauQdD6AvM1oN6TmpnpgdIx6pU1rdROs07pZxJqcNihePAAAAAAAAAABcw2k2q8rCtFYBTosNouSoADFyTHPrEfp1e6kYGSOnewiFB3qLEehlxW7c5zcagizmQ5AFoH0IswD8AQIt1kCgxRyr9pSJR6CXQalhFOSnrXWPUj9vKRGPHDcyI4ICNLYa0trH2JmkRAdQdvcQMQIAAAAAV+bh0Y1O7hMlzSV703s3DaVv7x5N390zhj750wh68pJ+NGtMD4oOQZtJAABwbd5eHjSlv70qzZbXNtPavdo2TU3K0a8qC1eyrm1sESNjoMWQMbDObSwEWcyHIAtAxxBmATgOAi3WQKDFeMuRWNcdt64ZlWFsqdBthVVUXNkoRo7x9fLQXNr0py2HXL7VEDtNOtcAAAAAgGvLSgqhOTcPpcdn5dAZQ+IpIz6IooJ95J3PPSL95faat05Loy/vHEl/PTOTAjUGugEAAKzGwc0Qf3t9jv20RXuLIa1Vh9tjdIshhjCL/nidVK+27HAiBFnMhyALQOcQZgFoBwIt1kCgxVjLdyOxboSxvY3ve/uLjpPrSTnaWw1p3TXjTCZLz9/X21OMAAAAAMDVDE+PoFeuGUg9YwLFkY5x+PysoQn05vWDKSoYVVoAAMD12LFl8ncbi8UjdfizPzVanxZDnKVZtE2/asjtSYr01+37hd8t34U1bqMgyGI+BFkAuoYwC0AHEGixBgItximpaqQ9xbViBHoZnRlJXp7Gfpzq2WpoVEYE+ftoC3Ms2KBtscGZcFuocVnYFQMAAADgisICfeiR87PIx0vd9Te3m3xY+u8AAABcCbfLG9ErQozs4XBVE63bVylG6uhZlWVjfiWV1TSJkTG4qg7obxnCLIZAkMV8CLIAKIMwC0AnEGixBgItxsHFvv44HDGkZ5gYGWNdXoXcT1gP3GqIAzhacBnYllbX7zVkx11NAAAAAO7gotFJFBrgLUa/a2xuo6U7y+i7jYfoYEWDOHqswalhNCzdXjcEAQDA3k4dGEceNlse/X7TITpyRNva0qScaPHIcT9uNr7F0Pgs/b5f+A1X1Fm5B/f99YYgi/kQZAFQDmEWgC4g0GINBFqMgTCLMcYZPDnlPsJ69vHV2mqoqr7ZFu2qhqWFU2yonxgBAAAAgKuY1M6O7JqGFrrguZV061sb6G9zt9BZT67o8AbV2N7YIQ0AAK5jBloM/b+U6EBFLQaV+mnLIfHIGJHBPtSvR6gYgV62FFRRdb0+G/7gNwiymA9BFgB1EGYBUACBFmsg0KK/9fsq5F2LoK9xfaIMf53+sEm/SfaYjEgK8PUSI3UWbDR2sm8G/lXNGBQnRgAAAADgCrgiYvdIfzH6HV+fFpTWixHJi9VvLcoXo2P1iDrxvwcAAHBGHIRIttnnVmFZgxxG0GJyPz1bDFXRocpGMTIGB2ixpK2/ZTuxUVNPCLKYD0EWAPUQZgFQCIEWayDQoq+mljZas7dCjEAvvNsip3uIGBljrfR7q6jTqdWQtweN1di3d+HWw7YIRPG5BecVAAAAANcRHeIrHh1rT3GtePS7usYW8ehYHrj+AwAAF3Hm0ATxyD4WaKzKwib3ixWPHPfDZuM3ao3vixZDRrBDxWhngSCL+RBkAdAGYRYAFRBosQYCLfpCqyFjGD1JbeVWQ1v0azU0ReOOlvqmVlq8vUSMXFdCuB8NTw8XIwAAAABwdoerGumu9zfTHe9uotve3kg3vrGBrn1lHf3Yzg2pqQPav+F1oPz3Ci4AAADOiquRTdbYItqZfaex2m/vhGBdq9T81EE7Qr3w729oT6w56a26oUVzZR84FoIs5kOQBUA7hFkAVEKgxRoItOhnOcIshhifZfyOi456/2sxIj2CQvy9xUidbzdo30njTM4aligeAQAAAICzq2lokcPdi7aV0JIdpbRydxmt21dBZTVN4t/4zYxB8XTluBQxOtZPOobDAQAAjDJtQJxcVddOdhXV0J7iGjFSR8+qLJv2V1FxZYMYGWNMZiR5eWINW28rd5dTW9sRMQKtEGQxH4IsAI5BmAVAAwRarIFAiz72Ha6lgxXGTtrcUWKEH6XHBYmRMVbnllOlTq2GeFI9IVtbAGfpzjKqrG+/dLsrGds7kqKC2y9XDwAAAACuxcvTg/5yegbdd3Zv8mhnyrhwWwmC/QAA4BLOsmGLoW/WO9JiSL8qNe1VdNPbOLQYMsTSnaXiEWiFIIv5EGQBcBzCLAAaIdBiDQRa9ME7GUF/E8xoNbRVvxY/UzTubOFJwQ+bjJ/8G83ToxudNjhOjAAAAADAlT18fhadM7z9ynvr9lXSPz7aJkYAAADOK6dHKKXHBYqRPRw5QrRAY5Xf/smhFBuq30YkPaset8fP25NGZ0SKEeiJN9eBdgiymA9BFgB9IMwC4AAEWqyBQIvjEGYxxkSNlU7U+G6jfi1+BqWGaa5M8s26IvHItZ05JAHnEgAAAAAXN3NoAk3sIFj++ZqDdOMb66mu0fUrCwIAgP3ZsSoLVxo+XNUoRuro2WJoQ34lFRlcrXpURgT52axFlDPYfqCaSqq1vYYAQRYrIMgCoB98qgI4CIEWayDQ4phVuRXU2OJcF3h20DMmkFKlLyOt2VtBpTVNYuQYLr9+isZSrRvzK6mw3PXbVSWE+9Hw9HAxAgAAAABXdMGoJPHod21HiB78dDs9LH01Y+4DAAAuIMjPi07J0a+ljrPQ2mKIK+rq+fP4bqPxVYYnZtvv9+cMluxAVRatEGQxH4IsAPpCmAVABwi0WAOBFu0am1tpdW6FGIGejK7O0tZ2hH7YpF9J1Gn9te9wme9Av2Nnctaw9svRAwAAAIDzCw3wlkPlx5uzZD99ueagGAEAADi/6QPjyNdmVT14M93PW7StY43oFUHhgd5i5BgOuf642dgwi6+3J53UGy2GjPArqoxrgiCL+RBkAdBftyPcsBAAdOEx+xXvQRE950pvrZnikNO4dVo6zRrTXYzs5Ys1B+nheTukCwWcz9Q4d0QS3XWaPS9mrbSnuJYueHalGBmjX49Qeu26QWLkuHOfXkH7DteJkXLJUQH08e3Dxch1tbYdoRmPLkO5UgAAJ3HeyCSKCem6DV6bdO33xi95VN/UKo4AgB0MSQunEekRYtS+Q1WN9OGyAvlxdvdQemP2idfG0/+zVHNLAwAAACt8cMswSos1tuKv2b7fdIju+WCLGKnz8HlZNMWBTVh/tHJPOd34+noxMsa4rGh67OJsMQK9VNQ10+R/LsHav0oIspgPQRYAY3jef//94iEAOOq+GYPbZn/046fx/uHSVWu3PuKwU1ixu4wCfL3km+B2k5kQTLGhvrRYuogB5Spqm+nCdspxg2MignzkiTpPtIxSXNlIpw9OkMvP6qGmgSv1qL/GrpSe46iMSIqR3n+uzKNbN6qqb6b1+yrFEQAAsBJ/ht4yNU3e1TggObTDr4EpYRTs70VLsEsPwDa4ZeeLVw6goWnh7b7vj36Nlq5BK+paaGtBlTwfPP5GF7fDfP3nfWIEAADg/HJ6hNIVJyeLkX08t2AP7S+tFyPl/H086e9n9SEvT30qcr+xMJ92HKgWI2NcPSGV0m0WRnIGP28p0Vzdx10hyGI+BFkAjIM2QwA6Q8sha6DlkHoHyus1VeOArk0yoT/ugo36tfiZ6sAul6/WFolHru2soYnk4YHzBwCAMygsq6drXllLeSVdX6ecMzxRruIAAK6Pg9qPz8qhQF9PcaRzd5yaToNSw8jbsxs1tbQd81VU3iD+LQAAANdw9rAE8cg+SqubaPmuMjFSZ3zfaPLTqeVSS+sR+sngMISPlwdaDBlkyU5sXlADQRbzIcgCYCyEWQAMgECLNRBoUQ87mY0x0YQwy3cb9evzmxDuRwOSw8RIne82HZJvGLi6uDBfGts7SowAAMBqhyob6Zr/raNdRTXiSMf+cVZvuQIhALguDhU/cn5f6hHpL450zVP6b/5zUTZtLaym0fctPOZr9mvrxL8FAADg/MICfWhyP33a6TiTb9YXy62dtZg+IE48ctyyXWVUXW9cBWXGlYsDfJQFckE5fvks26ktEOWOEGQxH4IsAMZDmAXAIAi0WAOBFnXQmskY6XGBlBIdIEbG2HmwWtfKOlMHaFs04cWAhdtKxMi1nTciUTwCowT5ohoUAChXXttE1726nrYUVIkj7YsP85PbEgGA67rhlJ40KiNCjE7U0X2wsABvevKSHPLDzSMAAMNgHme8mUPj5UpjdvPV2oPikTpRwb5yy0G96FnduCOTsqPFI9DThrxKuTU4dA1BFvMhyAJgDoRZAAyEQIs1EGhRbn1ehTQhaBEj0JMZO2q+Xa/fZPyUnBjy9tJ2WWCXVkO8UJISjd7GRrpj0pvk6eH6lXwAwDwcmrzh9Q20dl+FONI+Lss+LL3jG+EA4LxOka6bLxvbQ4xOtGBDMf39w61idKJecUF0/9l9xAgAAPR228S3ydsTa0dG4UpjZw+z3+aabYXVlHuoVozUmdI/hqQfiy7qmlpp4VZjN2H5eXvS2D6o9muERdvtsYHOaAiymA9BFgDzIMwCYDAEWqyBQIsyXOpzKfqOGmJyP+NbDX27Qb8QSYi/F52Uqa237/LdZVRS3SRGrg3VWYwTFlBN07IX0fCUjeIIAIAydY0tdMubG+Xy4J35+0y0GwJwNRnxwXTfWb3F6ETbD1TTQ/N20Hcbi+mtRfni6IkmZkfTFeOSxQgAAPTCVVmmS/O40WlrxRHQG4cgYkN9xcg+vlqnfc1qxsB48chxP285TA3NrWJkjDG9I8kfVeIMsdgm1aCNhCCL+RBkATCX5/333y8eAoBR7psxuG32Rz9+Gu8fnk3Uzam2jK3YXSYv+vfrESqO2EdmQrA8GUQrnc7xDpBJ2cYHL9wNlzznC+5SA0MeNQ0tNDw9guLC/MQRx/BOEi2lV6ULeIoM8qX+ya5/HkmNCaSPlhdSs5NNkuzg1JyFdHKv1XSEutHPO4eLowDgqs4dkURjMiNpcM/wdr98pM+UgtJ68W87jgO43286TGmxQZTaQSu/ID8v+fNXzbXfROkaqLd0zciVHdr78ujWjUpr7BHYBHA2YYE+9PJVA6V/eosjx6qoa6brX1tPldI/2eq9FdQ3KYS6R/rL4+MNkc492w7UUH4J2mEAAOhlSt8lNDFzOXl4HKEfto8UR0FPd5+eSQnh+qzrOIvm1iP0wCfbqLFZ/doKr+dePSFFjBz37Pw9VFim37ykPdef0tPwduPuKK+knl75aa8YQXsQZDEfgiwA5kNlFgCToEKLNVChpWvLdpZJF4UdNKEHh5hRneUbHVsNjcqIoIggHzFS54s1B8Qj1xbg40kzBsWJEehpWtav8j/HZawkXy/cGAZwdVzJ6poJKR1+jeqlf8sfXsT665zNnbbZmzk0gUao+LvvPiODHjy3T4dfk3LQ+x7ACByo//cFfSkurP2d6Bxg48XroooGcUSaU0vH/jZ3C+V3EJTjKd/D52XhZhIAgI6m9l0s//Ok9DXSfNnYQIA74qD24J5hYmQfi7aV/H8YVa0ZA/Vbk+Eqwqtyjb3fzIF6Xk8D/fHrCDqGIIv5EGQBsAbCLAAmQqDFGgi0dK62sYXW7K0QI9DT5JxY8cg4P2w6pFsYiW8qTBug7Xved7iONuRXipFrOxethnQXF1JC/ZO2y48DfBpobK/V8mMAALX4Bvd9H2+jT1d1HKK8d2ZvCkS7IQCndvv0Xp3evHv8q120tp05ClcmvOOdTdIcpv12AYG+nvTEJf3kG0sAAOCYyMAKGpq8WX7MGxLGZ66UH4N+7Lr+8NlqbRuevDw9aKrGdan2cPVhDsMaaVxWNPl44TabERBm6RiCLOZDkAXAOmgzBGAytByyBloOdS7I34tGZ0SKEeiFF9FX7C6n4spGcUR/jS1t1CcxWLcdqFHBvvTJykIxUu/kPlHikeviFhUb86sML0PrTs4a+D2NSN0oRkTenq303dbRYgQArui8EUkdtgZhm/dX0bJdZWKkv1+la7rK+hbaXVRLG/Iqj/naXVwr3+j+Y0WHjlw6tofcZq8j66U/b9UerFUB6CkqxFdu73X8e/fo1/ebDsltHzvC7Yc2F1TJ7Tzb++85ZM1Zbz1bnQEAuKMz+v9Eo9PWiRG3Jm6kbzePFSNwFK8Z3X9OH2l+bK8gBK+BPfbVLjFS56TekfKmRL089uUuuTqLkW6aktZhC0TQjiv7PP71Lrm1ORwLQRbzIcgCYK1uR/BpAGAJj9mveA+K6DlXehvOFIecxq3T0mnWmO5iZC9frDlID8/bIV2A4Nz3R3FhfvTlneh9bIS5ywrp8a92ipExJvSNpv9clC1Gjpv1wmracaBajJTz9/Gk+X8dLbfqcXU8ebrjnd/DF+CYOVf9mXrF5IkR98/2osnPvkrVDYHiCAC4mo9uG95pkPKDpQX0xNfaFrHN9P3fxsghxo68sTCPXvwuV4wAAAAA3Mebl91D2Qm/X8+1HvGgqc/+j8rr7LcJzgoXjOpOd5yaLkb28erP++i/P+wVI3UeuziHxmXps0lq7+E6Ou/pFWJkjLBAH5p/9yi50jHo6+t1RXT/x9vECI5CkMV8CLIAWA/1zwAsgpZD1kDLofbxzuVdRTViBHo6JSfG8Ent4h2lVFXfIkaO09qfuL6plb7feEiMXNuYzEhKjMDOGj2kRhUcE2Rh3p4tNLH3cjECAAAAAAAAZ5IUXnxMkIV5dmujU/osEyNwBK9Lnj/Sfi2GeO8gbyTUggPmvBajl6/XFolHxpmUHY0gi0HQYuhECLKYD0EWAOeAMAuAhRBosQYCLe37ZSsmCUaICPKmYekRYmSM5pY2+m5jsRg5btqAWPLW2O/3c42LFs6G1yIuHJUkRuCIaX0Xi0fHmpL1q3gEAK7o1rc20rlPr5C/bn/7xEpWLQb3ptfLvXO30u3vbJK/XminAguK+QEAAIA76mi+1tH8DtQZ2zuSkmy4gWblnnI6WN51q8/2TBsYR16e+qzV8lTkm/XGh1mma9wMBp3jlupGtqx1RQiymA9BFgDngTZDAE4ALYesgZZDx+oVH0Tv3zRUjEBP8zcU098/3CpGxuibFEJvXj9YjBz31w+20A+btFVZ+fC24ZTaSesJV8GVZqb/ZynVNOhX9cbd8DLUZ9ffSIlhJ76WjhzpRtOf/y8drgkXRwDAVWV3D6U3Zg8So9889c1uen+JfsHo+HA/ypH+np6xgZQkPY4N8yN/b0/yk1vbHaHG5ja5SllpdSPtL6unfYfraFthNeWX1P32BygwuV8sPXJ+lhj95sXvc+mNX46tLgWd492pveKCKDMhWG5FFRfqS1EhvhTs5yWHZfnam39fDdJXaU0THapsoP2l9bTjQA3tLKqhukZ87gKAa+O2E9ndQ6i3NMfmao/x0mdWgO9vn1kcmm9oapPnGAcrGuhA+W9VUjftr5Q+w5rEn+B8oqXzeP/kUEqXzu/Hfg57yDeNG6S5U31zKx2ubKQi6WvvoVraKn0O50mfw20uEnCFY310ze1ylc32nP7SC3SgIkaMQIv/XTOIBqbYr13T3+Zu1bzZ6oNbhlGadK2vBw5C3PLmBjEyBoeR5t0xQoxAT2j9fSwEWcyHIAuAc0GYBcBJINBiDQRajvXZn0dSYrifGIFe+GbN5H/+KocjjKRniGTF7nK66Y31YqTOhaO705+m26Pv83ML9tDbi/LFCNTKSdxFb1x6jxid6KkfL6X3Vp4mRmCFK8elkLMXKuOb3F0tiJ42OJ5iQnzFyDitbUekc3orVde3UHFVIxVI3xu36jMCByu6RyrbrblgQzEVlNWLkWOSpL9zivR3K1FY3kDz1xfRzKEJdM+ZmeLoby55YTVtP1AtRupxIIIrm53cJ4pO6h2p+fdbXNlIC7eV0I+bD9HavRXiaPv+Kj2Hs6Tn8kfcp537tbeHq/xdOS5ZjLrGi+pbC6rEyHHJUQE0KafrG0l8I1FrQFUpX29PGp8VRROyY2hYWjgF+nLISD1+j63Pq6Rfd5TKYeAS6X3mzIb0DJdv7jq7easOUFlN+zfJQwO86ZzhytocbN5fJV0jKtslmxoTSBP6RouR8+BqlHuKlbVX5RDd9AHKdlwfPR/q5exhiRQW6C1Gnfts9QHLQhAcbODztBI/bTksBxz0wn8v//1KvLM4n5pajL1JwuGVcVnRNFb6vrTOyfh8zZ9ZP28pkd5vleKodXpK7+OpA2JponRu76HwmuR4lXXN8jmd33v8T2e7WQXty4jdR+9feacYnejFhRfS60vPEiNQq09iCL19g36bkZwFv9+n/WepXD1YLT6HvjFbv5+JI6Eapa6ekELXTUwVI9DTA59sp6/W2qPys6MQZDEfgiwAzgdhFgAngkCLNRBo+d1t0u/5Ypv+nq32j4+20bcGlzi9bGwy3TSlpxg5ht8Opz++TNNN2hB/b/r27lHko7FVkTM5VNVIZzy+HIuuGt05+XU6f/C3YnSibUVpdMkb/xYjsMKqR8aLR85Lya66N68fQn2TgsXIXCXVTbRqTzn9sPkQLd1Zptv54unL+tPoDGVt6m55ayMt21kqRo7hPvVPXdpPjDrHz/vuOVvotesGyRU4juIb3le8vEaM1IkM9pEX7LgtZGSQjziqj9xDtfTR8kL52u/4m5oBvl709V0jKcjPSxz5zQXPrurwxjcHbpY/NE6MusY3KfnP0+s1wjdNH7s4W4w6ZuTOxvBAH5p1Unc50MSVV/TEwRa+8cmVcbboGALS0w2Te9IVJysPNFnl4udX086D7YfLekQF0Ce3Dxejzr2/pICe+maXGHXulH6x9M/jKh05AzXX5EPSwumlKweIUef4fHjD69qC4O356Lbhx5xXOzPrhdW0w4HwoCNOHRhH95/TR4w650jlx/Y8eG6W3B5ViQkP/0rV9c1ipB+utHLmkHg5EMYBQz3xZ9aHywrpy7UnfmYZjUN6V4xLUXwdohSHrj5eWSifS1CFy7ndOuEdumT4F2J0otyS7nTeK0+KEaj18Pl9aUo/+1W24Xb13LZei7/N7C2fT/XAla+m/nspNTYbu6Hskz+N0Bz0g47xHGDKv5bI4Sh3hyCL+RBkAXBOrn+XCcBG2l6+pnltWe750sfmPHHIafBkhCcldsQ3S+6dmSnvrnV3P289LB6B3pQutDqC+wHrVcGZ3w6nDdK2kFBV30w/bLbHa4krAUzKdr5dxa7A06ONTum9VIza1yduD/WIwG4bcG1RwT7yOf6JWTn02R0j5Bta7nJNwa0T3rlxyDE3XFtaj9B/vtgpRspxiOTmqWn0+Z9HyuEAvYMsjHeY/+X0DOn3NJKmHldt4fpJqScEWTh8orSCgxJ8o/OCUUli5Nq4XdBV41Ok39cIuvSkHroHWRiHhbjyArdRfFx6f8WGonogADgHL08P+Xz+5Z0j6Y5Te+keZGH8mXX3Gb99Zs3QOC9Ti1vCPXxeFr167SDdgyyMA6tcxYCvl84ccmwlNHAe3bodoclZS8SofT2j9lOvGLRh1IKvZ+y6xsCV4LTgYOApCqoNKvX9pkOGB1m41TeCLMZYt68SQRYJgizmQ5AFwHkhzALgZBBosQYCLb/ZmF9FpR2UIAfHcMl9Xrwz0uGqRsWl35Xg94XW98S8ldoWMZzRRaNRrUiLocmbKCKw6/Lo0/ouFo8AXF9sqK8cluBKJXFh9r/xnhDuJ38dxVW9Hvh0u+r2QqMzI+nDW4fLoQhfE6p6RYf40EPn9qFnL+9PMdLvjEuEtxcyeX5Brnikn6vHp1BUsD4tsay6bO0VH0Tv3DCEZk9KJX8fbe2E1OJQy9xbh5l2QxcAoCNpsUH05uzBcoglLEBZKyhH8GfWfWf3ppevGih95hp343RURiR9cPNQmtLf+E0Y4YHe9LeZmfTMZf0pwoDwKjhmQPftFBvcdcW/qX1/FY9ADb5BzYFdu1mdW0H5JXVipM6k7BjNLSrb89VaY6siMzM2rLkrbLREkMUKCLIAODeEWQCcEAIt1kCghS/cjsg9ukF/vFgxuZ/xk90vdZy0x4X50vD0cDFSZ31ehVwa2w76JAbToNQwMQKllC5uTsnCIijYT0537oM/RO6H7y7qm1rprvc303wVLfU8pM/GW6am09OX9pNv1pltZK8I+vLOUe32un9vyX76xYCFVF6o16sloBVXrJNyYuiN6wZTWmygOGIe/tnxDV1e2LXjTSAAcH4cqHvrhsGUmRAkjphncM8weu+mIXI7QL1dclIP+bM41IRwzh+NyoigN2YPptQY8z9ToGPTspRtNuB5HD6N1eG2ljOH2jOY+6nGqixMr/ZCLK+knjbmd72pxhFmre+5KyPmYK4EQRbzIcgC4PwQZgFwUgi0WAOBFqKftyABbxTuKW80nvRV1uvXf/zModrLP2stMeuMUJ1FHV+vJhqfuUKMOsdthvrE7xEjAPvgXcfPXt6Pukfq33rA2fBOzIueW6Vq4ZFbNPzrgr50yUnWnl+Pz0Rwj/YXvsulp7/R1u9fCb4eyOkRKkbamX29ygur/zy/L/l6W7uMwN/HI9L3wa8hAACzcBUvDtSZUUGsI9wOj9uunaFji56bpqTRLVPTLKv2xRXeuKJdRnywOAJW8vJopYm9l4lR5+JCSqh/9+1iBErwmuPxbS3toLy2WfNaIofZ+ic7fl181BdrjF+HGpkRKc/1QH9bCqrpUGWjGLkfBFnMhyALgGvA6g+AE0OgxRruHmjhG1I1DfqFIeB3mfFBlB5n7C6+5pY2VbviuzKuT5Tm9khfryumRun7sYOxvaPc4oa0Xsakr6VAn3ox6to0lKgGm+L2A49elE0+Ft74MlJpdRPd/s4muv61dVRQpvw9z7sZHzk/iyb0jRZHnMOuohq64NlV9ObCPHHEOHfO6OXwtaaZl6rnDE+UF1ad5fJ4YnY03X92bzECADDWleNS2q3iZQX+DOX1Cj3arvHzumxsDzGyTrCfF71wZX9KijCujRIoM7Lnegr1rxGjrk1VWMUFfqtI2F5bSzv4cu1BzTeoz3JgA9XxOJT+9TrjWwzNGGT8RjV35c4bLBFkMR+CLACuA2EWACeHQIs13DnQwheWaDVkHDMmvZ+tPigeOY4XS0/TuFBaXd9M3208JEaujU8FF49BdRalpvZVt6g5uc8S6Wd8RIwA7CU9LpAuG5ssRvbC7eR+3a7+moFbC+kVZOFFa+l/uugRGUD+Pvr16+8Mt7A7Q7redIRZ16m8+/Su0zLESJvG5jbaU1xLq/aU0687Smn5rjLaXVRLza3af3lT+sfKlRIAAIw0VTrXXH+KPkEW/sziLz3wesXgVG0tYRl/Duv1vPTAAeAnLskx7XMY2qd2HjepzzK5mgt0bXxWNCWG+4mRfRyRTmnzVmqrhuLr7UnTdaxgzNeYHLY3Uoi/t7zZCYzx4xZ7rCGqhSCL+RBkAXAtCLMAuAAEWqzhzoGWHzej1ZBRpvWPkwMiRtpdVENbC6vFyHHcakjr++Cj5YXikevjIFJEkLYqNe4k2K+WxqStFSNlooLKaUiPLWIEYD/cSodv0gDRuKxoumi0tl2pXML8k5UH6K73N9PMJ5bTyH8spBF//4WG3/szjX9oMV3y4mp69MtdtGJ3ubywrha3z3l8VjYF+5vzu7pxSk+HSs2bcYUaG+pHD53bRw51qnW4qole+yWPLn1xDZ384CK64NmVdMPr6+n2tzfSzW9uoAufW0njpOP8eMHGQ5pu8F49PoWyu+tXmh4A4I96RAXQvTO1VYFqaG6jBRuK6b6Pt9F5z6ykk+5fJH9m8Rc/Pl869sAn2+n7TYc0VbPkOeW/LuxLYYHq5yfx4X70j7P7iJE6lXXN9OmqA3TP3K108fOr6bTHltGpjy6lc55aQTe+sYGe+XYPLdtVpumc3jMmkG6ekiZGYDZ/70Y6uddqMVImzL+ahqduECPojDNUQTICv9/VVGj8I660F+KvX9ulz3Xc2NURDlN7e7rfOrEZdhysoYJSba8lV4Ygi/kQZAFwPd2OaFnlAwBLeMx+xXtQRM+50lt3pjjkNG6dlk6zbFq14Is1B+nheTukCx33OV96e3nQ9/eMoUBf7IoyArdk0LKTXY2zhiXSX89wbBf1H/GNJt5FrcWb1w+hvkn26IH+5sJ8euG7PWIE7Tm9/0/0j+kviZFyn22YSA9/M1uMwCx9EkPEI/Wm9I+hi0cr++x/+tvdtHZvpRipw63v9pfWiVH7lJ5nthRU0bWvrBMj5fiGEe/CS4kOoJG9IujUQXGqwynPzt9D7yzOF6OuPX1ZfxqdESFGnbvlrY20bGepGDlmTGYkPXVpPzHqHFfZ4HCCUvwzm3vrcIoIUvez4x2W//1xL321rkhup6dEUqS/3BKCd9Sr9eXaInrwk21i1DF+XSx/aJwYaTN3WQE9/tUuMVKHF9MfPi9LjDrGi4h3vLNRjNR58coBNDRN3c7/qvoWeun7XLlSnJqFy+SoALpnZiYNSgkTR5TZfqBaDsxYca0eHeJLUcG+YqTea9cNUnRDhKva8E1vrfYeqqWG5vZ3zvPN+k9uHy5GnXt/SQE99Y2y1+sp/WLpn+d3/fpkD366Xa7UY4YD5fXyzXglhkiv/Zek94ASas+HXfnotuHyZ44Ss15YTTuk94EVTh0YR/efoywU8dcPttAPm/Tbcf3guVk0bYCyc/yEh3+Vq0aqwWH+V68dRP16qLtW4kpU7/yaT3Ok90uVwr+TPx9nndSDLpKuq9TeJP1xy2G6+/3NYqTM81cMoOHp6s7t/L55+Ye98vpIk4LP4phQX7ky3dnDElRv5uBw6nYdN2eAMlP7/koPn/6MGCn37ZaT6O9f3CJG0J5h6RH0whX9xcheHFnfelW6DurfQ59Qcok0X5jx6FLdql915K0bhlBWoj3Wt5zNi9L84Y1fjG/36kwQZDEfgiwArglhFgAXg0CLNdwx0KJmcRDU+WnLYfmC3ki803v+3aPlXeZ6+HlrCd313iYxUof7ud93trYdjc6Gb6rPeHQZ1Ta2iCOuhVv5pEfny//8oyNHulHbEXWvlTbpv+H/7nj3TP0fDeqxVYyUq24IpCvfebjdP5O/Xw8VbYg8urWd8BzZ/vI4qm+yX2lnq1w4ujv9aXq6GHXujnc30SIDW9gpDbNs2l9FV768Roy0C/T1or+cnqHqc3JbId9wV77b1Y5hFm5Vc+6IRDFShj8zH5GuwZTeEDweP58HpGsatbs+r5BeJ5ul10tn9Aiz8II772zfU1wjjijHQZ2HDAyzcNn3BxTepD5q3b5KumfuFiqpahRH1PGQfqa3TE1THJQ76s73NtMvW12vsuCSB04mH6+uP3/1One1xxnCLFf+dy1tytcWeDQSwixds3OYRcschsN193ywtcsQbkfS44LoXxf0Vfy7P+r619bT6lxl92TG9omiJ2bliJEyfG7/6webNbXvGJgSRo9Lf5+az+ElO0rptre1hTDtyox53J9PeYNGaKiyUt/sR1e89Qi1tJ24GUqveVxhRaw0B/cXI9ejJRzsCg6UN9CZTyyXXk/Kf8dHcSWmubcOEyPHmbHxKFX6nj/U8XuGY5315ArNn5+uCEEW8yHIAuC6EGYBcEEItFjD3QItWha5QJnm1iM07d9LFO8K1YoXlnmBWQ98s41DHCXV6m9O8U2ab/4yikJt0mLjuQV76O1FyqsrOJthKZvo79NfovhQ92knVtfkR8/8fAl9unYy4cpXP+4cZjnqPxdl04S+0WLUOb584FY4SsNwdguzcKWUj28brmp39tuL8+m5+Y4vSvPN+v9ePZCigpW3YuCS6be82fkNHT3CLGx1bgVd/5r6ikFTB8TJLYC6oiXMwp/dn/95pKqf2ULpPc43q5VWz+nMDZN70hUnJ4tR17i11E1v6BckMAvCLL9BmOVECLN0zcgwC1cqnfenERQbqrzy0pKdZXKFlI6qICnFmxKeka4B1FSE2VJQTZe/pCwwO+fmYZQeFyhGXePnded7mxw6t/dODJar3PgqON8xvmaa+eRyKtTYusSuBvbYRvdNf5GSwovEEftraPal53+5iOaumSa9LtRV+HEWWUkh9Nb1g8XIXhxZG+Gb+HwzXy98zjC6Rc3NU9Po0pPs2S7KaruKauii51aJkf0hyGI+BFkAXJu66DYAOIW2l69pXluWe770MTxPHHIaz3y7m979db8Y2cvpg+Pp3pmZxOWG3QG3lKltdGwhDtrHpaMn9zO+6s28VQfEI8fxDbszhsSLkTpchvqLNfZZcLtoVHdFN56c1cp9OXTeq0/SR2uniCP2xs/3fOn5foIgCxjgn5/toIZmZYs0fPmQGqNup7WdXDCyu6ogC7eo0SPIwvJL6ujG19eruq7hdlK8Q94MQ3qG0aTsGDFSzsgr0jOHJqgKsnDY4h6dgizsxe9yaf6GYjHqGv8M+QYwAIAeTsmJURVk4XMg37hxNMjCuBIkVyXZd1j57nQO9A5I7rpF28iMSFVBFr65+Nc5mx0+t3PLIDWf6XzNpOVz0e7W5fehC197nOasOtVlgx1qrMnvK83jnqAPVk936ed72Vh7hh/kdR7pel0LPx9P3TZeMQ6UGh1k4XnM9AH6fc9wrB82uc9mKwRZzIcgC4DrQ5gFwEUh0GINdwq08MR0sca+t9C1M6TXktE25FXSnuJaMXLczKHq+50f9cnKQp482EJksI+uCy9W4FY7/1lwNc1+/z4qrLDnQnFtkz/9c/51dOOcf9DBSmWVMwDU4gpbC1W0NokKVn5jzE78fTzptMHKz5t88+zRL3eKkT5yD9XSvz/fIUbKmPFZfRRXN/TzPrE8f2eMuhzl61w1bX44JHT3nM3ytaOe/vPFTipR2NKCr0945z8AgB7OG6G8WkB1Q4sc5mvUIchyFFeR4Uo2as6r5yho43f2sATxqGstrUfoHx9tk+YN+jyvj1cUUr6Km812bMmih/pmX3rih8vp2vcekFuo2hG3LXr0u6vEXNX4TUBG4upn47PsORf9ftMhqtBYbXhqv1hdQ8if6riRqyMcBlQT9AZ1ftysX+U2Z4Ygi/kQZAGwB4RZAFwYAi3WcKdAy4+b3ScZb7bMhCDpy/ibLnpWZ+HdiSf1jhIjdbhE9K879GmB4QwuHduDPDQGe5zJ6rxsuuC1J+jDNVNttbtv2d7+dP4rT9Kn6yahGgsYbkuh8tYOrlzVyRFjpM+OAB/lQY1H5u3QrcLHH3Glj5V7lK9hTekfq9v1HrcY7ExcmC9ddrK6nbtGnbX5BmJCuJ8Yde35BXvoUKX6NoRd4eoEHy4vEKOuJUe6b+UjANBPYoS/otaFR730/V4qqmgQI/3sLqqh95YoX1M5uU9Up6FIvnHMrQSV+mTlAfl70Au3rX1fxRqRmgoy7mjd/j50watP0HsrZ9hqHrc6r6/0vB63zfyU1w3sunT44fJC8Ug9JeE7pcprm+mXrcZvxDtTY6Vi6NruolrKK1FejcxVIchiPgRZAOwDYRYAF4dAizXcJdCydGcpWg0ZyIwd31+vK6JGhS0wlDjXgUWHucuU35BydkkR/jShrz12WHGVlqM73wpcfOdbTWMAPfztbLrlg3upqEpb8ApArSoVOxL13LXtSiZkKX8//rTlMG0pqBIj/T2/IFc86lp4oLccPtXDO4vzxaOOXXJSD0oI9xejrhl1HTp9gPLPgsLyBrkllFFW7C6nbYXVir70aO8BADBexTV+YVkDfbpS+w3drry9KF/xfNzP24NG9IoQoxNxVQGlVTY5ePLWojwx0g+HSpVWm4kM8tFcFdRdNLb40FM/XkZXvfsQ5ZUpr7rjjLgaC1cOvf79+12+GstR0SG+dKpN29Jwa7WtGq/Xc3qEUma8fq08v1hz0PAb6BHS+UhNGBDU+cENqrIgyGI+BFkA7AVhFgAbQKDFGu4QaOGFpoXb0GrIKFMHxJKvypYCavGuZi7/qpdhaeGUHKVt5/OK3WW0V0Xvd2d3+cnJ4pE9cE/yC124J/my3AF0/qtP0mfrJ6IaC5hKTWuYwwpbptiNmlYBHyw1Nvi4rbBKVVhmRHrHNwbV+Hz1Qdpa2HkVH18vD7p9eroYWYOva0f2Ur5Y/9HyAkMXLvlGyaUvrlb0xQFeAABH8XxHKW6dw8EPo/BcTs25rbPP29EZyj/Pluwso8NV+lfcqm1soVd+2kffri9W9OXtiWVrJTYWZNJFrz1G76w4ndqOuN7PbFVeDp33ypP00doptprHcctGL097rhc6slHpnOH6VWVhn5nQYojbTCNcZ5zvNto7zIIgi/kQZAGwH8wKAGwCgRZruEOg5buNxeIR6C3Yz0vVzj+t9O4ffLYDiw8f2qg6C+8m4h2OdsI92B///gqX6sHO1Vge/OZ6unnu36i4CrulwHzdo5RV0uB7XXsP1YqR+0iNCaTQAG8x6tzBigZat69CjIzzzXrl1za9E/VpCdh25Ag99uVOXljr1LisKBquMEBjxOUnf7ZFBCn7ffFr+pt1uE4EAPvgNqL9eoSKUef4fP7N+iIxMs63Kv6OgSkdf+9KnxfTczPE8d5cmEf/+Giroi9U3FKOq7Q889MldNU7D9G+Uteo0lLX5Ef/WnAN3fD+P+hgpT2qnh7F174zh7l2tZyOlFQ3aW5JHhboQ6fkxIiR47iCX0FZvRgZ54wh9vxdOoPtB6ppf6l9WwwhyGI+BFkA7AlhFgAbQaDFGnYPtPDksLK+RYxAb2a0GtqUX0l7ivW7gTpjUJyqSgR/9NW6InmHoV1cNd5e1VmO4h7sF772BM1ZdapTV2lZsmcgnfvKU/TFhgniCID5RikMtXGFifom97spk5mgPAyyZEepeGQsNX9Przh9yqDzTc/N+6vkz8Gu8IKnl4Ld6EacnbOSQsSjrvHzKa91z2pDAGBP3Eo00FfZPGfbgWoqqzH+HLiloJoqFLY07BkT2O7nR5CfF3WPVN7GbuXuMvEIXM2mwgy66PXH6e3lZzh1lZaV+3LkqpqfrJ1sy6qaF47uTgE+xlbhtconKwo137zm9S9vHavVzDOhKsuA5DBKVrh5AdRbsMG+VVkQZDEfgiwA9oUwC4DNINBiDTsHWvjC9Cc36F9qlSE9w+RFU6NxCWy9cEUZbpGkRUNTK32+5qAYub7+PUJpmE4tKJxNQ7MPPfHD5XTNew86XZWW6oZAeuDrG+nWD++hw9X2/PmDa5iUHUOp0cpar31n4C5nZ9YzRnlrunX7KsUjYxWW1VOpwpZP/BmtR1nxI+JWzfML9lBtY+ehphTpNXX+yK6roBlx3ZmZoDy8syoXa4SgD74eniidT438ClNYIQqMc/X4FHrhygG6fQ1LV94OSCkOgyhlRiUxduTIEdqUr6w9Hn9etTe3TI9Vfm4vLG8wJaQDxmlq8aZnf55FV779MO0tSRJHnUNtkz/9c/51dOMc+1VjOSrY35suGOlcP3e9NLceoU9WaguQcOWrs4frV+GEr+XNaIt+xhDjN6C5Kw77G1kJzEoIspgPQRYAe0OYBcCGEGixhp0DLXZOyjuD002YHHNLha5unqnhyOLMR8sL5dYEdnHNhBTxyJ7W7+9NF7z6BL23coY0ObT+/PbrnkF03qtP0pcbx4kjANYYlBpG957VW4w6xxWpvrRRkE8NNYFNLjNtlh0Ha8SjznGOJTLYR4y048VaxjcIX/5h72+DTlwzIbXLv9eIM3JqtPIbuTtM/H2Bvd1wSk/694V9Df1KUfHaBmOkxQbSsLRw3b4igxw/Nx9P3WeWss8RPew4qPx8m9ROBZa4MF/xqGu7i8x7XmCszQd60cVvPEpvLjuTWp2gSsuyvf3pvFeeok/XTbJlNZajLhyVpLjCk6vhNuRaq/KN7R1F8WF+YuS4easPGH4zPdDXiybp2BYJjrUhv5KKKxvEyD4QZDEfgiwA9ocwC4BNIdBiDbsGWtbuq5D74oIx+HWjpJ2AI+oaW+gbBa0NlOLF6CE9te2G5B3xi0zYQWOWAcmhNDhV/52hzoR7sD/142V01bsPUV6ZNf2iuRrLfV/dRLd9+FdUYwHLeHt50ICUMLr/nD700lUDFS9Uv/rzPlu1WFNDaRCEwx4Hys1bzFTTXz8qWPlNwI788abNR8sLumz/x6+tmyaniVEHDLjcjAlV/lz3HtKvhSEAgDNQE14sKK0Tj4xXUKriM6udkE9sqPIbyGo+H8H5cZWW53+5mK58+xHKLekujpqrpjGAHv52Nt3ywb1UXKWsPaer4pZeF4yyZ1UW9v6SAvFIPT1/Lq1tR+hTjRVi1Jg2IJb8vHH7zCgLNhSLR/aBIIv5EGQBcA/4NAawMQRarGHHQAuXNrZr6UdnwLsKx/Y2flHnIx1bDTFHFiPes9n73+7VWY7aWJBJF732GL2z4nRTe7Av2jWEzn3lKfp608niCIA23L7lqUv7qfp65rL+9Oq1g+jj24fT4vvG0ivXDKRTB8bJFTuUWJNbQXOWal/4dXVKd85zxRIzF8YOVzWKR10L8fcSjxzwhzQLL8A//vUuMeoYv86yu4eI0YmMuNKMCVEeZjlUhaAzANhLhIpqL8WVyj9HHHVIxWdWeNCJLbXUPC+lbfjAtWw5kE4Xv/4ovbH0LFOrtCzLHUDnv/okfbZ+oq2rsRzFN7K5LbMd8Zxmp4oqUX+UHhdEg1PDxMhx3F5IzbW8VmcNs2Yjjzvg+dCPmw+LkT0gyGI+BFkA3AfCLAA2h0CLNewYaOFyomCcs4YlikfG4R3Ua/bq19v9JC4TG66tTOz6vAraWmif9gSDe4bJ1RrcAVdpeeanS+iqdx6i/eVx4qgxeBffP768mf708V+opMbe1W/AHLy4PCYzUtXXqIwI6p8cSslRAeSpNMEi7C6qpb/M2UxtduqtppKft7LqNZX1zeKROarrlVfK8fVyfNp85LhbOKv3lHe5gMuXkXeeltHh9aTe15lcJc7bU9mf2djcJld90+rqCSlySEzPr7vPyBR/OgCANmp24Kv5HHFUtYrqbu197vr5KH9elXXmfh6DeZpbveiFhRfS5W/+i/aWGFs9pK7Jjx785nq6ee7fbF+N5agAXy+6cLQ11W/M8O4S7eu3jrSpbg+3rjZadvdQ6hUXJEagt9W5FZpbVjkjBFnMhyALgHtBmAXADSDQYg27BVo276+iwjL79TJ1Ftz3PVFFj3atPtZx0s/3dM8fgeosR1093j2qsxy1qTDD8FLVDS0+NH/LGDECcC2/7iila15Z6/Y3hXwUBkGaWsxdHGtU8fdxeylHcRul4z31zW5qaO78+8hKDKbTBrUfHNT7ClPNTdwGB39fHA7jkJieX7jhAACOUhNeVPM54igOECrV3nNQ87zM/jwG820r6km7D/cQI2NwcObbzWPFyD2cNyKRQvWo5ueE8krqaYk0t9EiNMCbpg6IFSPH7T1cR6tzjb93jaosxppvoxZDCLKYD0EWAPfj+KocALgEBFqsYbdAi50mG86GXyIzhxo/Wf5lWwmV6Fg6+vQh8eTno2zX/fF+3HzI1PLcRhueHk45PULFyP5C/GtodNo6MTJGVGAFDU3ZLEYArmFPcS3dPWcL3f72RqpRsZParpQWs+FS02ZS8/eprcjTnvbCLMWVDfTGL3li1LGbpqRRUDsl6/W+vPRS8TxbcLMTAGxI6bydz+ncitcsaiq8tfccuPKWUs2t5j0vsEaATz2d1Gu1GBkjVJorjuy5Xozsz9/Hk2aNsW9VljlL9ms+5/E6lx5VDo/6WOf22e3h6+7JOTFiBHrjMOjPW+zRYghBFvMhyALgnhBmAXAjCLRYw06Blm/XF4lHYITTBsWrWmjUgichn648IEaO45YdMwZqazXDNxI/WFYgRvZwzQT3qc4yqfdy8vIw/kb9tL6LxSMA58dBln98tE0O68FvmlqULXz7emkLRmpl9i71jn4K7/6a32Xlu/BAb7p2YqoY/U7va0s11Vb0qFYDAOBsmhXesOHTr9Hztj/yUVE5q73noOZzzEthuzlwXeMzV5Kfl/HtPdxpHnfO8ES5AokdVda30NfrtK0FciCcfzZ6qWtqpa/XGr8uOX1gHPmqOO+COou2lVCtA+1KnQWCLOZDkAXAfeFTGcDNINBiDbsEWvJK6mhrYbUYgd4igrxpXJ8oMTLOp6sKpQmJfjvuLhjVXfNr+7NVB+QFCbsY2SuCsruHiJG9Teu7SDwy1vjMFeRrwmIrgB7SYgPpvZuG0IPnZlF4oI846t6U3kDjHa1m8vdV/vfp0nKhg92s/Gc/8fUuMeoYl65PjQkUo9/ofVmpqo0FFvgBQKWDFQ2082CNbl/VBlQ/U3MeDDDxc0vN39Xec2hsVj7f8vc29/MYzGdWyGRsr9VyFRi742vYS04ytm2TlT5ZUUgNKs4hfzQpJ4ZiQ33FyHFfrS0yJQRxlglVk93ZN+tdv+o3gizmQ5AFwL1hBQrADSHQYg27BFpQncVYZ+u4a6UjpdVN9N0m/aoGJEf505jMSDFSh1twzFulX6UYZ3D9KT3FI/uKCymhAUnbxchYgT71dLLBZbAB9DZtQCy9d9NQykwIFkfcV0Vds3jUuahgc8M/av6+SoXPoTOdRUgXby+hpTvLxKh9vLP1+AVTva8ouXx8vcKAKVe2CfA9sfURgBav/LRPrmpl5BeH8sFaz87fQxc/v0q3r1+3l4o/WT9qzvdmfm5FBSu/GVxZf+JzULN5ICzQntUl4DeRgRU0LGWTGBmLNyRMyFwhRvbFN7W5ip4dceh6rgPVdC8arW/rpQ9NqOw7IDlM3qAAxuDP2eW7Op/3ODsEWcyHIAsAIMwC4KYQaLGGHQIt3208JLeHAWMM6RlGKdHGT5wdWZBoz8UO9Iees6TAVq+pYWnhNDg1XIzsaWrfxdJ5zLzfGf99AK4mOsSHnr2sv/RP/XYjuqLSGmWVlbjSh5nl2WNV/F6UPofOdFCY5f89/tUuau6iahp/vkzoGy1G+ldmYUWVjeJR12Lc/LUN+lm2q0wOzBv5VV6LKm/QNTXn+9gwP/HIeGoqG5RVn/gcDlcpP7fHmfi8wHxTspaQRzfzblJO7fureGRPQX5etq7Kwu2FyjReBw9ICaOsRP2C/Rz8NiOYes4I4zeYuTNeU3a2oIQaCLKYD0EWAGAIswC4MQRarOHqgRaeyK7YjetHI51rwuR5a0EVbdpfJUaOG5waRr01ViAormygBdKE1k6uPyVVPLIns/ufj0pbT6H+aHEGjiupbpKvL5R+zVlaQJ+tPki/7iilA+UN4k9RjtvHXTfJ3ueDrhRXKP+5pccGiUfGS49T9ndx2PJwlQ5hFvHPjuwvraP3l3R97Xvb9HTy/f8WEPpfSxap+H2lxgSIRwAA9lCsItCXbuLOfaWfWaxImlsdT83zSonCud3OzN4kwFVguBqMXc0a04NC/O1ZqY6D2Dwf0upinauyfGBCVZaIIB+a+IfgOOjv2w3F4pHrQZDFfAiyAMBRCLMAuDkEWqzh6oEWV558uIJTB8bJfZeN9sFSfRcDHCkh+87ifPHIHvonh9KoDG2tl5xdr5g8Sos299zs5dFCk/osEyMA7Q5WNMjXF0q/nvx6Fz0ybzvd/vZGOuPxZXS69PXGwrwuK2j80dT+saac053V3sPKd1D2STKnLZOf9PtIiVZ2s66grEGXRT1u4dOV137e12VwJj7Mjy4VO4CNuIzcX1ovHnVNa4iVcaCWd2Yq/aptVN4iAwBAq72HasWjrulZcaArfVScb/e187lbKH2WKdVbel6u3hoZ2pcceYCy4veIkTm4CgxXg7GjsEAfunB0khjZz8JtJZSvsRJKUoQ/je0TJUaOyyupp2U79W8td7wzhySQlyfOf0bhz6JN+ZVi5FoQZDEfgiwA8EcIswAAAi0WceVAyy9bD1O9ir7boE6grydNHxAnRsb5acthXXabH3VKTozmdhq7i2rksrF2YtfqLFqrsizZM5Bm/vdZmrPqVGlSqv68Z3Y1GID2HCxvoBe/y6UbXl9PLQoDLb5eHjS4p7Gtx6y6klDyE9hTXCMedW1EeoR4ZKyh0u/D00PZT03N9+8ovrZ6Zv5uMerYZSf3kNtAGPF733lQ+fPltkdafbisgP42d4uirwc+2UbeuLEA0CEFWTlQiAOYSn+eQ6XPLA+FnyWOiAr2pfQ4ZVVguAJLTUOLGP0u91Ct4usWnotmJphXKQ3MMzVL23xq5b4cOvt/z9Dby8+gtiPqbyVMy7bnPO6ysT0owMaB9bcd2HB0wajupOfp8cPlxldl4fP5WcMSxAiM8O2GIvHItSDIYj4EWQDgeAizAIAMgRZruGqgpaGpVQ5CgHHMaDXEk5WPVxSKkeN4BwtP8rSyW3UW3rE+3mYlart1O0JTVPY9r2kMoAe/uZ5u/fAe2l8WT0/8cDld+94DVFCuLrA1IGk7xYfivAPOYf2+Cvpi7UEx6lpfDRVHlFTyOMrHS79pndKQB2tq6XrRa2tBteIbaINSwyjE31uMjDMuS/lO0Y067R5U+utcsKGY1u3r/O/kgNTt09Olc7I4oKMNecqfb1ZSCEUG+4iRcYamhev6GgdQ6oiKdX0fb31fo+rOxdhkoJe6xhbaVaQs1Bfq70UDk8PEyDgnq6hu0NE5nOd9e4qVV50Z21u/igrHe/6KAbTkgZO7/Pr+b2NMCQu5C/5JTlM5j6tr8qN/zr+ObpzzD8orTaBnf55FV73zEOWVqbvh3yduj1wVxk6iQnxNWbOxCp9LtFbQCJau5U8frN/mLK7O99Va40MQfN6LDdW2OQuU+Xqd64VZEGQxH4IsANAerAgBwP9DoMUarhpo+coFJyGuJC02kAakGL84+unKQmpUcDNSqbOHJVCAr5cYqbM6t5y2FVaLkT3MnpTqcu/tzgzqvpVig5WX9122tz+d/+qT9MWGCeLIb9bt70MXvvY4fbB6ujRRVf7zmapyARbASD+rCHUmhvuLR8qpOTeHB+oXAAnyU34Ob2zu+ntsaG6lrQrP7Vx9Y8YgYyuT8fOb3C9WjLq2dq9OYRbxTyUe/XIntbZ1/l9M6BtNww2oZLPvcC0dqmoUo87xPcbTBsWLkXGmmVCtDqA9jSpCIuGB+ga7gv2Vn4sbFJyLQbm1eyvEo67NNGEXv5q/Y92+jr/3NSqeF7e9NWIOEyjNEzm4ygHFrr52HKihti4+C0G5vgm7KClc+RrOqrwceR736bpJx1zDbCrMoItee4zeWzlD3TxOY1UYZ3XVuGQ5XGxXby3SvtHonOEJurZY/WzVATloaLRzhts3nOQMNuRXUoGKdqbOAEEW8yHIAgAdQZgFAI6BQIs1XDHQsia3gooqlN3sAG3ONWEyXVHXrOvuCL5JOHOo9htbbyzME4/soWdMIE3pr/ymqbNTGiapbfKXd/Hd8sG9VFwVKY4eq77Zlx7//gq67v37qbAiRhztHFoNgTPZriJ8lxDhJx4pV1OvfNE2JVpZ+wElEiOUB2/KapS1qlu0rUQ86tpFo7vLN7GMcsHIJPJTWEGBW/FtK6wSI8e0qai0w633PlnZ9Q7mkb2Macu0eLvy0CIv8voZWGKf2ylNtFmVM3Ad7bVr6UhiuJ9u5y6+4R8WoDykWFHbLB6BHhZtV/6ZNSk7mrpHBoiR/kZmRFJmvPKWP52dv5fuVH5uT5Bez+NVVDFTaoL081LaNm7Fbnu1oLWa0lY/9c1+9J8FV9MN7/+DDla2//nb2OJDT/14GV397kO0X2G1Ta4K4zqrXZ2Ll94fZw6xbzsaruK0WMV58I/4c9CRar3H43D3B8uMbzGUHBVAw9ONbQvr7syorqMnBFnMhyALAHQGYRYAOAECLdZwtUALtz/4ej2qsxhpYna0XL7WaHOW6PueunBUd/Ly1HaJ8cvWEsorqRMje7huYormn4cz8fZsoUm9l4lRx5ZzNZZXTtzF15G1+Vl0wWtP0Edrp4gjHesZtZ8yYveJEYC1OAyopDIJ09I6R2l1DDY4Vb9KXv16hIpHXTtY0SAede7HzYfEo65xee9ZY3qIkb74M/WSscr/7J+2KP++u6Ryc/nLP+ylSuk1ZoX5G4rFo65FBfvQpScZ8/tiXOGM2xgCWOFQlbLAHuO2QP2SlZ8/O5PTI0Q86lpZTbNcAQv0wxVMyhUGhPj3fuu0NDHSF88fbpmi/M/etL+Kiis7/lxeu69Cbteh1PWn9NR1DsPrHBeP7i5GXeN5IejD06ONJvdZIkYdW5Pfly549XF5XqbksmVDQab07z+hqEoLV4XJTtwlRq7tmgn2vjZ504GqLNMHxlFkkH6VyrgSZpHC+YYjztMxgAMn4oqjP2zScV5lMARZzIcgCwB0BWEWAGgXAi3WcLVAy1drD4pHYAReHDWj1Om+w3W0ZKd+O9/4RuTkfsoqbRyPQ1JvLtS+eOKMkiL85fe2qxuTvpaC/TrutX+0p/rNH9xLRVXqdnLWS/8t7wC87r376UBl568dVGcBZ1KisDKJ0kogf8TnZqUyE4LkSlCO4jYZXP5fqb0Kv8eCsnq5optS10xIod4JwWKkD762euCcPhSgoorIZ6v1u85RmWWh6vpmev67XDEy1/p9Fapef1eOS6YcFSEopbgiAbe6ALAKtzVQEyycrlNLrInZyq+j9x7u+NoMtOHWNmp2kJ/cJ4pOM+Ban8N86XHKP9u5FUdnmlva6HsVNxNTogPoqvHJYuQ4bkfLrXSV4Naz+0vttcHBSsNTN1B4QMeV5hpExczZ799HhRXqqooerdJyzXsPUkEXVVqm9V0kHrkuroY4fYB9Kq8er7C8gb7fqDzU/Ed8ra13IP09nTdetYeroRnd5tTd/bLlsKpqd1ZCkMV8CLIAgBIIswBAhxBosYYrBVq43yn3PQXjnDU0wdB2C0e9r/MigSO7tHlHeHGlvVpYXTshxdA2DGbobPGxo57qavFuwPNf7bxKy5SsX6XzoyN/C4B+GhXuhvf1Uv/+36qyvc11k1LFI+0ukc7dSsv/s837lX+PakqE827XJy/pJ7eY0cudM3rRsDTl5cM5fMPtfvTCYU21Pl99UL6hZwU119kcvn1iVo6u7a64bcdD52WJEYB11LwHp/WPlVsVOILPe2pulKo5D4NyHy4vkNtbKHX36Rk0pKd+LSpmDIqny1RUEuNqcUqqavHzUuPKcSk0JrP9lqFqZMQH063T0sWoa/O6COaAOp1tBuAqmTz/+mD19C6rq3Rm/f7ecrXNzv6cU/oslavEuLKbpvSUr3vs6p1F+arOfX/Ewb7kKOXtSruyMb/KlM84DiOqCbuDel/p2NrcSAiymA9BFgBQCmEWAOgUAi3WcKVAi6v1PXU14YHeNLmf8Tt/Vu4uo91F+u3s5F13vKNaC55cvbPYXtVZIoN9aJaKstrOJsi3Tq7McjwlPdXVOlql5YY5/2i3wktMcBkN7rFFjACs1dSibDHIU0Mpcg6MHihXXlZ7Qt9oOsOB/v0DU8LootHKS2zvKqqhilrlLTgWbiuhHQeVh0OiQ3zof9cMpFQHK87wDYe/nJ5B545QV+ns5R/3ikf60HJbgAMwj35pTUn+r9cVyRV1lOLrlVeuHUgDkh1veZUWG0QvXz2AQv29xBEA66zYrXxtnYN4HMLSGmDmli73n9NHVZB91R6s/RuB21qomefy7+yJS3JotA7Bj7OGJcprAWq8uTBP0TXJLulzWE1FTr5n/++LsmlMb3VVF/+od2IwPX9Ff8VV6rh11jfrtVWGgBP5ezfSuIxVYvS7hhYfuRrLde/fr7oaS0camv/4Z55YYYqrw3CVGFfVPzlUDmzYVWl1E33pQPXlS1UE8JTQe8NVe3jN9fyRxldDdmdc4W6lC1yrIMhiPgRZAEANhFkAoEsItFjDVQIt3PeU+5+CcS4wqX+v3iVcL3OgOgvvRlfaq95VXDK2h9zCwxVN6L2cfDyP/X38sYqKEXVSVu7LofNeeZLmrZ8kjvwOrYbAWSjduaj1k/ynLYfFI2XuOTOTzh2h/jODb749dWk/VTtNf9ik7nvjYMZz8/eIkTLxYX709g1D5JZ7Hiq+t6M4CPPKtYNUt+zj4A232tGThsIsss37Ky0JDvNi51Pf7BYjZcICvOUQyk1T0ijAV1sQhasRvD57EMWE+IojANb6ZethVbvU+4gb9xFB6q75gv296fFZOTRYRau3yrpmWp2L9X+j/PfHvdTQrHyeyzv7n7qkH902LZ38NQSaeJ7w8HlZ9NczMlR9HnNbkA+XF4pR1174bo+qzyRfLw96Unpt3jI1XVVQiz+3LxzdnV6TPoc58KjU24vzFFe+g66dnLGK/L2PDUevL+hNF+pQjaUjXO2Fq7R8uGbqCX++K8/jbp6aJh7ZE68HKQ3qH4/DzDndQ8TIcRzo/1n6/DXa6IwIuS00GOfb9cVy+z5nhiCL+RBkAQC1PO+//37xEACgY/fNGNw2+6MfP433D88m6tZHHHYKK3aXyQvm/Qzo1W+1zIRgig31pcXSxaez4sluz9ggSlfY/xrUiwr2kXcyGN16J/dQHZ05JEF6P+lTYjUh3I+W7SqXd2Ko1SJNdnkRV01LCGfn7elBPl6etHSn876fO3LbxLcpMey3HvtcjeXJHy6nR7+7mqobjH3fN7d60+LdQ2hjYSYNTt5CQb6/VQlICi+m91fNoNY2lAO2Uo70uTuyV4QYde67jYcor6ROjPR35tAERTe/+XzEYTm9nDY4Qf6c7kpzaxu9tUh9xamDFQ103ogkUppr5X+PgynZ3UMpv7SeDndx/uXf4a1T0+nGyT1VVQJoaT1CD366jWob1d1sKiyrp6TIAOoVFySOdI0rHXCLg0k5MdJ7nv+Mhi5DtPz8b5CeE7d9UNuqiPu53/b2RqpT8Nw8pB/41RNSxKhzr/2cR20aEy2bC6po5tBEzW0H80rqpfeg+l3u/J7lKik9VVTH4Z/JgORQuU1iSIA3ldU2U1lN5xV8uBrFyVlR9I+z+0iv90T581ILvk76Yo1+728zXDU+RdFNa73PXX8UKv2eeBFfiU37q2j5LmVVHfi1MzFbWdW2IdL1Hl+DcvDMjC++cbVcmkMqwecCriyREq28fVBcqJ/ctqC+qZVyD9fJ58yOcAiMK3E8cl6WNPdTfm5kHGBQ+vswSkZ8EI3LUvZ7/nHzYWm+oV8lyPF9oxV/nvBnsNqbtPy7569RKqpN8ucwr0twpTRfbw/5c5w/VzrDrakuPzlZrsrDYSi1+CYVV3NTis/JoQE+0mel8hvP/Ly4KgW/TwP9PKm6vpVKOzi3J0X6y6//+6Vz+tT+saqCOfx59cAn2zV/XsKJbh7/LvWI+C0U29jiQ8/9fDH9c/51VFmv/rWmRkurFy3ZM0gOtgzqsZVC/H5773eX5nFzVp0qzfe1hV6twuc5bsdpV1X1LfT3j7bJcxYt7j4zk3pI7329/O+nvbQp3/gWQ3eeliGfs8A4j8zbIbfCc1YIspgPQRYA0KKblt7dAOC+PGa/4j0ooudc6fQxUxxyGtyDedYY123j0RlemH9YmgA46zl7WHoEvXBFfzECI3AFnL9+YHxrFS4Ne/MU/XYc8eTpjnc2ipE6gb5e9OVdIynYz7UWujrDNzPOeXqFfEPXVUQHl9E3N86mbt2OyIuRD3x9g26lqNXgVkccqjmz/4/y+K5P/0w/7RguPwZr8G7bP01PF6PO3fHuJlq0rUSM9Pfm9UOob1LXi/J8I/bKl9eIkeNevmogDe7Z9S563tl90v0LxUgd3qU9pb+29xwHWrjCyMHyBqpvbpXDELzzOzHCX/55RaqsHHDU53xd8ul2MVInxN+b3rtpKMWFaau8wRUSth+ood3FNXSoslG+0ejt1Y1CpT+XF6P7JoXIIVCt7pm7lb5XGPzgG3TLHxonRp0b8fdfVFV3ON5F0vvtdoXvt+M58lns6O+Lcdn6bQeq5c++itpm+f3AISWuXME3cfkGaaAOQdqN+VV01X/1e3+bYckDJysKKel97vqjHtLv4JPblX2evr+kgJ76Rlnrq1P6xdI/z88SI+ei9rqawyzv3DBEjNTh1/ua3HLpnFUrV1LhUABf43IAMz0ukDLig+VWLmpxqO/MJ5ZTiYbQuJ5OHRgnhzCU4J85/+z18uC5WTRtgLLPxwkP/0rV9epvpnGVVK6040jAft/hOulzq/r/gy08pQ/296KE8N8+ix2pCsBVarlarVpcYeXdG4dK52DtfzeHtfi58U1wFiTN2ZIi/OSAnBb8EXndq+t0r4zmzritz/xbriHPbm3y5oD7v7qR8svixf9rHn+fBrpl/Lt07qAF8vjvX9xC3245SX7sCvh6b+6tw+RrFrviSlSv/rRPjNThz7H3btL2GdmeSumcMuPRpdQgnWOMxCHVj27DeoKRjLx+1QOCLOZDkAUAtEKbIQBQBS2HrOHsLYe4VzuXAQXj8M7D2FB1u8u1+HTlAdU77TsztnckpavYgf9HtY0tNGdJgRjZA9+8u+GUnmLkGqZm/Srv4tO7p7paNY0B9PA3s+nmuX+j4upItBoCp9CgsAy+t/Te1+q5Bbmaz8u8Q5KvIa6blCq3PeDzz4WjkuRzs9YgS3VDC730fa4YqVdV30y3v7NR83PiGwp88+8M6XldMyGFbp2WJj+vi8d0p5P7RDkUZHntlzzFQRa1HI0jcwWGvYeNq27UEf59/fm9TfJNS60ipd8JV9fhBWN+LfLvjKsB8WtxVEaE4iBLZ9UtAIy0vbCaPtNYGcfP20OumHXZ2B50y9Q0OTR+5bhkmjEojnonaAuysNd+3md5kMUd8GaSv87ZIlcM0YpvmHKFkitOTpZ///w64MdT+sU4FGRZsqNUukZQ177vKL5JzDe5HDm3cyslriQzPD1c/uLPZq1BFsY30hFk0dcpfZbKFVKe+vFSuuqdhywJsrD6Jj/6z4Kr6YY5/6CDldE01cXmcXwtbecgC1+Tf7BU+7rL5SfrW7HmY+ma1+ggC7tglD03QzoTo6oK6gFBFvMhyAIAjkCYBQBUQ6DFGs4caOFFvi9drKy7q+Gbd0pLwDuCdwvOW3VAjPTBi/dafbCsQNdwjTOY3C9G3uHrKuJCS+jC1x43rKe6WstyB9D5rzxJpbWhFCzKVQNY5ehu5K7wOZxbqWhRXNlA//58hxhZ79+f75QrbThid1EN3fbWRoduoult7rJCetmBkE5XeCe+I3gx8rEvd4qRuXYcqKY/v7dZdYsOPfHOzie/UV99AEAvT0uvPyPb5anB74d3FttzzuuMONR34+vrqdCJNm+sya2gv8zZQm0OVPzaU1xDd8k3u6wPCnI7yld+2itGoBduzXrR64/ReytPc4p53Mp9OXT+q0/QgcoYuWqMK+AqRtdOTBUje5q7rKDLdmgd6R4ZQBOzY8TIcVx1jL8fo3HwbsbAODECI/A8T0ubUzMgyGI+BFkAwFEIswCAJgi0WMOZAy1fri2SSwODcWYOjacAXy8xMs77S/bruqh5Sk6M3NJCCy4HbsZihtlu0bGVk9G4Isv+cuda6OEqLf9ecI38TwArHa5Wviuey+9rNX9DMb36s7bS33p6/Zc83RYl1+dV0OzX1lNZjfU91F/5aR89/pWxQRE9WkVyJbwftxwWI3Ot3F1Gt7ypvaKOI7YUVEl/9wbamF8pjgCYjysG/umdTVRa41iYz1HcqubO9zY53U0Ku+Ng6dX/XUs7D9aII9b5SfocuOWtDdSosDpcZ5bvKpOrpXE7LKss3FZC9328TYxAT1yRJa80QYycQ12Tv1ylpaLeNTZ3XDSqu0NV/5wdBw54/Uery07uobnCWHu+WltE5bXGf86eNSyBfL1xW8xI32065FQbF45CkMV8CLIAgB7wqQ0AmiHQYg1nDbTwAt+K3WViBEbgG6GnDzY+VHC4qlG+caoXrkhwqQPVWeYs2e+Uk2BHDE0Lp5EZkWLk3JxhF19HnPl7A/dQWKZ8l7YjrQTYf3/YS8/O38OLQZbgMI0j7YXas7Wgima9sIo2WBRS4JZJd763mf73o+vsBufqEI0W3XRcs7ecrnllrarXvaO4+sANr2+QdwznHqqlViSnwUL5JXV0zf/WUX6p9pYzjuBWN/z3O1odC7QpqW6kq/67lr5eVySOmIvPfy98lyvfqNKzUhYHWq5/bb00BzT/dfXJygN095wtCGcZBPM4x4QF+ji0juEKPlpRSJV12oLlMaG+dOoA/dan+BLv3V/zxcg4XC3zvBHGVz12d87YYghBFvMhyAIAekGYBQAcgkCLNZw10OLM/VDtgvv6eui59aUD7yzWdxGBS7hGhfiKkToVdc308Qp9Wx85g1unppnyuwQA43CJfqUuOcnxvux8bubd2CUm3sjkShx/nbNFDtMYgQOU176yjp6WrtvMrPrBO9vPe3ol/bLVmkonWhVVNNCbC/PEyHy7DtbIAaTvNx0SR4zDu3NvenMD1TX+Vvq+uaXNadq8gPvaX1pHl724Wm6LYqYfNx+my19aLW8gAOs0NLfS/R9vk4OQxZXKq7M5amthNV364hrDzv+b91fSxc+voiU7zdmcwmHSf3y0TW6j6Cw33rKSQujdG4c6HD4G+7huYgoF+nqKkf1wOPpdB1rWXTKmB3l56ree8bN0TV5gQlh0Sr8YW1fbcQZ7D9fRJierqIggi/kQZAEAPSHMAgAOQ6DFGs4YaOESwRw8AOMkhvvRyX2ixMg4vPt5sTQh0ouPlwddepL2XU18A9fK8tdGSIsNpJlDnKvsMwCos+NgjeJKERP6RtOLVw6gSAcXT3kH9TlPrZCvb7ivvFH4afHuc/67fths7E3bNukve096Pmc9uZzmLis0tPLImr0VNPvV9fKCH++yN4Pe1XTelj4TC8utu6HNVVLu+WAL3fTGBvl6QW9V9S30wCfbpa9tJyzK7irS/+8DUIvfA3+bu4VufnMD7Sk29jW5v7Se7nh3E909Z7P894Jz4CDk2dLn4/MLcg1tPbXvcB39/aNtcoBq58FqcdQY3Nrjtrc20F3S5+MBgz5j+POQK4Ce98xK+na9NRVu2sMVJp6YlUOZCUH05vWDaWBKmPh/wF2lxkhz9aH2nqt/vLJQc0ufiCAf3X8+by8yvioLu2i04xsMoHNfONlGRwRZzIcgCwDoDWEWANAFAi3WcLZAC188f7NOv/Y00L6Lx5gz+X5D551/Zw1NoPBAbTdxeZHlo+WFYmQf101KldtHAYBramhqlXdLK8UtxhLCHd/xW9vYIl/fnPboMvrvj3upqEK/UEZ5bTPNWVogB0t497lZgQ9WVtNEj3+1k2Y8upSemb9HvomnBy6fPm/VAXlX++xX18ntcsykc5ZFbi/x1Ne7xMg63F7ygmdXyTc+1+c5vvuSQyyv/5JHM59YTl+tbX8RfHeR8mpIAEbjcOGFz62iP72ziZZJjxVmG7vEf86qPeVy+5Vznl5Bi7aViP8HnEljcyu9tSiPTn9smRzA45Z5eoQXOdDJ1cNufWujHPqYb3Lo42fp7+ZrgL9+sIU25leJo46pk66X+HP4/GdX0t8/3EolVeZdW3TFz8eTnryk3/9XaggN8JbDxzMGxctjcE+3T0+X2yXbFW8UciQ8MmtMD/L11u+20krpM4/bjxptiDQXy4gPEiMwQkvrEcva8bUHQRbzIcgCAEbodkTvbWIA4NY8Zr/iPSii51zp9DJTHHIat05LlyZc9kzgf7HmID08b4d0wWj9Ob1nTCDNvXWYGIFRLn9pDW0xYbL/8tUDaXCqfjvTeDf5c/P3iJE63LP6iz+PIH8fe5X6fWfxfnp2/m4xAncXF+ZHd5+RSQ9/ut3UEAG4vuzuoTSiV7h0zg6XdxYHKwzKcXiFKwusz6uQq5ask76UVpsxQ/fIABrTO5L6J4dSdlIIxYZ23bKuXoSMNuVXyTeb10nPjau/gLH4/DW+bzQN6RlO/XuEyDcEu1JQVk/r91XSrztKafH2EjmoA+CqOLQ9KiNCDi5mdw+Rz19K7oXyjR9uocXX9hwMW7qzlEpNbCcH+uFqBWMyI+XKHjnSebCH9Broat8J//53FdXQxvxKOcS0Yne53M7IWRw9t/Nz6ie9rpVUmOPrCL622Cy9ppftLJPDj/zZ7Gx4U9CjF2XTuKz2K5++tSifXvgu1ynWWcA8IzMi6dnL+omRPfGGPw7GaxEmXd99cedIXddlrn99Pa2Wzn9Ge/rSfjRaOkeDcTiMyQELZ4Agi/kQZAEAoyDMAgC6Q6DFGs4UaHn12kHyTScwzo/SBPFuEyaII3pF0HOX9xcjx/Ei5mmPLZN3yWtx05Q0umys9nZFzqi59Qid+/QKKiwzvj80OLecHqH0+MU5FBHkLd/QuvaVdbixC5pFhfhSrPTFN50CfDzldm98vuHXFFd2KatppkOVDS7XHjDA14viw/zklgCBvp7k5+0pL+Lxru+quhYqKK93qh3f7oxvdsSH+8u73fl3dfQ1yK+/kuomyi+pQ9sUsDU+P8WHS+cr6Vwc7O8ljxmfhzmsUFHbLFekKqpsdLqbEaAPPu8l8Gsg1E8+D/LnMePPrGrp/HewvIGKKhqcKkTaFa4qyVXmokN85JvZ/Lrm759f09X1LXRI+gw+KD2nZhe4hlUyt/xlawn9/aOtcjU+sD+uxjLnlmGUGh0gjtgPV2XhilJaWwxdf0pPunJcshg5jue9vFnLaNw66kNsvDMct2DkzQRWQ5DFfAiyAICREGYBAEMg0GKNz1cfpEc+sz7QMn1gHD1wTh8xAiPweufZTy2nglLjAxDv3DiEeicEi5HjuIXAS9/nipE6vMubdwEdXQi2C2favQLWmDYgjv5+Vm/y9vx9++6CDcV074dbxQgAAAAAAPTAbYTuO7u3GHVux8EauuOdTVRc2SCOgF2dMzyR/nJ6hhjZE1ccen6Btmq5wf7e9OWdI+Vwnl7+/O4mWmhCO71/nN2HThsUJ0ZghMLyBrldqNVr0giymA9BFgAwmn7NDQEA/qDt5Wua15blni9dzswTh5wGl9Lkkpp2dMaQePrbmZlyuVwr/bDpEFXVY6etkbhkOfcpNsObC7X3Um4PTyx5R58WXNFl7rICMbKPCaJ0N7gfPl/fMLknPXhun2OCLGxK/1i6enyKGAEAAAAAgKMGSPOue87MFKOuZcYH0VvXD6aspBBxBOyI1yhmT0oVI3viSrnvLta+vnP+yERdgyy5h2pNCbJEh/jSNGluDcb6bNUBBFkMhCALALgzhFkAwDAItFjDGQItXDr763VFYgRGmTEoTu7NbzSuGpJXol8FGF78uHCU9upI7y7eT7WN9ivz/KdT0y0PooG5/Hw86T8XZdMVJ3dcpvm6Sak0KTtGjAAAAADAVVw5LoXm3TGi0y+uEALmSYzwp8cvzj4hRN4Vbtv4v6sH4rrcxngTAVeCtbO5ywo1txjlsM9Fo/Wtcs1VYszA609eKt/zoA63m+P291ZCkMV8CLIAgFkQZgEAQyHQYg1nCLTMW3VAPAKj+Hp5yJM1o/HOijcX5omRPi4arb06S1V9M72/xH7vXW7ldOpAlL11F7GhfvTqtYNofFaUONKx+8/pQ70T9Wv1BQAAAADGCwv0pqQI/06/gv21zYlAPZ5/PnVpP82BBV9vD/rXhX3pKlROtJ2kSH9T1lasxBuC3nGgKssFo5IoWOMaTnsOlDfIbXWNxu/7s4YliBEY5ZetJVRW0yRG5kOQxXwIsgCAmRBmAQDDIdBiDasDLXsP1dK6fZViBEY5Z0SiXN3BaPM3FMuLDXrhBYWLx2jf1cNhlkobtrK6cXJPCvDFgrbd9U0KkUuVc8lyJXjh/MlZ/eTyyAAAAAAAoI6nRzf61wV9KTU6QBzRjlvRPHhulhiBHdw2Ld32lTu4vRBvDNJCXr/RuSrLGwvz5GoeRps5NEHX1kjQvk8t3NCIIIv5EGQBALMhzAIApkCgxRpWB1qsnMy4i1B/LzpjsPGlqXnipHd1Fi71GuKvbVdcTUMLvb1I3+/HGUQF+9BV4ztuOQOub1JODP33moFyqXI1okN86IlZOeTnjYU4AAAAAAA17ji1F43oFSFGjps2IBabEGyCXxcn9+m6WqYrq6xrpveXFoiRetxeSGtl3fYUVzbSV2uNb03u5enhUItrUKawrIFW7i4TI3MhyGI+BFkAwAoIswCAaRBosYaVgZafNh+yZfUMZ8MVTniSbrQv1xbJiw564d0xjlRn+XBZIZVWW1fG1CgXjepOyVGO7xgE53PtxFR5Ryi3CNOiT2Kw3HIIAAAAAACUOXdEkvSVKEb6yYhTVmURnBevo/x5RoYY2debC/OprlHb2lywv7ccZtETb5Qy4wb99AGx8qYQMNanqwrFI3MhyGI+BFkAwCoIswCAqRBosYZVgZamljb6as1BMQKjxIf50ZR+MWJkHJ5EvbVIe4/l9nDfZa09yxuaW+l1navFOAMub2zXCbm74kVSDrFcM8Hx/voTs6Np9qSeYgQAAAAAAB3hqht3nJouRvqalBMtHoGr4tY5yVH+YmRPJdVN9NEK7WED3oCkZ5se/n6+MGGdkNc/LzsZVW+N1tx6hL5cY3yVneMhyGI+BFkAwEoIswCA6RBosYZVgZaPpUmzdMELBuNJuhm/289XH5AXH/QS4ONJl5zUQ4zUm7fqABVV6Fctxlnwouu4LCyO2gW3j+L2QnrhVlST+8WKEQAAAAAAHC81JpD+fWE2eXoYM0+eOTSBUqIDxQhcTXSIr1u0+H3t533U2NwqRupwW+gLRiaJkT7eXpwvb3wz2sS+0dQj0t5BJWfww6ZDVF5rbsVkBFnMhyALAFgNYRYAsAQCLdawItBSUFZPy3ZZ0zvVnaRGB5jS55kXHXjxQU/njUik8EBtpV+bpe/nlZ/2ipG9/OnUdPL11m8HFFgnKUL/RbT7zu5N2d1DxAgAAAAAAI4KC/Cmpy7tp2tFieP5eHnQk5fkUEQQ2pi4olunpZO/j73n24XlDfTZau1VUC4d20PX91BZTTPNW3lAjIx1OaqymMKRqj9aIMhiPgRZAMAZdDuC7fIAYCGP2a94D4roOVc6Hc0Uh5wGT2xnjdG3L6yz+FyazD7y2Q7pgtScz4AxvaPoqUtyxAiMsrWwmi57cbUYGcfP25M++/MIitRx0e79JQX01De7xEgdD49u9MEtw+RAj9288tM++t+P9gzruJM7T8uQQ1t6K61uosteWkPFlQ3iCAAAAAA4C65qEOjX+Y3gqroWqm1sESPQg7eXB7145QAakBwqjhhrT3Et3fjGevnaHFzDoNQw+u/VA8XIvv7+0Taav15bCxgOaX3+55Hk563fXuhn5u+hd3XeHNWekRmR9Oxl/cQIjLLjYA3Nen6VGBkPQRbzIcgCAM4ClVkAwFKo0GINsyu0LN1ZSgcrcLPVaFmJwTQ0LVyMjNPQ3EpvL9J3AeKc4QkUE+orRuq0tR2hF7/LFSN74Z1QCeEojevKkqMC5HOuESKDfeTdoH4231EIAAAA4Iqq6pvpYHlDp18IsuiP1zrMCrKwtNhAeu26wfJ1Pzg/bjt112kZYmRfu4pqaMGGYjFS78pxyboGWbgqC7chN8MVqMpiio+Xm1eVBUEW8yHIAgDOBGEWALAcAi3WMDPQwmGDT1aYU0rU3Zk1af9k5QFdd55xiearxqeIkXq/bD1Mm/ZXiZF9+Eo/F243BK4p2N+bHr04W/49GiUjPogeOjfL1PZxAAAAAADOiKt2NjSbf0MwMdyPXps9WK74Ac7t3BGJcgDJ7p5fkKu5GnNcmB+dNUzfyqJvL86jhqZWMTJO/+RQGphiXpjNXVU3tNB8B8JSaiDIYj4EWQDA2SDMAgBOAYEWa5gZaPl8zUFqanGui3M74sos2d1DxMg4jc2t9KbO1VnOGBxPiRHaq5A8N3+PeGQvJ/eJksvkgmsJD/ShF67oTz1jjF8oHZcVRTec0lOMAAAAAADcE2+k+ffnO+jJb3aT9NBUof5e0vX/ADpjSII4As6G52jXTUwVI/tas7dCrpCs1dXjU8jbU791wtKaJtM2uKEqizm+WlskV202GoIs5kOQBQCcEcIsAOA0EGixhlmBloraJvph82ExAiM5UuFEjU9XFlKJjtVZuNzvtQ4sLK3bV0FLdpaJkb3cdVovuXoNuAYOsLx5/WDqkxgsjhjv8pN70PSBcWIEAAAAAOC+5izZT396ZyPVNhp/s/WPvDy70b0zM+nWaemonOiEbpueTkF+XmJkX1yVRavukQE0Y5C+88q3FuWbEnzonRBMozOxEcgMZrSMQpDFfAiyAICzwl0RAHAqCLRYw6xAy0fLC8QjMNIYafKeKU3ijcaVdt5YmCdG+pjaP5ZSHahk8fyCPTz5sp2kCH+60qSQEjiG33+vzx5MCeF+4oh57p3Zm/r1QEllAAAAAIAlO0rp6v+tpYMVDeKIeWaN6U6Pz8ohfx9PcQSsNqRnOE0fECtG9vXL1hLavL9SjNS7bmKKvNFIL9ye+tOV5lRlMWtjl7tbsbuc8kvqxMgYCLKYD0EWAHBmCLMAgNNBoMUaZgRaNu+voq2F1WIERuKysGb4bNUBOlTVKEaO4zUTR9ql7C6qoW/WF4mRvVx2Ug9KibZ/b29XdvGY7vTEJf0o0NeaRWsuBT3NDRZoAQAAAACU4PnhZS+uoQ352m/uazW2dyS9eu0gig01P+QOx/L28qC7z8gUI/tqbTtCL3ynvf1yr/ggmtxP3/kkb4DiNtVGS48LktvvgvE+WGbsRkUEWcyHIAsAODuEWQDAKSHQYg0zAi1zlqI6ixl4Es+TeaPJ1Vl+0bc6C3/v2d21V5d46fu91Ch9X3bDJavvPiNDjMCZeHl60N9m9qbbpqXLgSyrcC/yF6XXPwAAAAAA/Ka8tomuf209fbu+WBwxT0Z8EL11/WDqmxQijoAVLhvbg5Kj/MXIvj5bfZD2HdZeMePGyWmk53Igb3yat8qkqizjksUjMFJBWb1c9cooCLKYD0EWAHAFCLMAgNNCoMUaRgdafth0SC4zCsa70qTJPC+YHCjXt3TzLVPTxCP1iisbaM4Se4amBqeG0YxB8WIEziDE35uev7w/nSmdO6326Bc7qbq+WYwAAAAAAIA1t7TRPz7aSi//YH7wOzLYh/57zUCalBMjjoCZukcG0BUn2z/oUNfUSv914PU9MCWMRmdEiJE+Xvs5T94AZTSuYDsxG+8vM8xdVkhHDOrtjSCL+RBkAQBXgTALADg1BFqsYWSghS/cPzGpX66748l8SnSAGBmHf6ev/LRPjPQxMCWURmdGipF6by7Mo4o6e97Uv3VaGoUGeIsRWIkXzd66YTAN7hkmjljn560l9NOWw2IEAAAAAADHe+3nffTXOVuosdncG4q+Xh70rwv60rUTU8URMMtfTs8gH+nnb3dvLcyXqxBp5ciGovYUljXQF2sOipGxeCOXgQWmQeDA1FdrjfmdIshiPgRZAMCVIMwCAE4PgRZrGBlo+XRVoXQRb0ySH37H7U6uGJciRsb6Zn0R5ZVoL2fbnhsn99T8+qttbNE9YOMswgK86WadF5pAvRG9IuiN2YMoKcL6ctXVDS1yVRYAAAAAALsbkBxG8+4YIc11kyk80EccVe6HzYfo2lfXWVIx9poJKfTw+X3dIlzhDKb2j6Xh6eFiZF/czuf9JdrXJsdlRVN2d31bYf3vp72m3LxPivSnKdLvGYz31doiqmloESP9IMhiPgRZAMDV4MoZAFwCAi3WMCrQwotG3206JEZgJF686RFlfHWWtrYj9PL3+pZs7hUXJH//Wn268gDll9aLkb2cMTheXsQFa5w3MomevrQfBfl5iSPWevqb3VRS3ShGAAAAAAD2lBjhT4/NypYD5Tec0pO+/ssouv+cPtQ3Sd2N+K0FVXTJi6tp3b5KKq81t6LnlH4x9N+rB1JEkPogDijHc7Xbp9vzBvnxuH1WQ3OrGKnj4dFN3kikp72H62j+hmIxMtbV41PkjVxgvA+X6d/OG0EW8yHIAgCuCGEWAHAZCLRYw6hAy1wDJkFwIp7U8+TeDLzDbcfBGjHSx/WnpJK3xl1rPGF8bv4eMbKfu8/IIC9PXMqZyVN6Q919RibdOaOX/NgZrNxTblr5ZgAAAAAAqwT6etETs3LkSpVHeXt2o1MHxtGb1w+mt24YIj9WWvXkcFUjXfvKWpr8z19p+n+W0n9/3Ev1TdoCAWpxFYy3rh9C6XFB4gjo7aYpaRQRZP/2vLuKauSKGVqdNihe9/bUL32fK294Mhpv3HJkAxQot3Rnme7VmBFkMR+CLADgqjzvv/9+8RAAwPndN2Nw2+yPfvw03j88m6hbH3HYKazYXUYBvl7Ur0eoOGIfvROCKSbElxbvKBVHHMcLRyMzIik21FccAaOkxQbRD5sOU0Wd8TvODlU26rqYEOznJbdQ2ZRfJY6os+9wHQ1JC6f4MD9xxD54J19TSxut31cpjoCRgv296YlLcuiUnBhxxHoNzW1061sbqbpe/1K/AAAAAADOgqtHPHZxDvVP7ni9JTrEV26XcvbwROna3Yv2l9YrbolR19hKa/dWyBVk+0l/B/9ZRuPKIdMHxtHuohrbVhS1Cr9O/nJaBhnQNdvp/P3DrVRYpu314+fjSY9L76sAX09xxHHbD1TTk1/vFiNj3XFqL8qIRyDMDI9/tUs+p+oFQRbzIcgCAK4M23kBwOWgQos1jKjQMmcpqrOYQa7OMsGc6iy/7iiljRqDJx25clyKHCTQ6qmvd/OkzZa46k6yCW2k3B3v+OLdnsPSnKvfOu94U7pwyb3E7zwtQ74RAAAAAADgSv40vReNyogQo85x5ZYrTk6mz+4YQY9enCNvblCKr62v/t9a+ma9OS1SAnw86YlL+tHFY7qLI+Aorux678zebhFk4Zvmq/Zovy998ejuFBWsb7urF3VuP90RXgeZgqospuCKLEt36re5EUEW8yHIAgCuDpVZAMAloUKLNfSu0JJ3uI5mDIqXdySBsdJiAumHzYepwoR+4Lxb47TB8WLkOF9vD/Ly6EbLpfeWFiXVTRQf7k+ZNtyxw61uMqT3pSNlhaFzvPj9/BUD5HOfM9lSUE2PfLZDUVBrUGoYvXDlQBos/ZPLsy/fpe29BAAAAABgtnOGJ9J1k1LFSDmPbt0oNTqAZgyMo1P6xcrXzftK6qm5i5uM3B7ll62HqUX655Ce4YaHIvjPH9ErgmJC/WiZdJ3eZtedGCa5dmIqTegbLUb21Sq9Pu98dxNVaqzAy5Ve/3VhX/LWsXXxmr0V9PL3uWJkLG792wttukzx0vd7aVthtRg5BkEW8yHIAgB2gDALALgsBFqsoWeghddo+GY8L9yAsXiBLDzQm37cfFgcMU5RRQP1TQqRq1nopU9iCH27vlhuOaTFFmniffawBF0XapxFXJgfldU00VadFhfgd2cPS6RHzs8ifx/9yi7roaX1CN329kb5996VM4cm0L8u6Pv/zyGnRwgdrmqSyz8DAAAAADiz4ekR9NB5WXIwxRE8Fx6TGUnnjUiSK1EUljV0GQLgdq67i2tpbO8o8vI0vswHr7UMTA6Tb4g2tjjXzVBXkR4XRA+e28fh14sr+HBZIX27QXsFoVunpVN/ndcs/zZ3Cx2qahQj46REB9JfzuDK0eIAGIbPk/d/sl0OTznqvJFJcgjJjhBkAQAwFtoMAYBLQ8sha+jZcuiz1QeorqlVjMBIE7NjKC3WnJ0rz3+Xq6hihFLent3ohsk9xUi9kqpGemtRvhjZz01T0ig21E+MwFEcsuPdQnefkSE/djZvLsqjPcU1YtQ+bid02/R0+Vx9/HPg58W7TAEAAAAAnFVKdAD9+8K+ul6PB/p6ypUBPr59uFx9cWyfqE7bcP685TBd/cpaOQxuhsE9w+iN6wfrujHEXfDv8e9n9XbK+Zvequpb6JWf9omRevzeOnOIftV02c9bS2jzfn1bTnfk2okpcjttMN7HKw9QY7Pja7YIspgPQRYAsBOEWQDA5SHQYg29Ai01DS30+eqDYgRG4l8VT/rNsLuoxqFdQu2Z0i+GspJCxEg9fi8WVxq/S8gKvCj71zMyxAgcwW3Pnr60n7zI7YxyD9XSaz/niVH7+Dk8xb33R7ffe58XeP99UTYlRfqLIwAAAAAAziM0wJuekq7JjWxJPDw9nJ6YlUOf3TGCLh3bQ/4727O9sJoue2m1aZUNe0jX6G/MHiy3OwXlLhrVnbISg8XI3l75aS9V1WtvIX3z1HRdQz9ctePF7/aIkbG4+s6k7BgxAiM1tx6hj5YXiJF2CLKYD0EWALAbhFkAwBYQaLGGXoGWD5YWkA4VK0EB7h3d26QFnpd/yJUnv3q6dVqaeKQe7yZ5boE5CyxWGJ0ZSVP7x4oRaMHhDl44dtbWZ1zt6KFPd3S6UJIY4U+vXTeIRmV0/hxC/X8L7Rh5gwAAAAAAQC0vTw969OJsSpKua80QH+ZHN09Jo6//Mkqu7MHtfo53uKqRrnllnVx9wgwh0rX685f3l1uGQtd4DjR7UqoY2du+w3X08YoDYqTeoNQwGts7Uoz08dXaIvn7MgP/ntFeyBwLNhRTabVjVakQZDEfgiwAYEee999/v3gIAODa7psxuG32Rz9+Gu8fnk3UrY847BRW7C6jAF8v6qdzP1pnwAs9MSG+tHhHqTiiXnVDi7y7omdMoDgCRooL9aP5OldNaQ9X3QkL8Kbs7tqrqRyPFxq5b7nWhZI90n87vFeE/DOwI16Y+nLNQWpodq7JtCvgn90LVw6UXhu+4ojzmbusgD5f3fHC5cCUMHrxygHy+0QJfn/2SQyhBRuLdW0LBgAAAACg1b1n9aZxfaLEyDxeHt0oMyGYzhqWQCN6RVJTSxvtK6mnNnGh3NJ6hH7YfJh8vDxoQLLxazse3brR2N5RFOjnRSv3lON6vRP/uTDbbVoz/f2jrZRfom09hDeiPXZRDkUF+4gjjmuU3id3vb+ZahuNbx/OlXpvm5YuRmC0+z/ZRmU12sMsCLKYD0EWALArVGYBAFtBhRZr6FGh5X2b/mycEVdsGJAcJkbGeu2XPN0XNW6Zmibv1tPqsS932bYSEIcT7rDpYoGRzhySIIdAuFqJszpY0UAvfp8rRic6bXD8b8+hg/LoHeHy6necitcMAAAAAFiP2/2cNihOjKzTr0cIPXReFn1110i6blIqRYf8Fng/cuQIPb9gD9338Tbdq5B2hFuHPjkrR94gBSc6Q5rLDXWTlkx8A335rjIxUu/UgXGUmRAkRvrgSsuHTGrnfMMpPcUjMNqqPeW062CNGKmHIIv5EGQBADtDZRYAsB1UaLGGoxVaiqXJ76iMSIpx4qoIdsJleLkUrNEamlvlErB6Li6F+HtTbUMrbcyvFEfU4TKpsaF+7ZaPtgOucrTtQI3m3VruxMOjG906LZ1unNxT3vnozO75YEu7FYk4RMjPgUuj8/PRom9SCJXXNtPWwmpxBAAAAADAXCf3iaJ7Z/aW54/OIsDHU67geMGoJEqLDaSymmYqqmigXUU1tCa3gsZK37Oft6f4t43DVUe4SsuvO0rlCqjwm6gQX3piVg75etl/vy6Hp+54ZyNV1Wv7/ftLr2X+WQX46vd6raxrprvnbJGrGBmNq5Bef4p7tJJyBo99tYv2l9aLkToIspgPQRYAsDtUZgEAW0KFFms4WqHl7cX54hEYbXBqGA1PjxAjY72/pEAOK+npqvHJchUSrV74LtfWi4D8Pgz21/7zcQeBvl7yDkfe6ejsOHjW3g48XpB88pIcmjXG8efw5xm9aJhJ5wQAAAAAgD/KiA+WK6E4a77c06MbTcqJof9dM5Dm3DyMZg5NoO0Hq+myF9dQ7qFa8W8Zi8M0b10/hLK7229zlFb38rzXzz0q1ry/ZD8VlGkLF7DLxibr2l6IvfpznmnrKrwBBczB7bmXaNyoiCCL+RBkAQB3gDALANgWAi3WcCTQ8svWEs3Jf1DvepNKtDY2t9LLP+wVI30E+XnJ5Z61qqhtov/9tE+M7IcXqey6gKCHhHB/en32IBqdGSmOOC/e/fnUN7vF6FgnZ0XTGJ2eAy/Q/+fCvpTsJr3mAQAAAMA5RAX7ygFtDmq7gvS4QLrnzEz69i+j6LyRiXLLoWUOtH5RIyLIm/579QCa0j9WHHFf3GbVFeZzeiipbqLXfta+fsEVkPXYAPFHHKz5eEWhGBlrZEYk9U9GiMssWterEWQxH4IsAOAuEGYBAFtDoMUaWgMt3H/arj8TZ9Q3KZjGZUWLkbG+Xlckl2LWE++GS40JFCP1PlpeSHvbadtiF9MGxJr2+3UlA5LD6K0bBlNPB147Znr0y51UVd8sRscanxUlHumDQ2JPXdpPbuUFAAAAAGA0X29PeuKSHIp1wXbDfO3MVR7fvn6I3LLUkaoZavh4edDD52U5tLnD1XHb4DtOdZ/NG88t2EP1Ta1ipN5Nk9Ok95q+t4FeWJBr2o39G9BeyDSHqhpp/oZiMVIOQRbzIcgCAO4EYRYAsD0EWqyhNdDy1dqDciUCMMcNk3uSh4fxtZw5qPTs/D1ipA+uJOHIAhZPRB/7cqcY2dPdZ2RQqAPtmOxmxqB4eumqAQ61qDLTwm0l9OPmQ2J0LC4vPt6AsFL3SH969KJs8vLENAEAAAAAjPXAOX0oKzFYjFwTL3kMTw+npAh/ccQcV49PoX9d0FcOBLmbe2dmUqCvezzvDXmV9M26IjFSL7t7iLzRRU+b91fRDx3MU/XG7b16J7j2OcKVzFlSoDq0gSCL+RBkAQB3g1VqAHALCLRYQ0ugpamljT5cXiBGYLTU6AA6dWCcGBlr+a4yWrFb33kWLxqO7aO9OsWqPeX0/SZzFmGsEBnkQ3edliFG7ovPQTdPTaP7zu5NXp7Gh7f0wL3H//1F+2Gr+HA/+s9FfeWFcyMM7hlGd57mPjsdAQAAAMB8syf1pInZqCTpCL7R/9+rB8qtmtzFmUMTaESvCDGyt9a2I/QfBzbg8Dz4TgPWA575Vt+NSh3hDRY3mNQeG35bg5i36oAYKYMgi/kQZAEAd4QwCwC4DQRarKEl0MLtXxwpoQrqXDcxVS5VbIanpdd62xEx0Mmfpvcibwe+/6e+2W3r19vkfjE0oa/7LhJz7/3HZ+XQpSf1EEdcw9Pf7qGSqkYx+l1abBC9cs0gigkxdsH6rKEJdMEoffuqAwAAAAAcpXfbE3fF7YPfvH4wZcTbv3pFXJgf3T49XYzs7+MVhbTroPZ2zTMGxele+ejnrSW0Pq9CjIx1xuB4uXIomOOTlQeotrFFjLqGIIv5EGQBAHflef/994uHAAD2d9+MwW2zP/rx03j/8Gyibn3EYaewYncZBfh6Ub8eoeKIfXBJUL7xunhHqTjSucaWNooI8pHLoYLxuNd3TUMrbcyvFEeMU1bTJPe31rNMbIi/FzU0t9H6PG3ff11jK7W0HaHh6fbd3TWkZzh9ubZI+jm5V0iMFztfunIgDUxxrfPq6twKeuLrXWL0uzGZkfTMZf0pPNCcNkm843FrQTXtL60XRwAAAAAA9MFrIIermmi0dI3rYVTJQTfBc/rpA2Jpz6FayiupE0ft5z8XZVNKdIAY2Ru3377r/c1y9WItAn296IlZ/eTNHXppbj1Cf353E1XVKw88aOXn7UmPXZxNAW7STspq/Lv929ytVKdwoxeCLOZDkAUA3Bki8ADgdlChxRpqK7S8t2S/XFIVzHH5uGR5AcwML32fS7WN+oYqrpS+/2gHKlXMWVpA+w7bd9GPww93n+Fe7YZyeoTSW9cPofS4QHHENTQ2t9Ej87aL0e8uHtOdnrikn6m94T2k0/U/L+hLqTGu9TMEAAAAANfw2eoDdNMbG0y5OW53ckXKi3NolotVpFTqnOGJNCwtXIzs79n5u+W2L1pdMyGFIoL03QQxd1kBFZSZs9HhwtFJFBnsI0ZgtG/WF1FJ9YmVYduDIIv5EGQBAHeHMAsAuCUEWqyhJtBSVNFACzYeEiMwWqi/F1061pxFL67O8sYveWKkD164u2VqmhipxxPVRx3oRe0KJvaNpsn9YsXI3k4fHC/3jtd78c4ML/+w95gFQu4T/reZvem2aelyuMRsHJ7h1w4AAAAAgBFW55bTFS+voXxUA3QYL7XcKs2L/3F2H3keYRdJEf4OzfddzYa8Svp6XZEYqcfVay4YlSRG+qioa6bXft4nRsYKDfCmy8YmixEY7cgRoncX54tR5xBkMR+CLAAACLMAgBtDoMUaagItby3UN/AAnbtoVHeKCtZe3USNOUv304HyBjHSx9T+sdQ/WXs7mVV7yuk7mweouDpLTKg5v2MrcHWef1+YTX8/qzd5e1qQ/HDQ1sJqel96bxwV4u9Nz1/en86UzptW4OpYj321i141adESAAAAABzj6dFNvoZ0NfkldXTFS2vkdpvguNMGxdELV/aXQwGujl/TD56XpWu7HGfGc7B/f+HYRps/ndpL/rnp6eXv9zpUKUaNK05ONrUiqbv7aethRZWKEWQxH4IsAAC/8bz//vvFQwAA93PfjMFtsz/68dN4//Bsom59xGGnwP2jA3y9qF8P7TfnnVXvhGCKCfGlxTtKxZH2ldc2U6b077pLT2SreXl2o2A/L2kSVyKOGIcXaEqqmmhSTow4og9+vXy2+qC8s0SLjflVNHNoAvl42TPv6ys9r8z4YPpmfbE44rr4/DggJZTCAn0op3sIXTo2me6ZmUm94oLEv2EM3pHm5eFBHjovDra0HqHb3t5IpdVN8pjPey9fPVA+X1qBFyr//O5m+m6j679WAAAAANwBX58+eE4feuDcLDq5TzR1jwqQ53gl0vUlX2s6u8aWNrk6a0SQD/VJtOYa2E7iw/xoQna0vLbEcxhXddW4FJo+ME6M7O/9JQX07XrtVVnGZUXLbZj1tKe4lv752Q7N6yxqxIf70YPSOUzvMA507L6Pt8mfE51BkMV8CLIAAPwOYRYAcHsItFhDaaCFq3ecOSRBjMBoGfHB9NPmw3KQyGi5h2ppeHoExYX5iSOOiwr2kb/3rQVV4og6dU2t8tfojEhxxH4Swv2otrGFNuVr+xk5A17geunKAXTJST3k8NEpOTHSazeIvAxe8Np5sIZ+kN4fg1LDxBH9vLEw//+DI/y+eP6K/qZVSjoetzm6/rX1tEXj+wgAAAAAzMWVT+87uzdNGxAnt5rheRGvI3D1Sm4nO1Ka3yRE+Ev/Isk3LXlzgTNqO3KEft1eSjWNrfI1sYKCrtAJrtIzXXpNbDtQQ4V/aGXqKrKSQuiBc/uQh5u8EIorG+nuOXxTXdv708/bk568NEfepKQnDjvsN6kN2N1nZMpzezDH8l1l9E4XLYYQZDEfgiwAAMdCmAUAQIJAizWUBFoOVTXSoNRw+QY8GI/XiHiRc/4Gc6ox7CyqoZlDEnRdpOyXHEpfrCmihuZWcUSdbQeqaUxmpNyyxq4G9wynhdtKqKym8903zohbSb145UDTzwn883rwk+30t5mZcoUbPe09XEf3friV2tqOyAtFD57bR16ItMKa3Aq68fUN8kIqAAAAADg/DrLwNeppg9pvTclBgNhQXxqUEkYzBsbJgfChab9tKuBQS2lNsxwicSab91fR9sJqGtsnirw90SXfEVx1lENNvOljm/QzdRV+Pp70/BUDKDzQ9VslKfWANN/cXVQjRupdPSFVfs/o6dcdpfSaSW1n+ySG2DY04awemredDlZ03AIcQRbzIcgCAHAihFkAAAQEWqyhJNByuLqJTnWjsrJW6xHpT+vyKuWqOEbjXYGxYX66tlLhoAG3nuHwgRa8jrv9QA2doXPIxplwyd4ByWH0xdqDcoDCVXB56UcvyjG9f/bbi/PpkXk76LZpabqfh/n1dse7m+hQZSP95fRMunp8imU7D7lF19/mbqX6Jm1BMAAAAAAw31/PzJQ3CCjFcwEOhg/pGS7NeeLp4tHdqX9KGEVJ8/KmljY53OIM8kvr5RvpYzKjKEjnShPuhucXY3pHUrC/N63YUy7PQZzdn2dk0MheEWJkf4u3l9J/f9wrRuolRfrTQ+fp256nufUI3fHOJqqqN+ec8PD5WdjIZqJN+6vo5R86fs0hyGI+BFkAANqHMAsAwB8g0GKNrgItXA53TO8oW1fKcDa9YoNo3uqDYmQsbndz1rBEeceYXjLjg2j57nI5IKBFSXUjhQX4UHb3EHHEfrgXPe9247Kyzo53m940JY1um5Zuau9sLu/80Lwd9O7ifOm1EEp3nZahe8Dpw+UF9MOmQ/TErH5yuyQrcJ7pqW9304vf5TrdrlwAAAAA6Bhfn54zPFGMtOHKJ7yhYUR6hDQvS6DzRybJ174NzW2UX1In/i1rcCXJBRuLKSsxRG6VWlLVRP7SHEbPuaM7yZHmtzzHXbStlJqd7CbuH/H6z+3T08XI/hql99pt72ykmoYWcUS9B8/rS6nRAWKkj/eW7KfvpbmqGbiizOUnJ4sRmOE/X+zs8ByPIIv5EGQBAOgYwiwAAMdBoMUaXQVaKmqbaXI/a270uiPusV5QVk+7HChxqxS3A+KFtBE677ri19Rnaw5q3nW2Mb+SZgyKl95z1rR7MUNO91DTqvBoxYGbf13Ql84c0n7ZdKNU1DXTrW9tpEXbS8jDoxs9MSuHokJ8xP+rDy7n+9yCXHruiv7UN8ma4FRtYyvd9d5m+nZ9kTgCAAAAAK7g9um96IJRSWKkH19vD7na5ZsL8+UAidW4auBX64rok5UH6NNVB+jdX/fT7qJaSo8LojA3akGjl+6R/nJwYOnOMqp2IDxhlPBAH3ru8v5yaMldvPRDLi3ppFpxV/j3yRU+9VRa3UR3z9liSuiJN6w8dnEO3s8m4nPok9/sEqNjIchiPgRZAAA6hxg7AEA72l6+pnltWe750uXkPHHIaTzz7W558caOuMTx387MlKswHI9bxuQeqhUjMMMNp/QkX29zFpDmLiukPJ13/WUmBNHZw7TvUuRdUY99uVOM7Infag+c00cuN+2MYkP96LVrB9G4LH37fneFzzWXvbiG1udVyOOzhibIrye9fbfxEL101QBKjtJ3B51SHGK68uU1tHSn9oVTAAAAADAfV0+5aLT+QRZWVNFIs19bR8WVzhl455uQP24+RBc+t4reWpQvjoIaPWMC6a0bBlP/ZOfbKHXvWb0pIsh9Qg28geg9B9b4eM3mjlP1Dx48t2AP1ZkUZjtzSAKl6FxVBjr3xsI88ehYCLKYD0EWAICuoTILAEAHUKHFGp1VaOFdQxP6RosRGI37knPVlPX7KsUR43Brk/1lDTRtQKw4og9enONdfLybT4u9h+uod2KIZWEDMwRK5xLuS/3j5sPiiHPgSiUc9OCdg2biHXFckYVLmrOwQB96fFaOvDtVT/yaHJgSZtmOww15lXTD6xvk6jBdSQj3p2HpEXKoaFJ2jHQejqFRmZHS+yuMEiP85Z105bXNaFEEAAAAYJIe0vxkvAFz40NVjTT71XVOXbnxKL72XLmnnPYeqqOTekeRl6d57UjtwM/bU5p/x8nzATMqsirB7YdnjekuRvbH7V7//O4mKtbYHpnNntRTev1HipE+thRU0WNftl+1Q2+87sRVWdypEo/V8krq6T9f7jyhijGCLOZDkAUAQJluR7DoDADQKY/Zr3gPiug5VzplzhSHnMat09JtO9H/fPVBeuSzHdKF/e+fU9zq46Pbhsv9vMEcdU2tdNaTy+USs2Z44pJ+NFbnhZgFGw/RvXO3iJF6XB3kw9uGUYDNF1cenrdDet8dECNrTekfS/84q7fpvfC5J/iz8/dQG68qCn+Xvo/TB5vb4khvHDSZs3Q//bqjlA6KGxMNzW2dLuRwgOv0IfFyeIXDTl3hc8WyXWX07boiOYz4x58hAAAAAOiLW7Es+OtoudKiXkqkOd+1r6yj/aX6Vsw0Q1ZSCD05K4cig/VtC+ouXvslj17+PleMrJEaE0jv3DBEbnPlLuYuK6DHv9IeGuGf2fs3DdU1yMVLcJe/vIa2FlSJI8a6eWoaXXpSDzECM9z/8Tb6Wpq3/xGCLOZDkAUAQDlUZgEA6AIqtFijvQotPKmubWihcVmozmIWb08PuQXNom0l4oixeMHkrGEJcqUHvaTHBtLG/CoqLKsXR9ThPvFcRWNUhr4hG2fDlTd+3nKYKuqaxRFrXDcplf48o5eur4GutLYdoX9/vpPeXJgnn2eOyu4eSnedlqHrTQKzfbm2iG57eyOt3F0uV5tpammTvzqqopIjfZ7cd3Yfun16ulzZKNjfS/w/neNzBZcrn9wvlk4dGCfvMtxdXCv/bAEAAABAX1xBc2yfKIoK9hVHHFMqXSde/9o6yte59atZDlc10vebDtPgnuHSzwSBFrUGpYRRWlwQ/bK1xJJqi9wq5/kr+lN0iD6vZ1fA1Vjuen8LNTtwg/0/F2XLlTL19OXag/TJikIxMhZ/7w+em2Xq3N/dFZY10D/ljYPigARBFvNJP38EWQAAVHCfqDMAgAPaXr6meW1Z7vnS5eY8cchpPPPtbnrXgf66zuyMIfH0tzMzqdsf7iTP31AsT77APKcPiqeM+GAxMlZBWT29vVj/vud/OT3DoSofHy4vlEvt2pmftwf964Js06uh/NE/L+hLV49PESNzNDa30R3vbqJ5q46tSsOVoO6WXjeuGmThANY9c7fSg59so5qGrnud88Ixt1N6/bpBNCwtXBzVhiu58GLYx7cNp0k5MeIoAAAAAOiJq+IpwW00ec2go1YmXMXv+tfW077DrhlkOaq4soGu/t9aOZAB6lXXt1h2w5eD9GmxgWLkHh79cifVNXY9T+vIjEHxcghJT9za+7kF5lXo4aos3mgPZqo3FuYds+EEQRbzIcgCAKAeKrMAACiECi3WOL5CC+8e4PYYvAsNzME381OiA+irtceWITXK5v3VNLV/rOKKEEqEBnhLE3aitXsrxBH1thRW05lDEsjDlct0dCEiyEeuxLN05+8VkczUPTLA4SCFGhz4uPmtjbRqz4lrCGcPS5QDda6osLyBbnxjA61u53m1h9soPXVpP+oVFySO6IP7n3Obov7JYbQqt5zqGlvF/wMAAAAAjmppPUKnKWiHyVUvbn1rA72/ZL903VshV+lLiPAnP+l4ZX2LHGTJLa4V/3bnwqR51dOX9ZcedaOdB2t+O+hE+Gfyw+bDckB/QLLx6yMrpevtRunnyW2fXNnq3Ar629ytllRlGd83mm6dmiZG7uHHLYfptZ/3iZF6IdKc/clLc+T3sJ6e/ma3Q2smagxICXO737vViioa6aF52///fY4gi/kQZAEA0AZhFgAAFRBoscbxgRZuXTFjYLx8oxTMwZUWdhXVmrJbj3eJHCxvkNuV6CmnR4hcerqqXlsbHW7R4uPtQQN13v3kbPomhcgL03kWlBhfn1cplxrOiNc3VNEeXui+7Z2N7S7WhQX6yFVKfC2sUqPVun2VdOPr6+mA9B7qCt/Y+NvM3nTNhBRDK/IkSb/TGYPjKb+k3uV3/AIAAAA4i5LqJrpwVPcur+N43rxid7lcmaWoskGu1MLBlo37q+jDZQW0u0hZKCUp0p9evnqgPD8flxUlX0uuyjXnxrdaHDI5WNFIYzIj5YqLRokL86PXf8mjV3/idqVHqEdUgKWVLrXIL62Xg/ANTeYHz/nn98xl/aXXkuvNu7Ti6ie3v72J6hz4ef/5tAzdw1o7DtTQPz8/tv2MUbj68mMXZ+vWJg2UeeG7XNosnfcZgizmQ5AFAEA7hFkAAFRCoMUafwy0tLUdkfsK88IUmCcrKZg+WXnAlN1aHKTo2z2UekTq1/+Z+zCnxQbR1+u0V5jhsMXE7BgKC/QWR+xpeK9IuaVXrQWVNJbsLKOhaREUG2rswtazC/bQAuk5tufO03q55Hn0y7VFdPecLYoWRnlX7QtX9jftPMptrCb3iyFPTw9aY9JuPwAAAAA743kZB9G5imZXGppbaal0nX0UT+kKSuvlwL4S2dLc7KWrBhxzjc430zmEvnh7qRwUdzYc0OfgOld11buCxVFctXN0RqS8IYPbxsxZUkD50lyWq13yhhBnV1XfQrNfXU+Hq9pvQWUknp9zdcjkqK5fv3byny920vp92udDXNHkLmm+qre73t9MxRXmtPTmFknnDE8UIzDD4aomuv+TbfJ6KoIs5kOQBQDAMQizAABogECLNf4YaNlVVCOXVA6UniuYg0vZcpuQjfmV4oixNhdUya1eeJFLL7ygyDv0tJbE5ok//7enDYqX2y/ZFQcPshJD6Ov1RabszPoj/hnzgviknBgKNqj6Eu9iveeDLe0+N16ov+u0DJf6/fLz4HDOc/P3KAqbxYb6ybtqzaiAczzu687tjOSbHtLvGgAAAAC049DESb27DifHh/nRe0sKxEidk/tE0VOX9Gu3MioHaUZnRtKSHWVU29gijjqPoooG+mnLYRrRK8LQDQlZicGU0yNU/ru2SPNYbtH77fpiqm1qpcRwf6esKssBnD+9s4m2H6gWR8x13cSeNG2AvtVYnR1XSOJWPlp5eXrQM5f10/21zJsiPlqu7fyglr+PJz0xK4cCfI0JmEH7Xvo+V17LQ5DFfAiyAAA4DmEWAACNEGixxtFAy8JtJdTUckReOAPz8I3+L9cepHoTShDzLjFvLw/55reeBqaG0RdriuTdiVpwee7QAB/pZxEijtgTL3hzLsKsntl/xL8bLlk+fWAceXvqX3J6yc5S+mHTITH6HZcg54W1qBDX6XnPVVj+MmcLfSW9L5WIks6fr1w7SNeqR2rxTY/h6RHyeVzr+xAAAAAAiMprm+mi0d3FqGN843iNdH19UGXlBb7xed/ZfaRr8o6T3pHBPjSlX6zc7tKKCh9d4XklB0v6JIbI7S+Nwn/2+L7RtHRXmfx38tfq3HKas7RAvons5eFB3aVrcD03azjiX5/tlMM3VhicGk73ntXb1htEjsdrKLe8tYFqGrSHvq4an0ITs6PFSB/c9uiOdzaZNi+bPaknjcqIECMwg1yV5eNtdPbwRARZTIYgCwCAPhBmAQBwAAIt1jgaaHl9YR7NGBjnlLuc7Ir7f4cF+Mg3oc2waX8VTekfSyH++v2OuepIdLAv/bxV+8Ldun0VNG2A/V97HPzhMIvaRW89cMnz3cW1NLlfrO6LnNwnetH2E1/DXAnojCHxYuT8iioa6YbX1ysuU82thbgii5VBlqP4HD4hO0Yud19Z1yyOAgAAAIAafGOc50t8ndeVxpY2+nVHqRh1rpt0AX7rtHS6flKqomtxDstMk+bm+aX1lHuoVhx1Hk3Sc1+wsZhCpZ8Tt2YyCv8eeJ7I840/zqEKyurl4MjHKw7QoapGigrypahg6wL07/26n95clCdG5goL9KEXrhggzaXdqzLHs/Nzafmu31t9qcUbAh4+v6/uYainvt5Nax1oe6RGkjQPffDcLKcJdLmLF7/Ppd6JwQiymAxBFgAA/SDMAgDgIARarMGBlqggH/phy2Eag+ospuIWIXwD2oxdd1z6OL+kXvfyw/wcNuZXUWFZvTiiDveE33u4lqYPiBNH7IkXrkf1iqRv1hebUo3neNxvvqGpTS4LrhdeqHtk3g5qbD52oYMXVR+7OId8vfWvBGOEDfmVdMNr6+lAubLXsJ+PJz1/xQBLWgt1hENqU/vH0pq9FU65ixcAAADAFXSPDOiyaiQHWbjNxIHyrkPqvIHhkfP70pkqQ95eHt1oUnYMcSNJK6o7doWrTnKFxsr6FhqRHkEeBpUF4c0T0/rHyaGV49vb8u+B2xB9uuoA/bKtRJ5Xdo8KkP8bs3C7z4fmbZd/HmbjkNTj0pzLmeYkZuBNOv/8bIcYafOo9HNLjPATI31sKaimf3+xU4yMd/85WZQaEyBGYAY+D3G47s+nIshiJgRZAAD0hTALAIAOEGixBgdauKwy735CdRbz8Jpfr/gg+my1srYmjtpfWk9pcUHUMyZQHNFH/+Qw+Tm0tGlbxePddfHh/pRp84U43mXJJbm/3VBsyYInl+TW6+f8ufT7vueDre0Gc+48rZfLnCc5XMQLNrWNykpUc/uk/1yYTUN66tuySw9+3p7ybuJ1eZVUZEEFIAAAAACXJ03QOgv/c1WSP7+7iVbu7vqeGlcuefay/jTSgTYgQ3qGU3J0oFwFhjcnOBsOk2wprKaxfaLk4I4R+Pr7ZOnP57WYlXva/7lzJUreJMJtiLgiZaD07yZG+CuqhKPVrqIauvWtjdQsvSascPWEFJeqhKkHfv/xz7yitkkcUe/MoQl03ohEMdIHvzf/9M4mKq02Z1PByIxImj0pVYzALMt2ldPFClrRuSIEWQAA3AfCLAAAOkGgxRp8g3tPcS3Fhem7QwU6xy1CDlacuNPMKBvyKuUFHD0XG7kqhLenh/z+0IorSpw6MJ4Cfe1dIjkh3E/eucg9362wZGeZ3Fc9XuP7nNfQn5m/m174Lld6fOKCenb3ULrrtAxDF471wN86lwh++pvd1KbixsDdZ2TKFVCcFb8PJ+XESO/FcioxaTEVAAAAwC4OVzXRrDHd223d0dx6hO56fzMtk66nu8JBipeuGkiZCY6HyNNjA2l4eoRcBcSKCo9dKSitp0XbSmh0ZiQF69jS9ni8BpOZECz9HH6rwtIevq7n1kzfri+mL9cUUVV9i7y+EeLfdesoNUprmuj619ZTRa01LT6HpoXT38/q4/RzLr3x/M2RNs1Rwb70+Kwc8tU5eDV3WSF9tdacDUpe0nzvyUtyFLVDA/1UN7RQH+n8Y0cIsgAAuBeEWQAAdIRAizV4oYcXyPiGKJgnp3sIfbrqIDWbMHmsa2ylhuY2GuXADsH25EjvhyU7yjTfQOddVnsP1+neBskZDUwJk8sjc0Uas3EAhReAJ+bEyCEkNWql187d72+mr9cViSPH4l2TT8zKoagQ63rWK8HnuHvmbqXPVh8QR5S5YlwyXXpSDzFyXnz+5t2xP2w+TDUNyirOAAAAAMBvFRYGpYZTUoS/OPIbPn73nM1yoKQrfZNC5CBLXJivOOK4mFBfOiUnllbllstVSJwNV3mdv+EQ9ZfmhEZujkmOCpCvc5ftKqPq+s6vc7ny4rp9FTR3WQGt3VspH+sh/fdeno4lQLi90S1vbpBDM1aICvGlF64YIFf9dCfc3uXheTscqnD6wLlZuleD5dYzf3l/iylrOezC0UlOvbnCrvQOQDkLBFkAANwPwiwAADpDoMUaCLKYjxeiHK1sosZWLgXdO4qigvULHfCusJzuofT5moPtVuxQgtsguUO7If5Zjc6IpAUbDylub6MnDjNx5Y7pA+MUV+g5UN5AN76+Qa7s05GzhyU6fanr4spGuvGNDbRmr7o1Ef5ZccUZVxHg4ymHpjh45Iwl6QEAAACcVVigN43s9Xvwn6+l/vrBFvpla9cVITho8fSl/Qxp3ct/5qnSNemeQ7WUV1L3f+zdB3gUVdcH8APpvfeEVNJIpXewAIIgRcUuAhZExP7aey+fDQsWQBAVUbEjIBakt1SSkJBOeq+kAt+cy0QpSbbNnZ3dPb/v8TF3eD/Z7M7uztz7v+eIR5Wjveska6eK93ODvfndz7naW7Jrc6wqi/eP6ihvaGcVPTbuLYXSunbhNbYELyftwkZPf5PFwjT6gBWD3ropDkI8bcUjpgE3vixfm8pCU9q6NMaTtWaS2vObsiGnvFkc8eXmYAmvXh/LraUXMS0UZCGEENNEYRZCCOGAAi3EVOAOPqyk0HCCf6lizJpkl7fA7OG+kpYmxonFkydPQ1Jhg3hEc9huCCcnsc+5MbO2MIMhAY6wOaVS6/CPLrAkNra2mhbvpfIcSC1uhKWrU6G8vu/JYpwQfv2GWLCyUO7EWkZJs/B7pMDxWs0m/0eGucIr1w1h7aEMiYejFfuO0tdkOyGEEEKIIWrpOAlXj/ZjP2OQ5YmNmfCncJ+mytWj/eGZq6LAQsfKH/3BDRBTY72gresUpAnX6EqDbX7+zqxmLZlGhLhIeq95NrznmBbnBU62FpBc2Nhn26HzYfWMo2XN8NPhcvg9vYqF/P3dbFgQXB0f/VEA3+wrFUfyu2tqqElW5cAWt9jKSlvYZurtBfFgo+brrC5s4fvh7/niiD9seTvE3zhb3RB5UZCFEEJMF4VZCCGEEwq0EFOAC+XBHrZ9tnCRWnVTBzjZWkJMgKN4RBrxgc7wV0a11rumcNdVoYm0G/J2sgYbCzPYJ1NFnvPhTsaW9pP9tpzC8/HhrzLghIoKMg/OGszKiisVVsF5cH0663WtiTBve1hxS7yiQzr9wRZmh/IboKKhXTxCCCGEEEL6g6FvDP3jff7T32bB78J1ZH8GCPdx90wPgzunBHMLb5wN/47RYa7gJdxL7DlWp5dgvCopRY2QW9kKEyLddW7r0xd8HvBe9vKh3ix01Hiii91TB3nYQU2z6lZMuInkQG49fLWnBLLKmtlmgwA3mz4D7Hg/8cYvx8SR/MYLz+XDVxhOpUipsPZCP+jWXujROREQHyjtvSoGoe5dlypbW9eEQGd44PIwcUSI9ijIQgghpo3CLIQQwhEFWogp8HO1gcKaNsivlKf/Nk4yzkjwlrQMNpY+jvJzgJ+TKrSecMKQBfZaj/A1/l1H+LmBFVL0VSocJwex7zq+ZmfD1+6D3/Ph7d9y2Q7L/sQEOLEWPHJM3msDd1DixLOm7XbwHFy5OJGVmjdkcYFOsOmg9u2/CCGEEEJMTaCHLXy9twS2pFSKR3qH7T5emB8Nc0b4ikfkEyncKw0NdoadR2uho0tZi5IINyhghcAJEe5gZyVtRYyzYUXPseFucO1Yf7h54iCYN9KXBVp2Zdeqdf2Pl8h4L7YtrUq4Zi6DutYu8BTuj1zs/mvJi/dMD32RrvH9hFTwvsSQA/ba6ug+Bffo2F4Iz43ll4WKI+m8ty0P9uTIsykF51j+76ZYcLOXrk00MU0UZCGEEEJhFkII4YwCLcQUxA5yhO8PlqldKlkXWGa5pK6NlWiWkqeTFduhlH68STyiucP5DawFjgOHfvNKgxNsf2bUQFMb/xZTvdl3rB4SA53B18Wajds6T8KjGzLgx0PlbNyfgTixdmMsuDsqb2INJ/Wf3JgJ3+7XvBQ4Brw+WJTAyo4bOmdbC2g80c0m4QkhhBBCiGpY2S6rtFkc9Q5bl7x7Szy7ltcXH2druDjGg81HyNGuVlNYIWVbehUMC3EGdwcr8Sh/oV52MCrMlQVa8N5GXfi/xfZNeP+wV7hHOn36NAss3bM2TbYKHOfDvx+DLP6uhn9foql3t+TBrqO14khzOEeH71EpN+8gbFX1/Pe6VYvRxDVj/GHmUB9xRIh2KMhCCCEEUZiFEEJkQIEWYuxwZ5mZ2QBW8lgOuAsNW6kEe9qJR6QxNMgZfk+v1jqggUGbnPJWuDzRW7EVP6SCE5TDQ1xYSx85Qkznw4odOLFx8RAPVi75rjWpkFTQIP5p/64c6QezhytvYq26qRPu+iwFDuRp/j6yEF6Pt2+OgyH+0rbg0ifsrf7N/lK9nF+EEEIIIYZG1TUTVtRceWsiRPjai0f0B0M1WG0zq6wFSuvaxKPKcaLjJPyWUsnuN7Gtrlxwg8WUWC8WTKptUd126HxVTR2s6g0GWzQJxEjtsTkRMD5Cf4EpfcHNLa/+lCOOtIOtcEcI99lSwuI8969PZ22b5eBqbwmvXR/D5gwI0RYFWQghhPSgMAshhMiEAi3E2OEi+h9HqmTbXYfthuaO8JV0ggR7o2Ppa2w3pK3yhnawt7Zg1WqMHU5SYY/2P45Ui0fkhSWcd+fUssBDSa16k+DOdpbw+g2xiit3jbto71ydAsVatm567upomBBpXBPG1hZm0NTWzXaaEkIIIYQQ7UX5OcIHixNYVRSlwPu4y+K9WDsWVRVl9KH71GnYLtzn4D1iYpCzeJQ/rMgxI8EL8qpa9dbWVRe4cWDxRUHiyHS0dpyEZZ+l6lQNZ2SYKzx4+WBxJJ0vdx+HX3SY49DUw1eEQ0yA8c+HEH4oyEIIIeRsFGYhhBAZUaCFGDNs3RLsYccqdcgBd8vhRJHUO76wt3ez8N/Vpb1JcmEjqxjibGchHjFeIV520NZ1Sm+BAww7aLLrEHe6xSvsc257ehU8uP6I1hWBll8WxvrsG6MAd1v4eq/mLZcIIYQQQsgZ4yPd4Z0FceBoo7xWqAMHDBAenxs42VrA/lxskSP+gYIczKuH0vp24b7THcyEe145WJgNhKmxXnq9z9JGrHCf9fK1Q9jcgKl55acctSuF9gbn47A1k9TthXCzzcNfZchW7TIh0BkemCl9IIeYDgqyEEIIOR+FWQghRGYUaCHGDEtXH69rh9yKFvEIX1iWemSoCwugSEnXdkMnT52GI8eb4YphPmyC1thhGeSU4kYoq28XjyhTTIAT/G9WuKJaQH36VyErRY07P7Uxf4w/3DklWBzJp6SuDT75Ex/7MXjnt1wWYvN3s4FB7tKWYcdFF5zAx7+PEEIIIYRoBqtkYAU/CzNl35NgFYchwj/YIqezW1kLmOiYcH97KL8eJka5s+qBcsB7ltFhruDjYgO7c+pYm1Ulc3OwhA8WJYKDAkNTvO3IqoH3tuaJI+2w9kKh0rYXQo9/nQmFVa3iiC9zs4Hw5k2xrIIrIdqgIAshhJDeUONCQgjRg1Mrb+tKqsu/Rrgc/l48pBi4KLl+13FxRIjm7pseJvluor6cFu4on990VPIJT2xB8/SVkTBAh9RDVmkTrPqrSBwZN9yhiDvwpA4VSQl3Bz5yhXKCLNgi6YmNmfDR9gLxiOYmR3vAAxzKUPcH59A//qMQrn77AGzYUwJl9W0svIVhE5x0qmnWvLe/KrOG+og/EUIIIYQQdS2bFgqPzA4HQymSMWawK6y6Yyj4utiIR5QltagRFnxwGPJlCgb0mDXUG95fFM+q1ygVhhhevjYGPBxNL8SAbZZf+iFbHGkH2wvNGyF9pU3ccLA3p1Yc8XfDuAAI9bITR4RohoIshBBC+kJhFkII0RMKtBBj5WpvwSZO5YJ9xLFChNTiA53g2rH+4kg7q/8uhIwS7dsVGRJnWwt47foY1vteiXByMMLXXhzpV21zJ9zxSTJsTa0Uj2gOK2i9cE20rIsTGMC5f3268H4r6HWCCUNlKYXal9buy4RIN9l2wBJCCCGEGIPH50bCgomDxJHhCPG0g7VLh7FWJUqEQe7FHyXB3mN14hF5YOXQz+4cBkEe0lZBlMq900MhMcg0K/y+sOko1LVoH+jH6shPCu9XqdW1dMGbv+aKI/58XKzhtouDxBEhmqEgCyGEkP5QmIUQQvSIAi3EWGFwAFu6yOXzncWQXSZ9a6O7poRAoA5tU7BixZMbs6Ct86R4xLhF+TnAw1eEiyPlcLazhDuF11IJsstbYMGHh3UKOWErHyzfbCVjcAh7rP/viyOw62iNeKR3Fhwek42lGYyLcBNHhBBCCCFEFUMO1GNI/sPFCTBTodX5Wtq74b51afD13hLxiDz8XW1gzZJhMCrMVTyiDNMTvOGaMbptAjFUPx4qZy2GdHHfjDDwdrYSR9J57eccrdsmawPb+WKFW0I0RUEWQgghqtAVBiGE6BkFWogxwlYuj84OZ+1n5IChkec2HWX/lhJOxjx7dZROv8fx2hPw5mb5dkTp2xXDfFhvfiVZNi0EHBXQu/2vzBq49eMkqGxsF49oDvuPv3uL/GXGn/0uC/aoUaI6xt9R/ElaE6PcxZ8IIYQQQogqPxwsg8P50lfMk4u52QDW9hUrfurS+pUXvO9845dj8OpPOZLfg/YH2/m+syAOrhqljPutcB8HeHxOhDgyLdhm9f9+PSaOtIOB/TnDpQ9t4X3nH0eqxBF/2P52PG0+IFqgIAshhBB1UJiFEEIUgAItxBiF+9jLukMrp7wZ1u0sFkfSGeLvCAsmBooj7eBkMt6km4qHZg2GocHKKA2OFYKuUMCuzjU7itgkTbsOVXqsLc3grZvjwM/FWjwij/e25sMWNVoijR7sCm4OfPrkj1bYDlRCCCGEEKV74Yej0NGlrAVCTWGrJGxlitfBSvTt/lK4Z20atHbIV4kTN1pgNUxsi6tPLnaW8H83xppkNQ4pKrA62ljAExzaCzW3d8NrP+WII/6wiuaDMweLI0LUR0EWQggh6qIwCyGEKAQFWogxWnJpMHg7y7fw/smfhVBYfUIcSQd7Pw/2sRdH2jnTS1u+Mr/6hBOsOOns62IjHtGfh68YzCoF6UvXydPw9LdZ8MG2fDh9Wvtdm/icvnLtEIj2cxCPyAMn6Nf+UySO+jZQeHxLObZycrW3gAhfeX93QgghhBBDVlLbBiu3F4gjwzU52h0+vW0oeDhK34pFCvtz6+D2T5Khsa1bPMLfl7tLILWoURzJz9xsILx+YwyX9jiGADcqHDmu2/OPgSR3DhsB3tqcCzXNHeKIP2zn6+VkmucB0R4FWQghhGiCwiyEEKIgFGghxgZ36eAkjVy6uk/Bs98dBakrPWOZ6+evjgYLc+0vnepbO+H5TVniyPhhG5w3b4pl54A+JRfqb5IXw0t3fJoMm5MrxCPaw/cRlqGWE/Z/f/0X9Upn3zIxEKI4B21GhrqIP/UNJ9axmhIhhBBCCAH4cs9xyCxtFkeGK8LXHj5fOhyiFXqdh1VCH1yfLkvLoV3ZtfDOFv22sX1kdjjED9JvZRh9yShpgk//LBRH2pkS5wVT4zzFkXT2HquDnw+XiyP+8P0oZzVeYhwoyEIIIURTZs8884z4IyGEECV4euawU0u++WOTj41LDMCAKPGwIuCOI1src4gz0UkLop1B7rZQUHUC8qtaxSN8VTV1gK2lueRll13tLdlC+YE87e9ri2vbwNnO0mQW2/E5C/a0g+1HqsUj8tsvvF74fAe4yVslJreiFZasSob8St3P+8UXBcFNEwaJI3kcOd4ED3yeDl1qTDBhf/TH50Zyr4DT3nUKtqX13/t96dQQeOrKKLA0H8iCTKd0qIZDCCGEEGLo8FIIr+vmDPdllfQMma2VGcxI8IbimjbZ7i01UdHQDlYWZpAQxG++BO8x7lmXBp3d+lsEvnasPyycpFsbXkN1ovMkLFuTCo0ntK+46u5gBW8viANridszYauruz9Lla3lFVYOffOmOPDg1GaWGCcKsiniZy4AAP/0SURBVBBCCNEGVWYhhBAFogotxNg8OGsw2FubiyP+Vm7Ph6Ia6dsNYaBA15AMvofyJAg4GAosC37HJcHiSH6nTp2GxzZkyDrhjRM0iz46zCa0dTVzqA9r1yWn47VtcN+6NGjvUj0RGunnAC9dO0SWVk4JKt57iUHO7D2K6zQ4wb5myVAI8rAV/5QQQgghxDTlVrTAZ2q0jdRUhx4CFVYWA+Hl64awsLcSYXvOji4+z0t9axfcvz4NTnTI187ofKPCXOHe6WHiyPS8+lMOa9+liyfmRYKTjfRzI2/+egyqGuVrL3T9uACI0LEVMzEtFGQhhBCiLQqzEEKIQlGghRgTN3tLWH5ZqDjiD3eqPfOt9O2GcJH8uaujwc5K+8knfGyPf52pl8lffVl8USBcGiN9GWV1tXZ0w/2fp0ODDjvo1LVuZzErMd7WqfuOOJwsfmJuhDiSB06SL1+bqtZz5eNiDW/fHCdbKylsXeXtbC2OzoVhuWevjmLv0R6Rvg6w/q4RMJ9KXxNCCCHExK3+u0jycDe2Wymsln4DgTow7P3C/GhWjU9JWtq7IamwQRxJB+8hHxDuMcrrdQ/LayvAzZaF2LEihynamlqpc/vYq0b5wbhwV3EkHWwv9JOM7YV8XWz0umGFGB4KshBCCNEFhVkIIUTBKNBCjMncEb6QEOQsjvg7crwRvtwt/Tnq62IND84cLI60k1fZAm9v1m+fc7k9c1UURPg6iCP5lda1wUPrj0DXST5tZ7qF/+6z3x2FFVvy4LQErW3CfRzg1etjZJ0sxjY+WJFFnd2GjjYWsOKWeBZUk8uaHUV9Vrt5aFY4+PQSdMHduw8J79d3hceKJb0JIYQQQgwRhjaWXxamddW5ru5T8PymbNZ2SCpDhXu7tf8UQ2pRo3hEXtPivWDlrYmstamSVHKojvH899mQXqyf5xlhcPzNm2KFewD5qq0qSWl9O7z8Y4440k6guy2XqjbYVuiF74+KI3k8Ojuc3WcRog4KshBCCNGV2TPPPCP+SAghRImenjns1JJv/tjkY+MSAzAgSjysCPtz68DWyhziBvHrCU2MC54rPxwqZ61f5JBc2ACXxnqCs62FeEQa4T72kF91Agp02N2YWdoMkX6ObFLLFJibDYBxEW6wJbVSkqol2qhobIeqpg6YFOUuHpEGVjG5Z20a/HO0RjyiG6w+ghPzUp+3/cG3JE4wHcpXPY8zYMAAFmTByidy2ZxSCa//3PsEMr7H71TRiinAzQZmDfWG43VtettBTAghhBCijTBve3bthe07YwOc4OekCuHaTfP7KbwOdrCxEP4bjuIR3cUOcoS71qSCt4s1hHjaiUfl4+VkBVNiveCgcA1b19IpHtWvLOE+b2iwM3g4ShOkXvVXEWzYo7+NRHjt/9r1MSY773NSuFG6d1062xyhLXOzgfDOgrg+q0zqAlsfJRVIXw2oL5cleMPNEwaJI0L6R0EWQgghUqAwCyGEGAAKtBBj4WyHi/MD1FowlwJOPGWWtrBF7IEDpK1wMSLMlS2wn+jQPphxQHj/zEj0Ft5D8rRp0Tfc0YfVeX4Tnjd8bfQhp7wFbCzNIT5Qms8sLNe+5NMUOFbRIh7RDS4wYJDFz0X6ic7+vPJTDiudra7Ok6dgQqS7LJVjDuTVw6MbMnpdtMFFgncWxKu1M9DawgymxHqySeRD+Q3QpbAJNUIIIYSQs2GI4MYJg1hrF3eHM9VH8NoH72u0vZ9KLmqEy+K9hGtOaSps2FqagbvwmLCNqoNwrR8jYVBGXXiPgfdUuZWtUFyj/9Dyic6TsEW438FNC7oGfP44Ui1cp2eLI/3AaiKXC/fTpurjPwo1uk/qzR2XBsPUOOnb7u7JqWNVk+XibGcJb90cy+6rCFGFgiyEEEKkQmEWQggxEBRoIcYCQwR/Z9XItnMOdyBaWgyERIlbHFkL/80wLzsWzNAWtnXJLmthk68SZ20UC3dPDnK3ZROz+oLhCGx5pGtVnN3Ztawii1TnsoX5QHh7QRxE+8nbjgnb96z7p1gcqSevspWVlMcdwlj2npfcila4+7NU6OjqPTT2+g2xGi8S4Gs/Lc4Ljpa2sGo9hBBCCCFKg+HbN26MZa1azw8Pxwc6w0HhelabdjbYGhMrTF4u3H9IBe+JcitaWItXDHKMCnOV/d7GwmwgTBWu7/D+Kk2P7Xh6dJ86DduPVIGZ8LiwHZM2sJLnA+vT9bYJAM0b6QdLp4aII9OD77MXf9AtTITzH0/Oi5L8PdHU1g13r03VaXONpp6YFwkx/vIH1ojhoSALIYQQKVGYhRBCDAgFWogxwJ2E0f6O8NPhckl7tvcnubCRtZZxk7ifur+bDTS3d8OR403iEc2V1bez52RYsLRhGyUL9bJjE7tyVejpza7sWpgQ4a51j/0vdh+H5zYdhc5u6SZnnr0qilU7kROGsV7ro32PKnju7squY48Zd8RKDRdolqxKZm2cenPt2AC4epSfONIM7kaeOdSHBXHw80GbUv2EEEIIITxg5ZS3bo6DII/eg9e4KD4sxEW4n6rQqtIctkvxcbGBCB978YjuhguPB9sf4eJ/YU0bTBTuveSo4Hc2fF5Gh7mCl5M17DlWp4jrO7zfKalrh/EaVjTEDRl3rkqB5rber4PlMHqwKzw/P1ryCqeGor61C5atwbBIt3hEc3ZW5vDewgRwlKgS0tnwXjRdxuAWnsN3mXCwiaiPgiyEEEKkRmEWQggxMBRoIcYAy2Pjrj25ds3hRGZqcRPMHn7hzkZd4cQt3qzrUp0Dy30PC3EGHw49tJUKdyiWN3Swtj/6gBP/u3Nq4bJ4b7CxVL9MMu6MfPmHHPhsR5GkYayFkwPhurEB4kge/bXvwbL26qhv7YTf06vYDlxtg0G9aWnvhqWrU6Gkj970oV728Mp1Q3R6P+OviBWbxke4QXJhQ5+hGUIIIYQQOWA4+Kkro+C2i4NUVr7DxXF3ByvYkVUjHtFMUmEjzJSw3SleT/u52sB24bowv7KVXVtNjvYAK44V/PoS6esAiYHO7B6tQ8Lgubawag2GfDDgo859B1aXuWtNKhyv1V/LJKx8uGJhglqtPI0R3h49/FWGcK/aLB7RzpPzImEoh00reP/18R8F4og//Gx6Z0EcC+cQ0h8KshBCCOGBwiyEEGKAKNBCjAFOMG5Lr2LlceWAYRMsqz0yzEU8Ig1cTMedkT8frmDlpLWBk2X7c+tZL3JT6j/dEyIob9BPqxcMTKQWN8L0BC+1QhGNwrl677o0+CtT2hZJFw3xgEdnR7BwhVywfc/ytanQ3kv7HiwlfuUoP/gnq0atsuZY2npLaiWruISLGLrC9+l9n6dDRknvFY/MzQbCuwviwNPJSjyiG1wImj3MF1qE36Ovv5MQQgghhKcRoS7w/qIEiNfgPhorqxwTrukKqzUPPWB1wdL6dpgS6yke0R0GIIpq2lg7Sry+33m0lgU4eFTwU8XXxRouFq6x9x6rg0YFBJax4iC2HRoZ2n8AHO8LH9uQAYf1WMESH9/KWxMlDaobmnU7i2HTgVJxpJ3pCd5w+yVB4kg6tc2d7J60o0u+sMADMwezTTyE9IeCLIQQQnihMAshhBgoCrQQQ2duNgAGe9vDL0kV4hH+0o83sQoSXhItgvdwsbMAJ1sL1rpGWxgIyK9qZWXFTcXAgQNgUpQH/J1Zo7dJ5qrGDihr6GCT3f3BRYI7VyVDdpm0lWSwfPy7C+LBQsZdq/+272m98DnHvvh3TwtlixHDQ13Ybl91Jkqx0s22tCrwc7Fh72tdPPVtFuw82vcu42XC41P1emkKP4/Ghbux762DeQ2schQhhBBCCG94Dbj8slB45IoIrUIfo8JcYHNKpVbXLnh9GyZctwUL131SwevHX5MroE14PNimhUcFP3Xh/dmMRG/IEq7fsbWSvmGQHlt84rXyIPfeW0i9vy0ffjxUJo7kZ2VhBituiWdtYU0Vzhk8LdyP6NKmyt/VBt68KU5lhSVtPPZ1BhyrkK+66bBgF3ho1mBxREjvKMhCCCGEJwqzEEKIAaNACzF0uGOutqULskp1K9+rLpyPSipsgDnDfdnitZSi/Ry03hnZ43htm8m9b7B09dhwN1bZQ87dZWfD0t+4kIAtZ3qz71gd3P1ZKtQ0a99Kqjc4Wfz+wgTJKoyoo7/2PRMi3eG5q6P/rRDj7WQNk6LdYWd2Lfv/UwUnfLFqTX/PpSortubBpgN9T+Bjme7H5vCrYuPvZgOzhnrDceH50eW9TAghhBCiCgZJ3rslHiZFuWt9bYNVHTGEjNfS2sAqiVcM85WsnYy18N8Z5G4H29LOPB6pK/hpCtsc4WYBDNbIdc/ZHxYAT69iwaXYAEfx6BkYAnrnt1xxpB8vzI+G0YNdxZHpaWb3SinQ1Kb9RgusIvn2gnjhfJe+hfCPh8rhi13HxRF/+Pny7i1x4GhjIR4h5EIUZCGEEMIbhVkIIcTAUaCFGDpcnMYJTnUWy6WAbY2wIgUu3Ett1GBX9ru0dmhf1eFwQQMrPy119Rglw12TscLnxJa0SjilZasmXR3KbzizM9Xj3F2SX+8tgWe+zeIStHlkdgSMDZdvsri/9j24wPD2zXFgcV7Iy1l4babGecEh4bxUN8xzMK+ehdTGRbhptDDz7f5S+GBbvjjq3Ue3JYKDDd9S9ThpiyX3vZ2t2XmBiw6EEEIIIVIZIFwg3TA+AF6+NgbcHXSvWBLgZgMNJ7ohU4t2iVhBpU64bpscLd29UaC7LWth1FM9QsoKftoYKDzf4yPdhGtIC9gvXKfqUHBDEvj3Y/sjvF7GewF8fClFjfDIVxl6uxdCd00NhXkjfcWRaXpUeA20eR+d7c4pIcL9k3Ttu3qU1rXDA+vT2T2dXO6+LIzd0xHSFwqyEEIIkQOFWQghxAhQoIUYMiy9G+plD5tT5Gs3dLSsGSL9HNlEq5RwJ2KkjwP8mqLdzkiE1S3259bD5YnebFHdVPg4W4Oviw2r7KEvWIEEW83gosLJU6fhtZ+Owaq/CrlMeOOk4L3Tw8SRPPpq34NlsD9cnAgOfZS2t7U0g+nxXnC0vAVKatUr0Y47X7El0+RoD7WqIGE7o2e/O6ryub480UeSRR91RPg6wLQ44fcubYGKxnbxKCGEEEKI9rycrOGNG2JZaMBsoHSl5oaHuMCfGdXQoEXrzhzhGi8+0JldE0oFHw9rfySG/KWo4KcrrIQSI/zzT1atIsLKeL2cdryJtfS5b13av8+VPswe7svaXZmy9buOw8Z9JeJIO3jeP86hiiTem+KmBDnbZcUHOnGtiEkMHwVZCCGEyIXCLIQQYiQo0EIMGU6cYtUHDJnI5UBePcxM9AEbS2kDI9g6CXfUYTsjbbV2dENuZSsriW1Kk0e4UxNb7+Brow+4y21XTi2MGewKT2zMhD+OVIl/Ii38PHx3QTwrLy6Xvtr3YOWVD29NBG8VlYAszAayHYbVwvs0W833aXHNCRbMmhTt0e/77MjxJnjg83S1FhVGCq8NltKXC1aBmTnUh4XukgsbdeqdTwghhBDTNk24tsdKeEHnVQKUAoaHYwOc4OekCq2uV5KLzrRixWs+KWB7n+Be2h9hBT9s+YNtRvVxn4NVbCZGucOenDrWUkbfMJzw/cEyaNdTu1WEIfvn50ezCjGmKrW4EZ7+Jkuna31nO0t4f1EC2FlJvyFl1V9F8JuMm3/wnvzdW+LZvSIhvaEgCyGEEDlRmIUQQowIBVqIIRsa7CJru6H2rpNQWHOCBUakhr/L4fwGqGjQvprD8do2ve5c1JeEQCc2wZ2pp5722CLquwNlUMZx19s900NhVJh87YX6at/TM0kZ7qNeuXec4MbJfyyNj+2w1FHd1MF24WLFG2wndT48z5euSoGWDvXe91eN9GOBMTnhvH6krwP7fGpu0/+iByGEEEIMCwaYn5oXCbdfEswCsrx4OFqx67VD+Zqv4eE9WJtwf4QhE6lgcKSq6cIgNF7nYzWYyVHqVfCTmoudJcxI8IKcihYokbHShRJhq9F3FsRzPS+VrvFEFyxdnaLzdf6r18dAhK/0bbSwRSy2vZUzU7/8sjAYT+2FSB8oyEIIIURupnulSgghRurUytu6kuryrxEu478XDynGO7/lstKthPQGdzA9MTdSHMlj19EaFlyQGlYMf+Ga6F4X7zWxcnuB2qEBY/LQrHDWnkZfTnOcKcTWVleN8hNH/GH7ntd/OSaO/jNQOElfFM7RuEGO4hH13XZxEDw5L1Lt0vjYmmjRysOsAsvZMLS0/LNUtcvhO9pYQKwWj1cKb27O/bestylP9hNCCCFEM9h2ZMPykawqixxumjBI6/ZFX+8thfTzrtd0dd+MMPB2vjCI/I9wjbpkVQoLEugD3qdhiGPp1BAwl6gajaHxc7WBt26KY61yTRXe9mFFzqrGDvGIdm4U3ndjw6XfrNDWeRKe3JjF2gzJBdsLXTfWXxwRci4KshBCCNEHmoklhBAjRIEWYqhGhbnA3BG+4kgeb2/OhaIa6XfkeTpawdNX6lYgCdsVPfF1JtS16GeSV196wkDGWMkJJ8y1XWDQFIZH8PzB8+h8988YDJOi3MWR5q4Y5sPK5GPFLXVgYOXOVSksXIOwlPp969I02g177Vh/vQRJcMLuh4P/hd6wdzyWEMfdz4QQQgghvcEKi/dMD4MPhGsGLxXtHKVUUNWq9cI3Brqf++4odJ2UbuEcNyxgCLo3R443wsKVSVBap301S13gJfnCSYGwYfkI1mrHlGD7GKzQ6Gpv2m1kVu8ogn3H6sSRdmICHGGZcI/Hw5u/5sLx2hPiiD+s3PnUlVEm1eqYqI+CLIQQQvSF2gwRQoiRopZDxFDJ3W6o+9RpSDveCFcM9WHVKqSEVTiwbY0uOxxPdJ6EzNImmJHgzcqGmwpz4bWYPMSD7dpUt3KH0kX5OcL9l4eJI76K+2nfgzt2F18UKI605+9mw0rR/5NVy85TVfC9tv1INauwsu6fYo1K4Hs6WcEL86PBQuadsxgkw+ox2JYMXRLjCUunhLCdrLOG+UBZXTvkV7WyPyOEEEII6fHA5YNZdQO5L98Lqk/Ar8kV4khzPdfdWFFGKnjdhNdUWb20EW1q64Jd2bVw5Sg/2QLf58NgB7aeHRfhDiA8hJqWTjgh3MMZK2sLM1ixMB4Ge0vfEseQHMirhxe+P8qqs2gLW4hhyF3Xiqy9+TuzBlZszRNH8sAAHrUXIr2hIAshhBB9ojALIYQYMQq0EEOElRcifBzg15RK8Qh/Nc2d0Nl9CkaFSV8aeESIC+w9VgfVTdqXLi5vaIcOTo9PybDk9YRId9iWXsVKLBu6By4PgxAvO3HED7bvufPTZKjq5ZzDEvePzo4QR7pzd7CES2I8hHO8Xq3QEU4W78mpheIazXYYPjd/CITJ8Nyd77GvMyGn/MzCi7ujFStH31OK3Ur496WxnmyB5mBeA3QpbGKPEEIIIfqTU9HCgq9yt3DBa+Zv95eKI+1gEH9ylAe42luKR3Q3LMQZtqZVQfN5Gxbw+uqNG2NZVUt9w8cwUbj3uHF8AFwzNoBtTMBgvTHBzRuvXB8DI0KlCysZosrGDli2OkXne8zn5/OpJor3cfesTYOOLvnuL4YFu8AjV4RTVRZyAQqyEEII0TdqM0QIIUaOWg4RQ4STndeMkbdPM56LuDtLauZmA+Cla4ewXVu6+HxnMfyVaVyTqerwcbZm7WxsLM3EI4bJzcESLhriIY74wfY99/bRvmdosLPOra96g6/R6iVDITHIWTwiLWxpNDFS/h2Cmw6Wwa6j/73nnhGeOyebC9/Hlyd6w1fLR0ACp9+fEEIIIcrnLVwPYUjAxe5MAKSmqQNe/iGb/SynIA9bVgVPF7hg+dymo6Blt6Je4bX8U1dGwoCzVspDPO3gsyXDIMJHeRVC8JoPr0HvvixUPGIcHr4iXC/X1UrSffI0PPLVEZ2rf1492h8u5nB/h+H/p7/JgkYZq5PiRrOnr8L3p3iAEBEFWQghhCgBVWYhhBATQBVaiCHCQMufGdWytpg5kFsPM4d6s9LLUnK0MYcgDzv4Pb1KPKKdPTl1cNEQT1YK25S4O1hBlJ+D8PxVwymc3TNAc0b4wrhwvhPHuOCAE02H+2jfc8elwRDp6yCOpGVlPpBVfSmuaZO07Y6/qw28cVOs7O2Fjte2wUNf4KTdmfMNw3XzR/uxn3vjYG0ufHbg7mszSCpsNNjzlBBCCCGawxY1b90cx66zAoVr/m1pZypMFgjXRFjBLVzGsAa2Ja1oaIfMXlr6aKKmuQNsLc0hPlC6+3RfF2vWVujI8SbWxui9hfGSVn/hAX9/rHqo6/OpBIsvCmLtRk3d678cYy18dIHtY1++bgiX1lhr/ymGHw+ViSN5PDw7XNLWYsQ4UJCFEEKIUlCYhRBCTAQFWoihMR84AIb4O8HPSeVsd5IcTnSeZH3mcUJaarhLsqXjJJu81Ra2MTlc0MAWzbHiiynxd7OBADdbg61Og/3HcccuTy//mA1bxcWT3uBkFAahhvg7ikekhZO5l8R4svdRerH253kPLIP+fzfFQoCrjXhEHidPnYb7Pk+Dsvp2Ng72tGM7rfEzqT+4kzEh0Im1xkoubISGVvmCeIQQQgiRH1ZefOrKKLjt4iDWKhVhaxpsYXq07Ez4AVsRTo3zAodeqrvxEuplB9/sL9M5XJtS1AhTYj3BScIgPbYywQD2k/MiwdpAKi+ODXeD7LIWjdtkKsm8kX5w34wwcWS6NqdUwgfb8sWRdvB9/8HiBC4bTDJKmuHpb7NkDcaPF+5d7jGyCkREdxRkIYQQoiQUZiGEEBNCgRZiaLBvOS4sJxU2iEf4w0lKZztLLgv+I0NdYF9uPeuBra361k62yM6jpLHShXnZsUnD3Tm14hHDgGXV/zcrnO2U5WX130WsFVV/cE4Un7tRYa7cgjX4K44e7MrK2+O5rouFk4JYpSS5ffpnEWxJPRMKMjcbCO8uiAcvJys2Voe7gyVcMdyHhXp0Ca8R1fA8xgXC2cN9YeYwH5gc7QFh3vbQ2nGSLSQSQgghvIwQruvfX5QA8b3cv2KFg+1HqlkVEgyjHy1rYWF0uVp4YMW45rZuSNfxOgTvw3IrWiW9HsNAPt4TYWjZUODrNkm4xtgvXNtW63Afpy8YNsdWo3Kdf0p1rKIFHlp/BLoxTaUDbCEcGyD9XAHeOyxbnSJrZVoMqq0Q7nVsrQy7pS+RFgVZCCGEKA2FWQghxMRQoIUYmsQgZ9iZXQu1Mi5MHsqvZ4uiUpe9xjDD6DBX+DW5Ajq6tZ8YyKtsBXtrC4gdxKfChpKdCRkNgKQC+QJOuooNcILZw33EkfT+OFINr/yYLY76d924AJg7wlcc8RMT4Aghnnbwz9EathCiKSzd/fz8KK4BoN5g+OTZ77L+rQa1dGoIXBKjeXAMq7jgLl78PjuY3wAnOk6Kf0KkgIuEj82JhIdmDYYJkW4Q7efAzjcMvA0LdoZ5I33Zzvi04ia2MEAIIYRIxcJ8ICy/LBQeuSKCVWjoDbZHxGuhn5Mq2DUFtv3BVoRYwU0uPX9/m47fg+XCY3d3PNPy05RhCGdSlAdrg9vc3i0eVT4Msb92fQyXdjiGpKmtG5auTmEbQ3RxvXAvde1Yf3EkrRe+z2ZVWOX07FXRMIRDMIcYLgqyEEIIUSIKsxBCiAmiQAsxJLiYnRDkBD8dLtdqUVwb+Pccym+AK4ZJ384HJ72x9PdWsfKDtg7m1bOgD/aeNzXDQpyh4UQ3ZJYYRtULDDXggjsPJXVtcPdnqdB9UvV7A3dlPjE3UrZdmVhZCYM2jRruLsTFnvcWxoOLnbRhMlVwsefuz9L+3Q2ZILy/Htfx+cL2WLOEz5GS2jbWwozoxsHGAp65KootIvqraD+FFVrmDPcRzr/uf1s9EEIIIbrA75b3bomHSVHuKq8P8DoIb116AthJhY0wIcKdVXCTg5X5QPYYMHyhqxThsc9I9AY74T7dlGG1xbHhrrAltUqnjQlyifZ3hHcXxIGVxZkWWKYK34f/+/KIzveOMQFO8OI10VzC9rjZ5ZM/C8WRPC5L8IbFFwWKI0IoyEIIIUS5KMxCCCEmigItxJDgojZOnu49Vice4Q8XtLFNBU5WS22Quy10nTzN+tBrC3d57sqpg2lxXn3uCjVmGBAprm1jVWqUDndxDg12FkfSemxDJhSpEZLAYMYbN8RIHs7qC57f961LhywtQgQPzBzMXl+5vfbzMTggfP8g/LzBQI2jje7vLWuLgTAl1hP8XG3gYF4DazdANBfgZguf3j5Uo13tluYDYaLwGY7XE0kFjdDaYTg7qQkhhCjHgAED4IbxAfDytTEahVEwkL9PuLbAFqOnhIv3ZOHaH1sRYgU3OWD4Jru8BYpqdAvUdnafguPCdfe0eC/xiOnClqd4LYItKeXaaKGNIA87+HBxgkneJ57vg9/z4ZekcnGkHXzdPxCeTwcJ7g3Oh+/P+9enq7U5QSrYqvOtm2LZtTIhiIIshBBClIyuWAghxISdWnlbV1Jd/jXC7cH34iHFeOe3XFi/67g4IgRYOV8skyynnw+Xs4lKHu6cEgIjdfx9Glo74aEvjrAJZlODG+KeuTIKxugh9KApa0s+l9zZZS0s/KcKTma/KfNkJbbqOVyg+XwThliuGuUnjuSDk3c/HCwTR8Da10hd9ejyRG/48u4RLFhENIMT7p/clqj1azJ6sCt8fc9Idm4NNPEy+4QQQjSD30EfLkqAe6eHgYWGoWBs7fLc1dHCtaAZGxdUtcKKLXnsZ7k8NjsCnGwtxJH2dh6tga1pVeLItMUHOsGzV0WxkJMSeTlZs1C2FK+7ocPKRJ/tKBJH2sFrxxevHSI8r1biEengffyjGzKgXca2mHjeYqVDCjqRHhRkIYQQonRUmYUQQkwcVWghhmREqCvr/S5nWef9ufVwaYyn5JOBOPeJC/db0yqhtUP7yaua5g6oauqEydHSV5BROpxYvGiIB6t2gTtelWpEqAub9JYalqM+kNf/vI67gxWsvDUB3Ozla9mzYmsebDrwXzBEXbjjccUt8cLn/pkFH95qmzthzY4i9s+3+0r/DYVhO6alU0LYz1LD3Zwzh/qwYFFyYSPbpU36Z242ED5YlAAB7v23FVIFn/PxEW5wUbQHq9BS0dgB3adOw6WxXvC/WeHgKrxHsCVWT5spQgghBCuRvH1zHAR52IpHNIf3EM52FrDraC0bZ5Q0CdeFzirb5UkFr6v83Gxge7ruQRRslTR7mA9rCWnqQrzsWNshdYLlcnK2s4SPhGt/rAho6rDFJ1aK1LUq4pJLQ4Trd29xJK03fjn272eDXG6aMAjmjvAVR8TUUZCFEEKIIaAwCyGEEAq0EINhZ2UG/hJNxqoLJ7+wHdCsYT5sd6WUcAI0Xji3f02u1GlRO6e8hbViGuLvKB4xHdg25+IhHrA7uw7qWzvFo8oS7uMAozlUFTqQWw9JBQ3i6EL42fn+ogSdFmA09e3+UvhgW7440szz84dAtL+DOOJr37E6uOPTZBYGKqtv/zfI4u5oBe8siGetgXjBIFtikDMLVmCghcIT/Vt8URBMi/cUR7rD0Ap+ZtwyKRBuFf7bl8Z4sIovWPlr/mh/mJ7gDT7CuKv7NAvJUd6IEEJMD1YseGpeJNx+SbAkle2i/Bwgq6wFisV2Pwfy69m9Bc/rjbOFeNqx651jFS3iEe20d52EquZO9j2qb7gZoL3rFFjJ9Bz2BucoGtu6WUBJCfDaHyuyDPa2F4+Yrpb2bli6OoVt/NDF+Eh3eHR2uDiSFlaNeVfmSk14X/rSNUOoUiFhKMhCCCHEUOjvip8QQoiiUMshYiguGeLB2nXIKbusGd4WzkMeYgIc4YHLw8SR9t7cnAuH+wk2GDNHGwxtxMMgd/lCG5roWbiQ2pjwvgMyuGMWWwtF+Mg3mb0jqwZe/+WYONIMLujIVV3oUH4D60uPk9wXOA1gL1NlmEhfB1i/bDhroUZ6h5WFFkwcJI6k11t3gAA3G7hhXACraPTRrYniUUIIIaZieIgLbFg+klVlkRKGYzB8jmqaOuDlH7LZz3J5aFY4C2vqaktKBezOlreSxPkqGztg8UdJ8L8vjsDJU/pNnd4yMZBtUNA3vPbHKkLRfvIEw5UMT4nHv87U+R4Mqyc9fzWfvV4YLnt+01FxJA8M5j0n/D64GYQQCrIQQggxJFSZhRBCyL+oQgsxFNhuCNvz9LoYzQnuuAv1tmc7G6UW7e8IpTrulsTKLlii+NJYT9bKxNTYWprB5GgP+CuzWtbzQh3NwuPBcs5Sw77tOH1/fnUWrMTy1s1xsn5eHjneBA98rl0ZbyyD/n83xYKFGf+cfWH1CbhrTUqffelPCMcnRbuzEIUczAcOYO3G8LVKLWqCFh1ajhmjhZODYHiIsziS33cHylhlLkIIIcbPwnwg3D0tFB6dHcEqs0gNAw+BHnawTbiHQQVVrSyUkVLYyKqMBAt/1lvIUiq4kB3l58jaVOpadQwry80e7itJ1RpNYUXKJatSoLSuDcob2tm109h+At484XXlnauTob5Vv1X28Nx986Y4vV4zKQm2PMXzXBcYDnpvUTz4OOseADtf18nTcM/aNHYOy+me6WEwMcr0WhOTC1GQhRBCiKGhMAshhJBzUKCFGAKcOMUAiBSTsZrA1iQYFnG0sRCPSGfsYDfYlV0HtS3at8rBUttYneXyRB+T3HGFCw8TIz3gj4xqOKGgUEBb50mYEOkOHo7SByRw9zC2R8H/9tBgZ1gwKRDumzGYy9/Vl+O1bbB0VQq0dGgeIsIS11hBJkCGvv64UISPs7qp/3LjV43yAzeHMzun5eIr/P7YguCaMf5sp2aJzJPbSoTnBu4exaCaPuDn6dPfZLJ/E0IIMW5h3vawYkE8qxLHM1AS6G4L1c2dcLSsmY2zy1sgrbgRth+pgtTiJrhoiAfXcK+3szVrrahrULNVuObD8Di2TJQT3ostX5sGjWe1aMRAdUyAE6usJqekwga4a00q1Aqvpz6ZC+fLq9fHwDg9BXqUZktqpSQVVZ+6MordY/Hw1uZc+DuzWhzJY/RgV/jfLD7tkohhoSALIYQQQ0RthgghhFyAWg4RQxA/yAluvThIHMkDJ20f/SqDTQJLDfu9v3ZDjM5BmWPlLWwB1lT5uVrDB4sS/i3jrhSbU3TbHdif+EAnWHJpMPsHJ7LlbIGOO1GXf5YKDWctKmgCS7Pje1kOr/yUA0Uqyo17OVmzBS25bU6uYGXhsS3Uilvi4b2FCRDha9pl4l2F93BuRSt0n9RP+4ANe0q0Pq8JIYQYhgEDBsAN4wNg7Z3DhO9/6asv9mbuCF/xp3MdyK1jVe54f+/dcUmwJNcYWL0MK7TI5cfD5XDvujQ40Ut4+lXhGk/OdkNb06pg2ZpUaG7T73VCT/B3YqS8oSKlyipthhe+1719F7YAnZ4gbZuxHn8cqYav95aII3m42lvCs1dFiyNiyijIQgghxFBRZRZCCCG9ogotxBAkBDnDofwGqGhoF4/wV9PcCY0numE8h0lDRxtziPR1gC1plTpVnCmoPsEmN7FShylytrNgu8+2pVdzCR5pA6uXXD3aT5ZWOnLBihU4kZ9X2Soe0QyWun9+fhQM5LkFWoS7ND/5o0Ac9e3OKSEQG+AojuSBE+8YmsDKLD2wRz8uduEO7qNlLaxVlanBlk8YAsMJf9y53tV9moWNMPjXY09OHRzMr2dVmZxspauYhW0LHvs6Q29BGkIIIfx5OlnB69fHwJUj/cBMxiQwLibuyq4VR+fC6mxNbd0wjmPFE7xHSBTuEX46XKFzACS1uBHmCNcr2DaRp4+Ea7i3N+f2eX+E10lDhOu3QcJ1E29r/ymGV37MhlMyhmf68uS8KG6hC0OD1U3vXJ0CTToGkRODnOGF+dFc7k+w8uJ969Jkvz995boYCPeRP6xPlIWCLIQQQgwZhVkIIYT0iQItROlwjgnL//6cVCHrpBAuPuMiM48KDriIjW2UDuTpdi+fVNDIHl+wB/9JXSVys7dkfeMx0NKlgAmbjq5T7DMrIcg4PrNw/h4nww7na3eesj70C+NlqaBT2dih1sRxiKcdPDkvUpZwTQ88L97cnMtCNOf/tTjG9zC2PXKwMWefO/i/NzX4uuVXtcJfmdXwxa7jLMDY2NYFmw6Uwbtb8mDX0VrYuK+ULQAmCu8vPLd0gQt793+eDqXU6okQQowOhlYwEIH3kJ/eMRSChe9+ueH3eV9hFpRZ0gThPg4QxPEa3sXOAuyszFgoVBfY7gcvs0eGuYhHpIXfyc9vymbV0lTBeyhsv8kLXvtiBZi1/xSJR/QLW8b0VeXH1OC14j1r06BAuF7UBYamP1icINyzSd/iEh/jsjVpLDAtp+vGBcD80X7iiJgqCrIQQggxdNRmiBBCSL+o5RBROi8nK3h8boQ4ks+LP2SrbFmirQUTB8ElMZ7iSDunT5+Gp77JhOyyFvGI6Rni7whv3xyn8+K2VD7fWWw0bUtwMn/n0RpxpLnll4WyQBhvuGD19DdZrEVYf3CXMgZZ5NyZjbCn/6yhPv22hrIwGwA3jAuAHx8cAwsnByrmfNYHXNQ6XFDPdmf/mvxf6y78vPslqRzmv3NAOC/7XiBUB5anTy2Sr20CIYQQ/jC08saNsfDYnDP3DBiSPNFxkv0stxg1KsC98P1RqG3uFEd8XDPGn1Uy1NX6XcXc7jcwXIrf7+rgWcUOqxE+sD4dvjtQKh7Rr7uF62is+EjOeF64dksv1u3azcJ8ILx6fQwLevHwxi/HIKe8WRzJA0Nxd08LFUfEVFGQhRBCiDGgMAshhBCVKNBClO6SIR4wZ7i8O9PaOk/Cw19msMlNHp6+MhJCvXSr/NIuPMb716dxnwxXMqzUgIsXWO1G35rauthEpqFbs6MINukwmT823E22CXj8fsDwgyo3Txik1uKSlHA3NLZomqBmyzLcQb10Sghsun80+7zDAA45V11LJ9z/eRoLW2laxQZ3XL/0Q7bai2aEEEKUDystYFh1w/KRMCnKHWYO9WHBFgy5YugbQ69yi/CxZ60W+4MVT575Lksc8fP0lVE6t+nDoOlzm46yf0ttapwnDFCzYh5WvOHRHhDb19z+STLs0iHELaXbLwlm163kDLwv2ZLyX8BZW49cEQ5D/P9r+Sml31Iq4fuDZeJIHtaWZvDStdEsFE9MFwVZCCGEGAtqM0QIIUQt1HKIKN3IMFf4K6Na1soX9a2dUF7fDhcP8RCPSMfCbCDbLbk5pVKnFkqtHSchqbARZiR6c+9nr1RYdhyrtPxxpJrLRLsmMLzA2j/poay9FPB8fP3nHHGkOWdbC1hxSzyX8t3nyylvgce/zoRTKlaqIn0d4HnsjS/j+wMXqZavTYMn5kay6lKawFDLxCh3uDTWk7VQ4lUhypBlljbDn8L3QbSfI3iq8fw2tXWzid7f06vEI4QQQgwZBjSWXBoCz10dBdHCNWBPHgL/jd8L29KqWLsPXPCND5T/HtLTyRq2pFaKo96V1LUJv4cl17AtXo/5udnAdh2//zDwYWkxEBKDnMUj0gj3sQdPRyvYlVOrMnhUJVwTlUp8X1ZYfQKWrErWuX2NVG69OIiFWcgZf2XWwMs/an9f0uPq0f6waHKgOJIW3vs98EU6l6BVfx6+IgJGh+leeYkYLgqyEEIIMSYUZiGEEKI2CrQQJTM3G8AmUH9OqpA1sJBb2QoudpYsLCE1RxsLttC+Na1Sp52j1U0dUFLXDpfESB+6MRT+bjYQ6ecIf2RUwyk9B1r25tTBRUM8WbDDkBzIq4dHN2SoDIf05/n5QyCa067Hs2EADMMitc0d4pHeWVmYwYqF8eBmbykekceTG7PA28kKbhgfIB7RHJZBnxbnBSNCXaGg+gRUCe9z8h8MNv50uIIFfiL9HMBOuEY4H57K24TP1we/OALZZfKWfieEECI9DKcsmBgIL18XA8NDnHttHxjkYSvcO9az74ekgkaYGOkObg7yXgcMEq5Lj5Q0Q0ltm3ikd4cLGoRrRg9urU9QiKcdlDd0sBCwLlKKGlnQVurrW7wXwlDL7uw66FKxKJtb0SL8b07DyFAX8Yj2kgsb4a41qYqpcLlochAsuZSCLD2wtdV9n6fpvFA/LNgFXrgmGgaqWQFIE7ip5M5VKaxyoJymCvcHd00NEUfEFFGQhRBCiLGhMAshhBCNUKCFKBkuSDvbWcKu7FrxiDz259WznU/qVADQFFYVsbM2h73H6sQj2sFdYVime1iwtDsmDQkuHCgh0IIT8RgMuSzeC6wsDKPrZ25FK9z9WSp0dJ0Uj2hu1jAfWDBRnrLo72zJg3+yVJeDv2/GYBgfoV6bH6n8dLgcvth1HF67IVaSBR8fZ2uYM9wHBvs4sIUorPpC/oMhlY37Stlz09DaBTXNnezYL8kV8MqPOfCj8Hqc6ND+vCaEEKJ/5mYDYe4IX3j9+hhWvUxVe8lB7rbwc1I5C+imFjXBFcI1Sm/BF57iAp3g+4Pl/Ybw8c/Si888Pp4V5EaEurDwPLZf0hZeW2cL37Wzhvr8WwlHKhhAujzRB04KrxdWgenvcWKoxsPRCqL8tA9PY+We/315hLWVVQIMstw5hYIsPTBgtGR1ss7XvL4uNvDBoniwseRTMRIrRKYVN4ojeeDcwVs3xymixS7RDwqyEEIIMUYUZiGEEKIxCrQQJYv2c2DBDaxUIBecCMewyYwEby6TYbEBjpLsmMTdnYEedhDmZZgtbqTAAi2+DnoPtGDVCNwNjIEWrCqkZLhzGUus69LCCyeL37wplrXP4g2DQq/+pLrkOLbxemjWYHEkDyx//+D6I2xR6vJEb/GoNII9bOHKUX5sd/nRsmbFLMAoAX5GY6uA3Tm1bIEKWxDh4mCzDot2hBBClAGrELx2QwxrqaluG0MMgmJLuuO1baxt6InOUzA2XN6WHI425mBtYQb7VATWMYSJoRYpqo30BRe+o/wc4dfkCp2qQeI1I24s4FGxEtssjg13g+vGBsCCSYEs7H8gt/c10T05dSzMgqElTa39pxhe+TFb75UceyycHAhLp1CVjR7tXadg2ZpUKNLxXh+rOH2wKEG4R7EWj0hr3c5i2Li3RBzJA0N979wSD36cfieifBRkIYQQYqwozEIIIUQrFGghSjZmsCv8nl4t60IllhHG3YjTE7wl342IxkW4sZLourYSwao1w0NdwNvJdCe5cGI73EcMtOgyY68jfC0zSprhkhhPxQZacOfr0tWpUFLXfxn8/uBO4jdvjoUAVxvxCD/4nscKMvh+7I+TrQW8tzBB7UUvKeCayAOfY+ujTrboZssh+IYl0qP9HeGqUf5sYSqrFMvtK2sykxBCCJEChlJfuS4G5o/xY605NRXqZQebDpazn48cb4L4QGdW1UBOMQGOLGxe3tAuHuldmvD4sHqKtzO/63f8b2ObRqxsogv8/58e7w321he295OKuXBtGR/oBI1t3cK1dJN49D94ef93Vg27J8QqLerA67TXfs6Bz3YUiUf0D1tmUbuY/+Dr+tiGDDiUr/t6+IvXDIFhIXwqlh7Ob4Bnv8vSKRimjXumh8HFQ0y3rbCpoyALIYQQY0ZhFkIIIVqjQAtRKlzEjRvkCL8kV8oaViita4Nuifq0nw9Ln2M7lK1pVTq1xMCdnTjRcckQT7Yj1FQFioEWrNCgz0ALnjM44XlJjIfiykF3CefyfevSe10k0MTCSUEwc6i0VUj68ux3RyFdjXLez14dDTEcdg33Z82OIvglqQJumRQIEyLdxaN8YDhqaLAzzB7mC+1dJ9nuc2ODbdNw0h6Dfl3C51pVU6de38uEEELkgaHNZ6+KglsvDgJ3B0vxqOawPSlWZsmtOFP58GB+PWuJKGcLSAzAjwhxZS2PMEjSF/x6w+tFrOzG83pxaJAz7M6uZdVgtIUh2sKaEzA9wUs8ws+YwW5wrLwFioS/73x4T7Yjq4aFxh1U3PNgtQ9sK7QltVI8on83TxwEd08LFUcEvbslj7Xr1NVtFwfDVaP8xJG0qoXr0bvWpMjewhLvLR6cKW/FSaIcFGQhhBBi7CjMQgghRCcUaCFK5eloBVbmZuw8kBPuRgzztodgT+lb+WAViWHBzrA5pbLf/vqq4OI2tkW6LMFb1gl7pcFAy2Dhtfozo0avi+BYkn2P8HpMivKQtVKIKk9/mwU7j9aII+1gyfrn50exiiG8/Sa8L1b9VSiO+obtfRZNDhRH8sgqbWbPp7OdBbx07RBZ2i0hbHvWeKIL/s7U7XVUGiyj/txVUTBvpC9rwzZTeE2vGePP3s/4Z/ie6m9RkBBCiOHB67ZH50TA/TPCwE+iCioRvg7w3YEy1lIGF5/L6tvh0hhP8U/lgRVMvJys4a/MavFI77D6HIZMJkfzC8RiNb1E4V7jp8MVOt1rlNS2sdco3MdePMIHXl7i9TO2mOyteiW2XMQ2TpfF933PU9fSBcs+S4XDElT7kMqNEwbB8ssoyHK2TQfL4INt+eJIexhueviKcHEkLdwIsHxtaq/hKp48naxgxcIEsDbh+3pTRkEWQgghpoDCLIQQQnRGgRaiVFh+uqcfvpywT/vkaA9wsdO85LkqWCo7wM0G/jjS/4S3KrjAnXG8GS6L92IT16YqyEMZgZa6lk72mmLJfBc77XcZS2XF1jzYdKBMHGnH2sIM3lsYL8vvU9HQAfd/nqYywODjYg1v3hQnSxWcYuFzB/vlf/pXEazfdRzaO09CqJc9XM1pJ2hv8PnAncbYLspYWAnn1WvXx1xQRt1KeE0xSIhVjm6aMAiGhbiAo60FW6SSs+UcIYQQaeFC7X0zBsPjcyNYayApYcWOBuGaGNsMofyqVvB3O3NtKCf8+wqqT7C/vz855S0QKvxvQziE5nvg/YudcP+8J6dWPKKdpIJGmDXUhwVrecJqdBho+SujGpraLvy+x9c3rbiJ3fNgpcuzFdW0wZ2rkiG/sv/nXU5YkYWCLOfCTRhPbczUuW1PpK8DvCXcB/Bq7/ryjzk6bwTQFJ7Tb90cB0HutuIRYkooyEIIIcRUUJiFEEKIJCjQQpRqTLgbbEurknUxF8tr78+th5lD+ZQCPzORPwCSChrOHNAS9ufHCgY8d3gaAgy0RPs5spZDuuxC1RWeo9hGaoi/I/i6WItH5fft/lJJdj7ef/lgGCu8/3jDie0Hv0hXuQsSQ1sYZBnkJs1u7r7g4/nojwJ4YmMmJBc2QIXwPusJ2eCu4Wnx3uBsK33QrTcb9pTA9iNV4sjw4Xf52zfHwegwV/FI77ASEL6Hxgx2hWlxXrB+V7H4J4QQQgwJBhDeX5gAQwIcuVV5wypyWJ0Fr9/Rofx64bvaCxys5W3HOUr4bvsttRJaVbQnOZhXDzMSvblW84sRnu/0401QUqf9hoAO4doHr4EujeVf6QYDM2MjhHs+4fnDlkHnw8eBIWNss9pzGqUWNcLS1SlQ03xhRRd9WXxRENw1NUQcEZRX2QrLP0tj55Mu3B2s4MNbE8CJ0zU4Vo759E/VFSKltmxaKLvWJaaHgiyEEEJMCYVZCCGESIYCLUSJsNwuvu6/JlfKWnkDK5/g5NvUOK9/J02lNCzEGQpr2nTeSYg7PPFZGR7icuaAicJqN7HCeYKBFuyxry8YesBACy6g4EKC3HZk1cCz3x3VeecjhlgekKlv++e7iuHHQ6r75y+YGAhXDPMRR3xgFurJjZksENTX5w1W38FWCbxhOOrhLzP6nfwfEerCHrMhVG7BxYf3FyVAvIbf47jAtSW1CprausQjhBBCDEW38CU1f4w/13aF+D3R1X3635A4XosdLWuBy4f6cLmG7wtWGMMKLZuTK8QjvevoOsXuMWYkeItH+BgZ6gq/JFWwv09bWGkGWzlhcJw3vE5ICHJm19G9hdPxsbQJvwsGYrenV8FDXxyBE539B4fkdOeUELjt4iBxRBCGwJesSoaGVt2u4bCqH1aL5HUeYvDr0a8yZK/yOT7SHR6exadlElE2CrIQQggxNRRmIYQQIikKtBAlwvLkWC4bSxTLqZhVihjAgic8jI90E36nep13FOLkvbezNZtsNmXY2z8xyBn+yKj+d3euPuBEKLaqwoWKkaEurF2PHLDE/gOfp+v8u2PVkRW3xHPdMdwDw1iPf52pcvIYy4o/Pz+ae0utV37KgV+S+g/WYCWkEInbJPQGq8McyOt7HhEX7z6+bSjcNCEA7KzNIau0RWWbJn1xd7SClYsTINxHu7YPuCiJ5wohhBDDgi1ivF2s2fc4T1H+DiwY2951JtyAlTxOCV+JeH3saGMhW6gFr0VbOk7+2/aoL1gxxcnWkmvwGa/j/NxsWPBDF9huaPZwHxbW4c1LuOfDwEJf7VjTihvhWEUrrP67SK/VGM937/QwWDBxkDgiCCsUYeUcKdoFP3d1NAuT81Db3Al3Co9T7mA4fjbh/ZaVBf/3FVEWCrIQQggxRRRmIYQQIjkKtBAlig1whNzKViis7r8VidSSCxtZSIRHJQbzgQNgfIQ7bEuvghMqSpKrguGJGH9H8OfcgkXpfJytYUSIC5sE1/fCfoFwrv6aUgE+LjYQ4sk3/IATxUtXpUBLh+4Tsc/PHwLR/vyDUfj6LF+bBrUqwly4G3PFwnhws7cUj/Dxxa7jsGZHkTjqG7YZCua8Qxnbhz31TVa/CzWLJgcJnx9urNd+fKATzB3hy6q0HC1rVtQCDy7sfXRrok6foVgp65+jNeKIEEKI0mBYpaa5UxydC7+Xrhrlx657ebEwGwilde2QVdosHsFr+Ab4em8JbNxXCl3C9yJWBuNZIabHsGBn2JFVC/WtvT8fPQ4XNMBFQzzAxY5f60K8/ixv6NApEIrVT7AiyjgZWk+iYOEx4yaGfX1sYpD7XlCVh2aFw3Vj/cURQXgd+sD6dEgvbhSPaO/Wi4PgmjF8nl+s5nnvujQoqNKtUqqmzIXPq3dviWeVRYlpoSALIYQQU0XxXUIIIVycWnlbV1Jd/jXCbc334iHFeOe3XFi/67g4IqbkqXmRbGFUTqeFO3tsO4KlrXnwcLSEt26OY1UWdIETIg9/lUHVCwS4y/XDxfx6qmsCd/s98uURuGdtGrfJ9/rWLlj+WSrb/ayrWcN8WOUROby3LR/yKlWfr3dPC+EeHjmc3wArtuaJo/452ZqLP/GDVVk6xN3lvXG1t4QbxweIozMcbczhnstCYdP9o+HyRG8YIGdvhT6EetnDp7cPBT8Xa/GIdjCsQwghRHmGh7rA2qXD4bM7h8GgPkKLVY0dsHFvqTji53hd7xUgMBC58vd8eHRDhixhT0vzgfDc1VFswbo/+D3/lHCPwbs95oMzB4Ovi273T9/tL4WiGt0rbKjr+nH+cO3Yc69zlAavsx6fGwnzR/uJR0iPF77PZpuQdDUt3gvuuCRYHEnv1Z9zILVI98CNpvB6fYgMGweIslCQhRBCiCmjyiyEEEK4oQotRGlwchjbyPySXCFr5QFs27JPOOdwgZhHiW13B0sI87aH349U4WSC1vBx7jxaC5fGeoK9Nf8FdyVzd7CCseFu8GdG9b8l5/UJK6dsOlDGeseH+zhI9vq0d52CZWtSWUsjXeFCx5s3xbLdzbxh+5xXf8oRR33DkuK445WnupYuVgZd3epIt0wKZK2YeMHXEtsd9fdZcM/0sD6///DcmhztAZOi3Nlu7BIJyrtrY4i/I7y/OAFcJdhx7iz8N3BnfYdwvhNCCNE/rFr49JVRsOTSYPBwtGIVT/Daa7twLdsbrJhy5Uhfdi3Py3tb81kVkb5gqLimpRMmRvIP7boJ1/b4ux7I7X9tEKvZ4D0NtqXkBR9HlJ8D/CrcP2l7n4H/f/jcyhV4RmOEa0B9VOVUB7a9fPrKSLhimI94hPT4+I9C2LBH941HGGR+7foYVoGQh2+E68pVfxWKI/lcPMQD7psRJo6IqaAgCyGEEFNHYRZCCCFcUaCFKA0GP3CyXO6WE01t3XC0rIXtEONRohxbcDhYm8PePkpqqwsX5Pfn1sNlwuPkuWBgCLB6xfhId/gro6bfxQ254EIAltr/Zn8payMT4mnPqmloC/NcOCl2OF/3uSeclH/z5lgIkKHyEb6XMICjKjziaGMBK25JADsr3aoWqfKIBhWNcBcu7qbkNbGOnt90FIpq+l64wZ3vT86LVPk5hAtp0xO8WAAwr6q1z/YPPIwIdWHl06UM1aUUNUJxP88LIYQQ/rCd5cNXRMBDswZf0CIDW9rsyq4Tvm8ubB/Y0X2KfYfyCm20CtcUH/yeL476htdhnk7WrC0Sb3iPiq2EyhvaxSO9SzvexL43vZ11q2LWH/xvY3tH/C7VFoZKsFqKXPcXeJkT7GEH3x8q0zqEwwNW3Hl+fjS71yLn+ulwOby1OVccac9fuB/5YDHeA/DZnIEVGZ/YmCn7eYX3+28viDf5e3RTQ0EWQgghhMIshBBCZECBFqI0OAGNYYBsmVvqlNa1QWvnSbZTkAdsj4ML/RklTeIR7WCP/rTiJha84bnobghc7CzgomgP2JldC83Cc6sEp06dZospG/eXsn8721qySVtNYfWOramV4kg3148LgDnDfcURX898lwVHjqs+x5+dH83eEzx9vbdU+KdEHKmGi0E3TRgkjqSXVNgAH2zrfzHu0TkREOplJ45Uw9Zs80b4sgl0DOQ1t/N9H2BFmNdviAVrC2lDSBXCZz5W9CGEGDa8LonwcYCLYzzhmjH+EOptB0kFDeKfEqXCgPCyaaHw9LwoGOxjLx69EH7nbE6uEEfnwu+g2cN8hHs36UOqxTVt8N0B9VoZ4XcJVkfAql88YRhjRIgr/JxUzoIkfcEF9UP59XDFML6Va4YGOcNu4XpY23ArVpDBCi/Bnupfg+giXbhWxDaabQoIpPewEq5tsFoI3luQc+0Szi1szatrQATD7B/emgjeTlbiEWmV1bfDsjUpsp9X2FL4/UUJ4MXp9yLKREEWQggh5AwKsxBCCJEFBVqI0mD7kd05dVArY7UBhIvwOFEf3s9Evi5GD3aDo6XNUKxja5CKhnYoqD4Bl8R4ssl0U4bVT7D10l7hfKlv7RKP6h9O9mIFjs0pFfBbSiW0dZ0ELydrcFCjWsuaHUWw7p9icaQbPJ9fvS4GzM34nyibhd9ztRolvbGl16LJgeKID3x/YFUWTVqWYeucGcJj4+WxDZmsFVVfMNyjbWlybGV29Sg/FvDKLGlmLaqkhs/NC/OjNW5VhTvqVS3g4dmJO34JIYYF27IND3WFmUO9YfFFQfC/WeEwf7QfjAt3g8HC5xKGCpXYRoScgRW2Fgmv20vXDmFtP7CSW3/wmiK1uIkFwM/XLXzftnWegvGRbuIR6WSVtcAWNQO++L2fLjxGbBGj6vfRFT5/eG33V2a1eKR3Le3dUC18/2ObQF7wdx0a7Aw/HirXul2rn4sNjAzj1xKpx1+ZNfDA+nTh+kAZQXSEVULeWRAPo2T4/Q0N3h/fty6dtbzVBVa9eevmOBaa4gEDLHetSWWBFrk9c1U0jAihc8eUUJCFEEII+Q+FWQghhMiGAi1EScwHDmCBll+TK/vd7cgDhmhGhbmCJ4edVRg8mRjlDnswqNOiW1AHF4caT3TDuAjpFw0MDe4CnhrvxcpK42KB0mBFnoN59bBhTwmrIlPZ0MHaCOEi4PmL/BgIef3nHHGkOwyyYOsa3iqE3+n+z9NUvl99XKzhzZviuO5O7j55Gu5dmwaVjZpNZk+IdIex4XwqM+F7ft0/ReKody9cMwR8dGhDgAtZGIi5cpQf+6w5WtrCFhelcPVof3h8ToTGC4OZpc3wxi/HVJbrx6oAn+86ziobEUKUCdvIhHrZw+Rod1Z15e7LQtk/+P7Glme+wuf72cFJ/D546cds9plMlMVC+A7G1/DV62NgrHC9rUngFdsNfX+wTByd61hFKwusYmtNKRVUtcK2tCpxpBpWJ8FAB6+2R2fD0BYGaPOFx9ifYxUtECr8b/H54wWr0WBgQNtKZx6OVnBpjKc44uMr4VoYWy4qaQHY2c4SPlgUD7GcKwYaoqKaNrhrdQq0SBA8eurKSFbhjwfcRPD4xky9VALDz9KbOVZ2JMpDQRZCCCHkXBRmIYQQIisKtBAlwQoWYV52sFWDyWsp4GIqllKeEuvFdlxKDasa4ETeH0eq2U5NXWSWNLFJa1xEMnXWFgNZoAV3D+pjR566cIElubCBVWxZ+08xfLu/jIW2vjtQBqv+KuqzfL82MJzBuwIKwgnkB79IZ5Vo+oNBCAyyDHLTvO2SJj7cXgDbj2j+uTF7uC9rc8YDLtxgRaW+jBdeq1smSTMRjkGhEaEubFf6iY6TbAENXyNtYQAJKy5gwG+gBqWgcitaYenqFKhr7YQbx/f/u2FrEgz8YIs5QogyLZ0aAi9eE82+W7CCHQYy+7Mvtx5+SaKKS0qC38OXJ/rA69fHCte5nlq1jMPAQ0FV7+GNU8KXDX7djA2XNmiNlWDUrczSI024HsTvQmwhyNvIUFdWhQ+/c/tzQHhPzEjwBjsOrZh6YCBjz7E6rcLdWNUNqyxZcQgc43XIW7/lwid/FIhHlAGvbVYuTmQV7si5sELqHauStW5ddbbbLwmGa8f6iyPprRSu/fsK2fGEc1NY2UqT62Ni2CjIQgghhFyI33ZFQgghpA+nVt7WlVSXf41wO/S9eEgx3vktF9bvOi6OiCnAqiOLZViMPx9O3t3/eTq3ftvuDpbw9s1xkoRlPvw9n9pziGwtzeCdBXFcy7hLrb61E/IqWyC3ogVqmqVbyMcFq2XTQsQRX5/vKlZrJyTuWkwI5BtITClqhHU7tWvRhOE5HvIqW1mAqS/stZoq/WuFnzOPzYmAr5aPZBWhtFVe3w63f5IEl728G575Ngv+yKiGEyo+G9lO3jUp0NTWxT5PVf3vEba4IIQol6NN/+GV8/2TVSP+RJQAQ5NfLhsBT18ZCd7OulUfvFP4zsIwdW9+SaqALomr8WBVIE1hOP3pb7JYqzvesOXlM1ep3geC34nPbcoSR3xgOPSpeZF9vj79KatvgwfXYzsZaV+/ju5T8PBXR+Cr3cq6jw9ws4VPbx8KQR78KxgaGnzf3L02lV0D6grD1bddHCSOpLc1tRJW/626zanUXOws4eXrhrD3HDENFGQhhBBCekeVWQghhOgFVWghSjIs2AUySprheO2F/fl5wjZAuOsUK7Tw2GyFbTViApxY5RncyaqL3dm1MNjHniZjBTiheEmMB5Q3tLOKFKZqeoI3zBvhK474ySlvgce/zlR5Dkf4OsAL86M1blOjCTbxviaVLRZp474Zg7m0P8L2OWnFjeLoQnNH+LGJfl5c7CxgWpzXOZ+j2iwM4o5tfE9tT6+CL3Yfh9TiJuE57wY3B6tzgnlYGWnJeTt5sW0Bhmv6g/99TdpIEELkhe1jQjQI/b38Y7bKShWEv4RAZ3jhmmhYMHEQu/aUgpOtBWuhiNXwzoftpbDlnZQtDvF7BSvaaaq5vZt9F2FrLN78XG2Ev+9kr8/J2Urq2tjzh88RL/g6YyA/tajva4++4PUzPsaLh0gTDG880QV3f5bG7uGVJNzHgVVk8XSUvq2socP38L3r0iBDxbmsDmwb/OI1/CqXZJQ0wYNfHGFtxeSE95tv3hzH2owR00BBFkIIIaRvVJmFEEKI3lCFFqIUOPeFk/D+nFuT9GZHVg28vy1fHElveIgz2z2pK5zAe2xDBiT1U/3BlOAE49NXRrEe5qZKjt7tuNP2yY2ZKif1rCzM4Pn50WBuxi/Igt745RjbVawNrDjAq+w/hj/6ggtaS6cEiyN+jpY1w56cWnEEsOTSYLYbGUNP2gR4uoTXfq/w33v1pxyY+doeuOn9Q/DJn4VwMK+etRaqOq9dUHFt/y2oEO+qPYQQ3ThoUJkFP3O0aXNCpINtU966OQ4+uT2RS+Ur/B7xd+392hy/C6Skyzo4trr6M6NaHPF197QQCPVSvbi9Yms+FFSr/l7UBbYHdHfQLqiBlS7eEx6jrjAUs3BlEqT3E+jVB3w/fHRrArjaa1ZtyhTgPeWjeE+pRsVFVfAz6JXrYrhVLsHWlA+sT2fhG7ndOz0MhgVTm19TQUEWQgghpH8UZiGEEKJXFGghSuFgbQ5v3BAL1pb8esz3Ze0/RfBrsua7QdU1PcELlkzRvcUITuQ98Hk6ZJebbjWSs+HCx4MzB8OSS+VptaMkuAs7lFPLnLPhQgdWL1IFF3eCOVcNwtY3uGClLR8Xa/EnaWElk4qGvku0PzQrnAVaeHt3S574E7DWA7OH+bDFnOeujoLfHhkH918+GII8tD9ncOH64z8KWJCltO7CQFGxGpW18HkIlHAnPyFEWthKRV3/ZP0XniPy8na2ZoHeL5aNgPERbuJR6WFrx5euHdJrIBK/E6RkpmNVh5d+yGYt73jD5wK/V1W1+OnoOimGgflVk8DXR5d2k3j/892BMnGkOaxQg0GW42qEWeWELWzfW5ggSatXY/TC99mStIjzdLJirV95BcWx8hC2BJbjfX0+DIJfO9Z0N0yYGgqyEEIIIapRmIUQQojeUaCFKAUuzj8tQRUTbbz4QzakctxVuHhyIMyRoCVMS3s3LP8sVfaWTEq2+KJAeHxupEn1M5+R6CX+xM/+3HrYsEf15y+WF+ddIQdbCLwsvEd14ePMJ8yCz1NfLov3gmlxnuKIn33H6s7ZJT8h0g3czmr5gwvU1431h2/uHQkrb01kj0vqdkvY6qDhhOr2TzyqBxBCpOGoQfDun6O6L4YSzS2dGgKb7h8NM4d6gxyXPVF+Diw4c37ruuIaaa9DB+j4lYStbp75Lksc8RXuYw93qlFxLbusGVZuLxBHfMxI8GbVMbT12s85sCtb82Da35k1sGRVCjS0yh806M+sYT7wfzfGgrUFTbf35p3f8nQKhvfAoNC7C+K5tXDCzqZPfZMFOeXShubUEenrINxXRogjYuwoyEIIIYSoh66uCSGEKAIFWohSXBrrCTfJ0D7lfNhS48H1R6C0ru8KC7p6dHYETIzSvad/XUsnLFuTyhb4yRlzhvvA61jZx0L+yj5ywwWlydEe4oiP5vZueG6T6kUhbN3z1LwoccTPs99lsYUqXeBOdh4wxNGbYE87eGwO/8lwnPDHdgZnm9dPcA5LpmNLqM0Pj4V7pofBIIkqpWBLomkv74bbPk6GdTuLoaim953aFGYhRLnUrcyCrR9woZ7Ib4DwfxacW/qdb2qcJzx8Rbg4OqOmuQO6JKw6omtlFoTBzo37SsURXzeNHwRD1WhB8vmuYkjp4zpBCvi03XpRkDjS3Cmx5Uxmqfrv5w17SuB/Xx5h1WeUZOHkQNba1ZTC7ZpY+08xrBfOR11hGPrNm+K4VojEaoN/Z8rTOuxszrYW8NoNMWAlceCbKBMFWQghhBD10dURIYQQxaBAC1GKZdNCYVSYqziSD+4uvGdtKjS1dYtHpIVzq1iuPW6Q7ou5ZfVtLNDSyOmxGiKsRvH+ogRZWrroE+4IdrHj+zu+8mMOVDV2iKO+PTY3Ajwc/6sAwsPXe0vZApWueFVmySxtEn/6j4udJbx9cxzYyNA2bUtq5Tk7V/1cbdT6/MT3yY3jA+C7+0axai1T47zAQsfJe1wUSylqgBVb8uCqt/bDvDf3wzvCz8mFjXBS+DMUH6h68Y8QIj8MStpbqRdm0aaSA5EGtobhdZ3anytH+sJTV0adExTAcLVUzq/8oi1cBC+s5t/2Bh/us1dFq2xlg9+LT32TCa0d/IIfFw3xAH/hu19b7Z0n4b51acK9Rf+BfgzPvrk5F/7v12PCz9IFmXQ1UDgnMWy1VIKWrsbqh0Pl8N7W/9pRagvfp8/Nj4bEIH7B5E0HyyQJ3WgKzyO8T+d1v0CUhYIshBBCiGYozEIIIURRKNBClADnyV+8dgj4umg/MastrCbwvy9wYoPPJC3u9Hrz5jgI8tB9N1teZQvc81kqnOhU1s5IfYob5Air7hjKrQqHEkT7OYg/8fF7ehVsS6sUR327PNEbLhnCt0JMQfUJWCHB5DvycZH+nMC2X+eHfuyszOEt4T3uy+HvOx/uiv/g93OrsswZ7ssW2TSB1VpevCYafpO4Wsvx2hOwfmcx3P5JElz28m545tssyBU+t/A5IoQoi4O1udqfHf9kUYshfcHvnTU7isSRvGYN9Wbfbz0BjnoJW8yclZHRCVYLeXJjJrfr+LN5O1vBQ7POrVjTm/L6dnj95xxxJD187q4a5SeOtIPBpP4C/Z3dp+CxDRnw1W5l3YtjlZCXhXtGXX9/Y7Y1rQpe0rFVZ48HZw7meu2P4fXXfuL3XunP8mmhMCLURRwRY0ZBFkIIIURzFGYhhBCiOBRoIUrgZGMOb94UK0tlg/MdLqiHFyWa9OsN/m4rbokHDwn6jGeUNLHdlB3dypqM0adAd1tYfccwCPO2F48YF56/V21LJ7yqxiQyBkPUWcDRBS5EPbUxU7Iy9j7O0vf1L6ppE386w9bKHN65JQ6G+PMNHPXYuK8EKhr+20ltbjYQZg3zFkeaO7tay4eLz1Rrwf+mFBpOdMGvyRXwyJdHoLWDKkoRojTqthhq6zwJB/NpnUWfNu4tYa2e9GHMYFdYt3Q4DPaxh2YJK8RgVQSpHC1rho/+KBBHfM1I8GItUlXB778/Mvi1TZmR6K1zex2saPPA+nQWXDkbVoFcujoFth+pEo8og4ONBby3MAEu5hysNmRYRQuDxFJU0rllUiDMH80vNJRX2QqPfJXxbyU/OU1P8IYbhOtfYvwoyEIIIYRoh8IshBBCFIkCLUQJsBf3s1dHiyN5/ZJUDqv/5rfzFXdzYqBFVXlydSQVNIiTMsop+a1v2Prm09uHwrBg49thx7PqDO6GbDzRJY56hwtOzwnvSzsrvkEzXIjCBSmp8Cgbju2+erg5WMLHtyZCvARtxNSBu/NX/3XuZ9TESDdws5em7dPwkDPVWjY/PBbuviwUAtykqdZCCFEmXBhWx77ceuiiAK1eYdjgY5nCGr0JcLOBtXcOhxDhOl0qEmZZmHU7iyG1uFEc8fXobGy5qDow+9L32VDdJF01m7Nh+8nEYN3b+KUUNsDTLPxwZlxa1w6LVh6G1CJ5nkt14fP9yW2JXNvdGLrD+T33h7p/Xs8a5gN3TeXXxgnD9PeuS9NL2HmIvyM8MTdCHBFjRkEWQgghRHsUZiGEEKJYFGghSnBRtDvcfkmwOJLXh7/nw7Y0frsQMayD5dqtLHQPBezOroUnv8kEPWxmUywMW6xYGK/WjllD4myr3oKjpo4cb4I/1dg1fNP4QZAQyHfxIKWokS1ESQUrPGHVEamVi1VRYgKc2MJehK981YA+21EMTW3nBo/mjZR+xywukN08YRBsun8UvL8ogb2fpKrWQghRDidb9cK11GJIGX5JrmCt+PTFwmyAZOFJNFDT/ngqnBIuiJ/amAWtHfxbcWJVo2euihJHfcPv7Ge/yxJH0hsd5ir+pJvt6VXw7tY8yChphoUrD0Nxjf7Os96EeNrBmiXD2H0U6R2+dvf3UmVHGxMi3eHxOfzCHu1dp+D+z9PPqTQoF3dHK3jjxljWrooYNwqyEEIIIbqhqyVCCCGKRoEWogS3XRwEF+mphPQz32VBciG/3YgYCsBe77qWBkc4+SxVT3RjgYstL10zBG6eOEg8Yvjwd+Lhl6QK8ae+hfs4wJJL+YbLcOHp6W+y2EKUVHhVs6lr6WRl13F3sJeT9G2M+lLV1AEb9paIozP8XG1gJOde//jfx8+rX/83FpZNC2V/JyFEeQYMGAChXvYwXIPPBHUqs+DHMratIPqH35EfbMsXR4ZP6jALwuppb/xyTBzxhd+P145V3aZkf24dfLOvVBxJa3iIdNcA63cWw60fJ0F9K59KMtoaITzPq+4YKus1l6HBdj3LP0uFExJUOUkIcoaXr5PmPrU3+J3y2IYMyCxpEo/Ix8J8ILx+fQy4O0gXyiPKREEWQgghRHcUZiGEEKJ4FGghSvDsVVEQ5i1f1YMeWEof+8djH3leJkS6wZPzIsWRbn48VAavyzRxbyhwfeTuaaHw2JwIbpOxcuri1E7qWEWL+FPvsILQC9dEgzmnME0PXHg6u32PFHi0GEK3XhTEyq7zfk7Ot3J7AXR0nbvbfO4IX3auy8HV3gIWTBwE398/Gt5bmACXxFC1FkL0yc7KHEYPdmWV7PA9+deTE2DD8hHw4aIEmDnUR/xf9c9RjbaHe3JqoUFhi9um7O/MalZVzRgM5PQVgm1D1ak6J4Vl00JY1RBVVmzNg8rGDnEknTAvOxZkk4rSFn6x1Y1ULVqNFd6v3rkq5YLKfdrAAPvbWEGUY9WS13/OgZ1H9VPtC6vNxAQ4iiNirCjIQgghhEiDZvwIIYQYBAq0EH3DNiH/d2MstxYr/Wlu64Lla1NZP29eLk/0hvtmDBZHutm4twTe2ZInjkgPXOzHtk62VoY9CS7FBHVv7FQsDjw0czAEe9iKIz7+yKhmC09S4xVm0ceCCu64/TX53Co6GCSZpeaCtZRwzWxUmAu8ct0Q+OWhMbB0aghVayFEJhOj3FlIc8PykSy8gou8WMkO35PYZq/HE3MjWJsIVRzPazOErR8OFzTAmh1FcN/n6TDlxV1w37o08U/J+bBNxXjheZa7XcW7RnK9x6MyS4+Xf8iG2mb+ISxc9H9+PoZ++z8H2jpPwvscqupYWQwEXxc+1zv6dselwfDUvEijCKXzUlrXDktXp0hSTcffzQbevSXunO8SqWE70W/386lSpMr14wLYvTcxbhRkIYQQQqRj9swzz4g/EkIIIcr29Mxhp5Z888cmHxuXGIABqhuDywhLNuMCddwgJ/EIMUYONuYQK7zGv6VWwqnTfKpT9KWlvRsOFTTA9HgvsOBUgSB2kCN0nzoNKRK0NUorbsSJEklLjhuDADcbGB/hBjuza1k7G0MUG+DEZSchLhD0tXv56tH+sPiiQHHER01zJ9y7Ng06uqSfcMTKIdjSy9A1nuiC578/CqV151auwTZss4bpd1Le1soMEoOc4Zox/uxzGhfCS+raZf+sJsQUYHuENUuGseteV3vLfqsyYUhgsvAZkSRcW1Q0tItHLzTE35F9xnx/qBw+2l4Ib27OhZ8Ol8PBvHoorjnB3tPkXNiaCb9fbr04iO3ynznUG46UNLPnSy74mg4RrgsGCdc3hqxJuM7GMDYPeO7mVrbCjAT+35NuDpZgZW7G7k37k1/VykKoUodit6VXQRWHqi/6gp91WJ1zvnAdSvpW0dABd3yaLMlr7+5oBR/dyrd95ra0Knj5R/20xh0b7gZPC+cUx/wcUQAKshBCCCHSojALIYQQg0KBFqJvWGHBy8kadmTJX5IYF9tzKlpgSqwntx2k2Au+tqULskqbxSPaSypsYK1hjGERX0pu9pbsNTyYXw91HKvt8IK7bjGQI7VQL7tew1TzRvrB/2aFc5/0ffirI6zqCA9XDPdl5fcNFS5S4C7uZ7492usi6QOXDwZ/hVREwfMEQ2P4HpsrPO/2NhZQUtfGAoGEEGmMCnOF2cPUr8ZkPnAAC13syanrs8pcenETCzRmlDQJ1zsdFETrA16DXj7Um1WieviKcOF59WCtZXqCzhjI/Efmthl5Va0wb4SfQS/ONgvfEV9zCrMg/B5ytrNkoS3e8F40VXg/nR88PRu+vbyFexoMsksJ38PHa6Vt1agvjsL1w9sL4tSqLGXKqps6YcmnyVBW33dYUV34nH+4OAEC3flVYsT70/99eQROCfcccgsWPquxihnP1klE/yjIQgghhEiPwiyEEEIMDgVaiL5F+NhDW9cpVn1EbjhBXNPSCRM5TqxiUKFY+HukWNg/kFfPdg7HUk/wc9gJnxPTE7whp7zF4Cb9O0+ehqtG+YkjaWGYChdJcX7Z08kalk4JgZsnDuK+QPb13lLYuI/fItYN4wdx3WHKCy7urdxeAE9/kwnpx5tY2Kg3t10SxBYglAartQwNcobrxgawai1tnafY+43WyAnRzU0TBkGUn4M4Ug+2v5kc7Q5/Z9ZAUxuFyzQR6mUP80b6wn0zwuCe6aEwLtyNtVTrLdiMYRe5259iMHeQuy2EeduLRwxPS/tJ2LCH33UASipogIuHeICzHd/vSzwt8Frq1+RKaO/quwoghqDGDHYVR9LYnFLBgjuGDt9fK29NhChfzT7nTE19axcsWZUi3DfqXg0K51DeWxgPERyf84LqE7BsTSprtSU3bFWM5xRuaiDGi4IshBBCCB8UZiGEEGKQKNBC9G1kqCscLWuRtZR7j6NlWDVlAAwLcT5zQGI4CT4pyh2yy6X5/fYeqwMXmXajGhLcRT01zpNNBEtRCUcuuGh15Sg/sLXk08cedwrjgudl8V5soYU3nNh+5KsMOMlxh+aSS0O49v3nYWtqJdy7Lh0OCN9pqp6b0YNd2UKmUuFnGlZrwffbnBG+LGBH1VoI0c4A4Q2FLW0wLKYp/N6YKFxfbD9SDScMtNWeHAYOHADxg5zhmrH+8OjsCFg0OZC1bfRwVB2KtBGeY7wXqZS51QuGczHoio/dEGHrx6/28A0BYSAUKxBdMcyH+/OE78/B3vawNa2qzwDnHcK1idRV1X44WN5vOzFDEBPgxKqDeDsbXghZTg0nuuDOVSlQUKX75gcMO759cxzEc6zmySrIrErWS1VMc+Ge7+0F8RDuY7iBP6IaBVkIIYQQfijMQgghxGBRoIXoEy6O4oLMruxavUyK4e5OrFwRyWn3Gu72vWiIB6QVN0lSNnp3Ti24OVhBtIY7uY0dPs/jI93AydZC+NyoN5iKET4uNkYRTuo+eRruXZsGlY38Fl5wAvvuaaHsM8MQNLZ1wxNfZ8CaHUX97ug+G+40x9LphqCnWsu1YwPYglV7F1VrIUQT+L65bpy/ONKcg405qwaBi+yd3cpa8NEnXMwdE+4GN08YBI/PjYT5Y/zYfYSj8HxpCivf4L2InJqFvxNbcGIFrME+9v+2PTIUJzpPwpe7+Ve0wZah2EILK9HxhiFObNeC9yrnh1LvmhoKM4d6iyPpfPpXEavqZqguS/CG12+IAXtrzd93pgSvFTHIklfZIh7RHl4nv3p9DAtG84LhZXy8xyWoIKONJ+ZFso0ixHhRkIUQQgjhi8IshBBCDBoFWog+4UT9uAg32JJapfair5QwIII7vII8+FREMBs4AC6O8YBD+fVQ1aT7Dl+cTOcZwDFkMQGOrA3KP0drDGJxD3djzh3hK44M14fbC2D7kSpxxIevizVcO1b7hV85JRc2wtLVKZCpYaWgq0f7gY+ztTgyDBguGiRWa7liuA9buCqpa4fWDqrWQkh/5o/xhwQdd8+72ltCYpAzbEur6rN9mSnAIOuUWC+49eJgeGxOBAsX4DUSVlfRBT6/X+/l2zKnNxjuxvufHw6Vg5ONhUFd72EI5wuZ2jNhUHxkmAt4C9fEvIV62cElMZ7Q1X0azM0GQILwvsNqP1j9Tmp4/fre1jyDDIdixamlU0Pg/hlh7P6H9O1MkCUZcit0D7Lg8/7c1dEsFM0Lnpf3rE0Trm2bxCPyunH8INYylRgvCrIQQggh/A04TVvQCCGEGIGBSz6xGOoa8rXw1TZXPKQY90wPgxvHB4gjYozSjzfBkk+T9RJCsLIwg/cXxUM8x9AU7vC9Q/j9pJq0xPYEs4f7iEfI2Ypq2uD+z9P00r5KU6vuGAZxgwy3OktKUSM7r09xXkgdHuoCHy5KEEfK9ePhcnjlxxytJmK3Pz6eLcoaOjwV9uTUwncHyti/eZ8bhBiib+4dJVmIdndOHTy4Pl1xC0A8+bhgKz0PtksfQ0G8Fs6veecA5EvQ/kMXQ4OdWZUZDA4qXV1LF0x7eZc44s/XxQa+vHuEwbUg7A8GYm//JEkcGQ4Mjz0/P5oqZ6gB7wkx9JzNWt7qDkN8PMPxeBn3yFdH4K+MavGIvLCK6+s3xALlo4wXBVkIIYQQeVBlFkIIIUaBKrQQffJysoJB7rbwxxH5J8qwbPjfmTVssszFjs9ispXFQNZyaOfRWmg80SUe1d7O7FrwdraGCOobfgFnWwuYnuANWaXNkrR34gmr9cwQHqshau04CXevSYWmNt3PZ1WGhbgoeoEE9za8uzWP7abG1geaCvWyN5rAJqvWInyW4451DNxhlYHcSv0uBhOiJNiy5PZLgsWR7jDkEOBqA38J1zHGLNzHAa4c5Qf3Xz4Ylk0LZW2WsGoXthrkBdvZJBc2iCP9KG9ohx8OlrE2IrEBjlx/X13hY/szo5pVnpMDtuLB12hytPEEKH4+XMHaoBoSvB/5cFEiC16R/mGrnruEa+ejEgVZ7p0exip98fTazzmwOblCHMkr0s8B3r45HizMKMlirCjIQgghhMiHwiyEEEKMBgVaiD5hGW8L84FwME/+OYOO7lPwT1YtKyPOq8e7raUZTB7iwYIzUvTCx8kfbEuCbZLIuTA8hIvpuKCiabsXOZXUtUGIpx2ECOe+oXnph2zZFlwwCKbURZK2zpPwyIYM+PlwuXhEc/NG+sLwEBdxZDzshO/sLamVUFit/CpJhMgFQ16jwlzFUd9OCJ8t2IpRHWHe9uBoYw57curEI4Zv4MABMDTIBa4bFwCPzI6AWyYNgmHC94Cbg6X4v+DPTrgexCCJvmHo+oBwbYxB5iEBjuAu43OgCWzBc3miD6tmUyRTdbyc8hYY7OMAwZzahcrtlZ+yZQsDSQHvyz9YlAh+robVJlEf8N5v2ZpUyJKoVc+SKSGwgHPrnVV/FcG6ncXiSF5eTtawcnEi+24jxomCLIQQQoi8KMxCCCHEqFCghehTYpAzlDd0sMlpubV2dLOFoGlxnmBtwadkOS7uYoWJvzJq2N+nK5wE8nSygkhfB/EI6YE7hMdHuIGrvSXsO1bHqmco0cG8Bpie4MXODUPxW0olfPxHgTjib9ZQH0WGtiobO9gOW11DPU/OizSKFkPnq23uhFd+ytGqWg0hxgpbZ2I1OlXe/i0PrM3NWPURdcQEOLLvuSQ9VxLRBV57jY90hwUTA+GJuRFw1Sg/Vo3EQU+LmR6OVqx9HFYiUwL8TP3xUDm0d52CxGBnbu2VdGFpPlC4jvZiYaSkgkbxKF8Ygr880Vu4RzTsdkNpxU2w7h/9BAe0gc/5azfEgr218bR54gVbC921JoVVjZTCwsmBcIeEFb568+3+Unjnt1xxJC+c7/lgUTwEGEB7NaIdCrIQQggh8qMwCyGEEKNDgRaiTxhASClsZKXV5Ya7IQ8VNMC0eC+1d0RrChdlJkS6s5ZKuPNaV9i6CHfpRvlRoKU30f6OEB/oxJ4nrMCjNPiYUooa2aKAEhemzldU0wb3f54G3SflCyhcOzZA7QVduWSUNMPS1SlwvFa33edYkeX6ccbRYuh8G/aWwAHhO7s/uPC5+eFxMDLMBQLcbMHSwgwaT3RDpwLfq4ToCquK3D9jMGvHpcrbm3Ph1+RKdj2ibtgRP0/qW5Vdkex8GOSbEuvFWi89NieChTsxvMgrVKyp0rp2yCyRppKCFDCwlCpcM+zIqoGEQGcW2FUirKYW4esAu7NroYvzYiWGe7CdnaG2beyB7VzkqmijCwwqYasvDOYZwnWrvjW2dcPSVSmQLVFrIaxWtfyyUHHEx+/pVfD8pmxxJC88vzAklSDcuxHjREEWQgghRD8ozEIIIcQoUaCF6AtOYk2KdmcT9footV3d1MEWgqbGeXGbpMXFm7HhrrD9SDW0d0kUaHG0okBLH/xcbeDSGE8WVKpr6RSPKgeec/lVJ+CSGA9WUUapMHhz92eprCKJnG67OFhvO/N7sz29Ch784gg0t+n++YQLQthizdjggusz32VBi4qWakP8HeHasf5s9y22EMGFbCybjwv4UX7YTsMKcK67XvguwP8mIYYMz+uJUe7iqG+1wvfUe1vz2fXBkeNNLOyI10bqGBfuBlllLVCs4EVxHxdrmDXMh33+PTRzMGslF+Rhy9rUKI252UDYnFIhjpQDr2V+Sipn7TnxfkiJlw6B7rbstcUWSbyv57Fto7OdJftOMUTHKlrgzV/1UwVDEw42FvD6DTEwU/hMIqo1Cuf90tWpkFMuTZDlypF+8NCsweKIj/259fDwVxlw6pR+Lrr+NyuctYolxomCLIQQQoj+UJiFEEKI0aJAC9EXK/OBMC7CHbalVUGbBNVLNFVa1waF1Sfg4hhPbgsELnaWMDrMFbanV0tSMWTX0Vq2QxcrkZALYc/1mUN94HhtG+RXtYpHlQPPt7KGdpgU5aHIRSn07LdZcCBX3jk+XMC957JQxYR8Pv2rEF79KQdOSjDJjwtvT8yNVHuR2pDsPVYH3+wrFUd9uzTWE0YPdhVH/3G2tWDVGcZHusGVI33hxvEBMEr43wV52IG1pRnb6SxFEJAQOS2ZEgKD1GibgN/nf2ZUs58xPNjc3s1CKr3BjyJcCP8rsxo27C2FFVvzWABGacJ9HODKUX5w/+WDWYhljPB+xopbSg5wIh9na1ZlSonVonCxGb+TD+U3wPBQF3CwVl67QvwsvzzRBwqE6y7eVUew5R+GgvHvNDTPCNdXGMhRsjBve1i5OFG4z6DgvDowwHXnqhT2+SwFDABi9SqeH5kZJU1wz9o0vX3e3SBc6y2aHCSOiLGhIAshhBCiXxRmIYQQYtQo0EL0BcMHw0JcYEtqpawtTXrgxHtdSxdMiOx9AUkK2HJgVJgLK+csxcQhlnN3tLGAmAAKtPQGd31jhRYrCzNWpUVplR5wwruw6gRMivZQXOn21X8XwYY9JeJIPp6O1izIoG/4/nz62yz4eq90z8HVo/1gTPiFQQ5j8O6WPBbQUuWGcYMgxFN1ZRps+4YL31h2flqcF9w8YRDMSPRmu/A9nKzYgj4uHJ2i8i1EofB69ZErwtX6bN+4rxSyzmoVhAuMWOUCF5Mx2ILhhc3JFbBmRzG8/vMx9rmE3/+5wndIU1v/1ZDkgr/n0CAX1hLj0TkRrOISVl/C6x5DgmGbvMpW1sZGqSoa2uGnwxWskhWGAJUG28lhtUMMbiYVNIpHpdctfBGkHW+C2cN8FB+SOtuPh8vhy93HxZEyXTzEA966OU6xba2UBqtr3flpCvvskAJe7zw9L4prkKVAuGbD9pmqKurxgvdnj8+JVGygn+iGgiyEEEKI/g04TRNmhBBCTMDAJZ9YDHUN+Vr46psrHlIM7NmthMVOwge20Hnwi3S9lTu+ZVIg3DU1RBzxkVHSDMvWSDeBiLueceGI9A0rRzz+daYkrWKkNjTYGV6/IZYFupTgj4xqePSrDNDHfU9CoDN8cnuiONIPDLXhZ1B6sbSLcN8/MBr8XVVXadBWe9cpsLYYKI7kU9PcCTNf26NW9Zpf/jcWvJysxJFusMLV0dJmSD/exCpTpAmvF7bwIkQJcKHu5euGiKP+XfXW/guqWGBFIm/hvaJOSExfrC3MWKWlSVHuMEH4x0lB7eF08ceRanjkqyPiSNmwrc/jcyJYO0sl2pVdC09uzOS6YL5wciAsncL3ul0q2Nb0to+TFFn5Bw0YMADunBIMC4V7IaKe6qZOuHNVsmSViLDlzrNXRwPPjHt5QzvcKpyHVTK3Ee2B1/rvL4pnwTdifCjIQgghhCgDVWYhhBBiEqhCC9EX3I3sYmfBdh3rQ0pRI6vkgRUBePF0tIIRoS6w/Ui1JBPaB/Lq2QQ07oImvQtws2GLi1ihpa6lUzyqDDip/KdwLuA5oe9dsGd65x+RpK2ONhKEcxh3BOsL7qpdsioZ8iXelY+v7XVj+YUwS+vbYfYbe1lbLQzMyHkefbWnBA4Kn0GqeAife3dcEiyOdGc+cAB4O1uzawFsX4Tl6jHYovTWDcQ04AI7Vlbpz4nOk+wzt7cKUFihDqsPKQ22dLk01gtuF97L2AJjeoIXqw6ijyAdL/i5gpUz9PU9qAkMO/2aUgHBHnYwSLh+Vhp8TNjCE78jGlr5nM9pxU2QGOTMqnkpWbHw/bx0VQq0diijmtL5HGws4LXrY+CKYT7iEaJKmXDtdcenyZJdd0yJ84Lnro7iWq0RA8j4mLHCkz7gZwIGWeysjCP8SM5FQRZCCCFEOSjMQgghxGRQoIXoS7S/I6sygDvt9QHDIbgYjI+DFwy0YFul39OroUuCCZ/DBQ3Q2X0aRoa5iEfI+bDyyeWJ3mz3JJbXVhJsFfFLcgU7L/TVNgAXVR9Yn67XHcMzErwhnmOQrD8YoFu+Ng3qW6UPO909LRRCvFS319HW5zuL4VB+PeSUt8B3B0qh4UQ3jApzZW0eeMK13me+zVJr1/1o4fFMifUUR3wczGtgzwEh+mRuNhCemBtxwa5zXPDcnV0Hmw6UwYe/F8Bbm3NhS0ql+KfK5etiAzOH+bAqcA/NCoeLot0hyMOWtfIzRtjmDINxGA40BG2dJ1mLTqwqNjzURXGvC1aNuXzomWsvHpWGsIjcPuG+cLpw/WBraSYeVRYMsmD1jtpmZYWpe2D7vw8XJ1DbUg3g58OST1MkC4VgKPeF+dFcgyyNJ7qE8zAFiiWqIqMpFztL+OjWRBZuJsaHgiyEEEKIslCYhRBCiEmhQAvRF1yILappk6z/uKb25NSxCgeDVeys1gW22xga5Ay/p1exXdi6Si1qZKGIseFu4hFyPlykwgV1S3MzFgDSQyedPuE5sCOrhk2QYyUPKxnLb2NrIWyroM8gCwbIcEcqvkZyw+oiz246yuX3x8n7x+dGcguWYPWAp77JYguaPTJLmqCgqpV7eGTPsTr4dn+pOOrfFcN9uX9fpxY3qhWCXDAxEGKFxzJwwACoP9FlEBUYiOHAQMGMRG9IL26CbWlV8MWu4/B/vx6Dz3YUwV+Z1azVSG1Lp6K+f3ozLsINXrkuBpZNC4Exg11Z5QvhLWMSMFC982iNODIMWcJ5hS2SMJCAwVgl6bn2shCuaw7lN4hHpYPff0fLW2B6vBf7XFeS3IpWWLo6RbFt8C6J8YS3bo4Ddwf9VgY0JBiIxyCLVK8pViR88ZohXIMsrR0n4a41qXCsQj+BX2xL997CeAjlGOwm+kNBFkIIIUR5KMxCCCHE5FCghejLxCh3SClsZG1Y9OGfozUw2Mee7UDmBcvZJwY7swUIKSq0ZJQ0QXVzJ0yIcDeZRSdtJAQ5sVZSGFpq7/ovBKAEuZWt8GtyJfi52kAwx3MP4Rr+p38Vwms/H9P7gv7yy0Jlr8qCv/OrPx2D1X8XcltYvmaMP4we7CqOpPdXZg38fLhcHP0HF1uwnLuqVie6eOe3XLbbXh23XRzEPu94wqosB3JVz1e/fkMsTI52Z+0UFkwcxL5rcIHF3tqCtX5Rp9IMIX3BUOmnfxbCj4fKWKU3rEZxdthMKawtzYTrGzu2+I/n/fl8XGzg5gmDxJFpwcoBX+y+sP2T0mHlhZ+TKuCk8IWGrXeUFuzAxzTE3xF2C9deUodHseULXv/i57lSYMW75Z+lstdFabCC1PLpoXD/jDC9hIgNFV5nYHUTqVqWXjTEA16+lm+QpUN4r92zNg3Sj+un4in+bq9cHwMjQqh6qDGiIAshhBCiTBRmIYQQYpIo0EL0ASe/cMERJ72lmjTUBC5u40Ix7uDHYAEvuMA7LNhFskDL0bJmVtJ8UpS74hYylARf08viveFISRNUNiprxywuLGLFniMlzRDp5wAudhbin0gHF36wrdCvyRXiEf0JcLOFp66MlPV8bW7vFn7/I7BdeJ55evaqaNbiipc3f82F0rre22HgAjq2buKhqqkDXvspR60QEC6aPThrMJhzXKxBWNUIqxv1Bytu3TIpUBwBO+dw4RqrGVwS4wHXjQ2AK0f5QUKQM2uvYjZwIKveIkX1LGIacJH+FK90nIYcbSxYoG1YsDNMHuLBAlw3jh8Ed04JgWVTQ+Aq4VzH6gLYVud8+L147Rj/C9olmQJsV7PvWJ3irg3UgadeUkEDu3bGdpbY5kdJAtxsWCWKg3n1UN8qbcgjW7j+Fe5Thd/b+cwBPfpydwk8+10WCxIoDX7nvb0gjnv1NmOTVtwEd61JgaY2ac7bS2M84SXOQRa8dvnfl0dYsFJfHp8TCdPi6FwzRhRkIYQQQpSLwiyEEEJMFgVaiD7gIsqkKA/WBkUfu+VPnToNfwp/99BgZ65VBbDl0PCQM4EWKXarYnum7PIWtuOP5ySpobOzMoPLE72hreskawmhNCW1bbDpQBlUNHZAqLe9JKEIbJ+w6u9CeGpjFpT0EYKQ22NzI2QtPY6/99JVKaySEU/YLu3asf7iSHqlde3w5uZccXQhO2tzmDfSVxxJC1sz4WKkOjCQhYvmvOGi/JbUSnHUu7ER7mwhtT+4kI0VuUaGusDMod6segt+lob7OICznSX7jG5Q4E57YprcHa0gQjg38Xy9JNYT5gz3hZsnBsLdl4XC7ZcEwZwRvuycx2uMcB97di1jK3z39cDvmd05teLoPxjIwSAMz+pOStbY1qVWpSelqmnuYMEWbBelNBiwwc9WrOyFVcSkhEEeG0tz2Su99cDKTI9/nQEb9paoFfaUG34OvL8wgXvlP2ODYZB716XBiQ5pqmxNi/eC5+dHc71Hw+qDjwnn4j8qQr483XFpMFw/LkAcEWNCQRZCCCFE2QacVuLdCCGEECKjgUs+sRjqGvK18LU4VzykGPdMD4Mbx9OEiTHCMv23fpykt1LdGJb6YFE8K4/OU2ZpMyxbkwrNEu36Gx7qAm/eGAs2lv8tXJHeYZDouU1H4USHMluM4IT3pbGeMH+0P8QN0vw8rG7qhE0HS+HbfaWKWojHihhrlgwTR/wlFTbA/744IstnCZZVv0RFcEIX723Nh7X/FImjC2F1pjeE97/UsCPV7Df2QoWaLeCw1dKDMweLI34ySprhlg8PiaPePTQrXHgP6R6swfMHq1kcEf7Bf2eWNFF7IsIFfvZjAAUrWmBlIawqhv8ECP/4C8esLXSrnLL3WB1rhdKbS2I84ZXrhogj04IV7q58c584MkwzEr3h2asUtf/gAmt2FMHK7QUsPC6lRZOD4M4pweJIHlgN58Xvj7JgpRItnBwISy4NAcq4awYrvj26IQO6JKqyMz3BG54R3pc8Xwdcunjqm0yVAV+erhzpB4/MDhdHxJhQkIUQQghRPgqzEEIIIQIKtBB9SC1uhLtWp0JHlzS74jRlb20OKxcnQoQv313K2CYIf0+pylhjWOCdBfFcW50Yi6KaNjY5l1fZIh5RJlzInBjlDkODnCHQwxY8Ha1YlZmzYfn+gupWSCtqgj05tZBS1AhKvJf56LZE9nvI4cfD5fDKjzmyTL662lvC5ofHctt1i6XjL39tD/TXgu2xOREwd4T0lVl2ZdfCfevSxJFqL8yPZruQeStvaIcrXt8rjnq3bulwiPJzEEfSwbfWFRoEfAg5G1ahYwEVNzGs4mIN/m62bOzrbA3mZvxWPbFS1dz/6z20gUHe3x8bZ5KthtD8dw5AQVWrODI8vAKNUsNA1eNfZ0oW5O6BbVyevDKSVdviCa+33v4tFzYroG1jbxxsLOC5q6NgvAKr9CjdbymVrF0UVjmRwsyhPvDkPGyrKR7g5PlNR+En4ZpXXyZHe8Cr18dQcMoIUZCFEEIIMQwUZiGEEEJEFGgh+oATKA99kS75Dk51OdtawMpbE7m3RMEWQctWp0hWQQPbBLy3MB7c7C3FI6QvHV2n4KUfsxW7KNEXKwszsLc2E94bACc6T+ot9KWJ8ZHu8NZN/Bfa8Bbu3a15sH5nsXiEv1smBcJdU0PEkfSwktAjXx0RRxeyFs6HLY+OuyDkJIX7P0+HnUfVL1v/w4Nj2OI8b9hCa8IzO8TRhfA9suOpCVwCRvhZPeXFXeKIkAvZWZn/F1ZxtWZVVgLEwAoGEgfoadEPF2nHPb2jz8Xat2+OU2Srmt5klTZDjnD9FOZtJ0klvfe35cNnO/qufqV0WJ3vw0UJ4kjZsG3eQ1+mwzHh9ZMSVi96al4UJAZJ33ao6+Rp2LivBFb9VSR5EEcqkb4OrEqcHN/Bxubb/aXw2s/HJAuCzx7uC4/PieD+WY+P+RvhvNQXbPH1vvC5Y2WiIUhjRkEWQgghxHCYPfPMM+KPhBBCiGl7euawU0u++WOTj41LDMAARdWw3p9bx3aTxg3ST790wk+g+5kqFP9osJAqJVws/SuzGiZEerBgCy/uDpZs8ejPjGpo69Q9lIDVG/7OrIEJUe5UoUUF3AF/UbQHeDpZsx75Uu3G5A0fJ54r7V0nDeIxDxw4AF69LoZVMOEJn5NHNmTAzzLuUB0wYAArIc/zvfbGL8egrL7vKiDTE71hSqynOJJOZWMHvPZzDgsIqQM/J3mGes6G793Pdx6H7j7O/1jhmmD2cB9xJK2DeQ2wNU1/5fyJMuD5HuplD8OCnWHyEA+4YpgP3DQhEJZNC2UtT+aN9GXt4kaFubIKQb4u1qzqm76CLGig8Jf/klwBzW29t8mytjSDiZHu4kjZMAj8+NcZ8MOhcuG6pwvGR+oWwsEA0g+HysSR4XGyteRSnYsH/L68YpgvnBK+XNKKm9T+jlGlSTivf04qh5K6dojwdQAHCb6XsTLa98I5hq1ntqdXQadE7WekdtUoP3j5uiHgYsfvfsVYffpXIbzzW5440h2+Flgtj/dnPT7mDXuOiyP54fffewsTuASpiX5RkIUQQggxLBRmIYQQQs5CgRaiD7jLEHfYY9BAH3Bx/O+sapgc5cF1sRoX+ScKfweGZ0506B5owQn97enVMDrMlXuAwBjgeYYl+g8XNEBDqzJ33BoyXLSawylY0AODF3etSYUk4TWU0+jBrnDNGH9xJD1sC/Lmr7niqHe4aILBP6l9ubsEDuer/9mLAcCYACdWfUIOuPDc0t77ojyGezBEwMOvyRWQUtgojuSBC+3YRs7RxgIsLc7sgMZKAYQvd+F9FeHjACNDXeAS4ZyaN8IXFk4KguXTw2DxRUEwRxhfPMQDhoe4QLiPPXg5WYEN5zYnutqdU8s+V3pT1dQBN44fpNfAjbq8na3hqz0lLGyAVVriA51ZBRxt4WcohhakuAbTB1srM67fRVLDqlkjhPfV2HA31lpUymuv3IoW+HZ/GRyvbQNnW0vwEc4VTeE1xYa9JfDkN1mwLa2yz+8afcOA3HPzo+GmCYO4VCIzZhiienPzMVi7Q7pKfvj5+cDMweKInw9+z4d1/8hXgfB8vi428NGtiRSeMkIUZCGEEEIMD7UZIoQQQnpBLYeIPry7JQ8+l7FtyPlw0QQn7XBnNU9Yen3JqmSoaOi7CoMmcJIb2wZgGWiiGi7Gv/5zjl57zxsbDBpuum8UuDnwC1Vhu6ir3t4v2ftGE69eH8MWs3lZsTWv3wWLwT728OWyEeJIOljw5IrX90Jlo2bPKbY5++pu6R9PbxZ8eBgyS5rE0bleuyEWLormU2HiztUpcEjmgGVCoDN8cnuiODoDpyuwzVhrRzertIGLrS0dwlj4dzP+fNY/rcJxdkz43+G/8f+n57ixzXtgmAQrMmAACP/Bnx2E70LcPW4n/Bu/F3vGWMXs78xq8f/zQnK1zZLTqz/lsJYaffn0jqEQbyDh8Ee+yoA/jlSxnydGucP/3ahbKztVz42SuTtYwW+PjBVHhgWrnXzyZyG7zudRbc7TyYqFZvC8xu9MDLecHVDHj0BsH5dX2QopRQ2wJ6cO0ovlDSxqA9trvXTtEO73JsYIz7NnvzsKv6VI12Z00eQgVpWLt4/+KIBPhfeLvuAmiU9vHypbcJnIh4IshBBCiGGiMAshhBDSBwq0EH14btNRWduHnA8DLZ/cNlT4t/QVEM5W0dABd65OhpLa3ndOa8rawgxeuW4Ia2VE1PNbSiW8/GO2JG2fTN1Ds8Jh/mg/ccTHZzuK4f1t0pWIVxcGdH7931huu6Gx4sCMV/dAfWuneORCD1w+GK4dK/1u/J1Ha+H+z9PEkWa+u380DJJhkePedWmwO7tWHJ3rt0fGsRZuUsN11oue3wknOuTdpT9e+Px+6+Y4cSQdnPLAYAuGWnqCLxh2wYWyjLOCQhgAwceAYRnegRhceHawtjgTOLE2OxNIEX/GcBz+fGZ8JpDCxv+GV8w0ej+u/rsIPvw9XxxdCFsojApzEUfG4Yvdx+HtzX1Xe8IKD8svCxVHyobf1U99k8l+tjAfCL8/Np6dA9ran1sPy9akiCPDgi2idj49URwZpszSZnjm2ywoqGoVj/BjbjYQLMwGsNZbGAo0tPnfG4X36bKpIVSNRQsYgH7kqyOwq4/rB20smRICiycHiiN+sCXSR9sLxJH88FoAN3dgJTJiXCjIQgghhBguCrMQQggh/aBAC5Eb7qLDXbj97aLmDcsqf3xbImslwFNNcyfcuSoFCqulmdDHSfun5kXC9AQv8QhRpbi2DR7bkAHZZc3iEaKpydEe8PoNMeKIj8a2bpjzxl62qC63hZMDYemUEHEkvd/Tq9g52B9sw4YtdeaO8IW4QY7iUd3dty5N64WeFbfEs/ZLvOGu6l+SLgw4YvDw54fGiCNp5Va0wnUrDogj+VwW7wXPz48WR/xhy64DuXXiCCDSzwE+XzpcHJ2rt0DM+RViev4cK8iwIAw7htViutixnkCM3AvyG/eVsmpcfXlkdgRcOdJXHBmHHVk18OD6dHF0oQA3W9h0/yhxpGx4Lk19afe/i29YpQI/D7WFAcIpL+3Sy/eJFPa/cBEYerYB26fh9w+2kCUXcra1gGeujoZx4fy/Y40Rfmbg+ZVaJF3lnXunh8ENMsw7rNlRBB9s6zt8yZul+UBYsTAehgY5i0eIsaAgCyGEEGLYzjSiJoQQQkivTq28rSupLv8a4Tbze/GQYrzzWy6s33VcHBFjgbsPX7wmGoYF62+XdFl9Gyz5NBmqmjrEI3xgRQFsKRHp6yAe0Q1OTuHuZXpfqA8rS6xZMgzmj5G+6oUpmD3cF14Q3q+8rf6rUC8LjwMGDIA5wu/I04mOk2zhqj8dXSdZoGPxR4fhuhUH2eK8rs9HZWMH7Dmm/IVEF7ven5uYAOlCPedLO66f1hO4G1pO559D/f39wluB/TmGPEO97FhbO1xonRrnyYIgCyYOYqGvh2YOhueujoK3boplodAvlg2Hnx4cA389OQEOvDCZhZDaO09yaTPSF1XPq1QV0pTE37X/qknHa09AQfUJcaRsWJUnMei/lkgY1NGFudkAg65iJ3fFKB6wWgqGA/A7lpwrIcgZvrh7BAVZtIT3brd9nCxZkAXP0UfnRMgSZFn7T7Fegyx4D/7ydTEUZDFCFGQhhBBCDB+FWQghhBAVKNBC5Ia7wv7vpliI8uO3WKlKSV0b3PFpMlQ39d36Qwq4iL3y1kQ2eS0VfF+8tTmX7aQnquGiCi7AvnZDLDjY9B8qIACOwnN0y6RA2HjvKHhibgRYCe9Xnsrq2+Gb/aXiSF5YecTXxVoc8TF7uA9rl/PiNUPUCvHlVrSwKhPTX9nDqpYcOf5fmxhN/HCoDE7pECjA9ktycLHr/e+JDfhvcVtq6cXaPae60nuYxYr/39/zd2JVF7moel4x2GFsVIVZkJQV8H46XA6f7+R3PY4VwHpg2zGsrqKLSVHu4k+GByscGYMwbztWjYqcMXDgALj1oiDW3sXTkW9lSGOFAb1FK5Mgr7JFPKIbrHiJ1dLmjeBfueuLXcfhva3yt9LsgaGdJ+dFwsRIaldrbCjIQgghhBgHCrMQQgghaqBAC5GbnZUZrLglDoI97cQj8sPd2hho4V2hBX/X9yRu2fHl7uOsSouuCz6m5KJod/jq7hF6rQpkCJZcGgx3TQ2BYA9b8QhfH24vgK5u/UzAyrGAgbBSAFa4WHlrAnx3/2i4ccIgldVa2sVqLQtX/letRd1FTqyK8eOhC1v3qAsXeALd5Xn9+6rMImW7pfMdocos3PSco7pWFtKEvbWZ+FPvSuraxZ+Mh5XFQPBQsSC+I1O3Cic9fk2ugOc3HYVv9peIR6R3dvgEz53DBQ3iSDtjw93AgnMQkxc53zu84fWEob4OUsKKVRhiuUN4Pgy9hZS+pBY3wq0fJUFlozSf57ixAltoThOuzXjDIODbv+WKI/14cOZguDzRWxwRY0FBFkIIIcR40F0TIYQQoiYKtBC5OdlawPsLE8BPjR3GvOCObQy0YEsOnnDh6a2b4uDiIf/tPtbVltRKuGddmtHs4pUDttD4cHECLJsWyhbsybn83Wxg3kh5Ah4ou7wFtgrnsT64O1jBBD3sUMXWV/dcFgq/PjwWXpivXsu1nmotl72ymy0qq6rWsiu7Fqp1COnhjnpc6JGDi33vlVnau/hMzDe3d0OhntqvGHuYBb+LToslw2QNs6ioOFNaZ3xthpCq6iwZJU2SVJ87lH8mWFJe3w45wmc2D/jdHOn3X0tGXavKYIh4RIhhBldPdBrPNR1WPsM2ZaZsWrwXC1InBPKrNmbssPXYXatToamtSzyiG1vhO+PdBfEwXoZ2ZOt2FsO7W/QbZLlzSgjMH+0njoixoCALIYQQYlxohpoQQgjRAAVaiNw8HC3h/UUJ4K7Hkts9FVp4B1qwOgP2Kp851Ec8orsDuXWwRHjstS182yUZkwEDABZMHARrlgyVrfqEobhrSgjrqS+XFVvy/l38lhu2/5Hzdz0fhkVwkQurtXxz7yi4YXwAC/j1p73zJGv3gdVabnjvEHx3oKzXMNv3B8vEn7TDs8XP+fqqzIJtknjQtm2TFOyt+q8gIqWuk6eh87yKR6oqmOjq7ACLnGEWOxUhHaxyxLuloD4EuKkOAu/I0r3VEF679PhbomovvTm71RAuXutqUrRhthpqlfG9I4dFk4NYeMDU2Am/83NXR7PQqtxBRmOC1zP/+/IIdAif41LAVpofLIqHYSHStX/ty2c7itl1rj7dNGGQ8B4MFEfEWFCQhRBCCDE+FGYhhBBCNESBFiI3PxdreH9hvMq2Gzzhzu3bP0mG8ga+7Qhw7fzpKyPZwrVUjpY1s8VtfVUbMFSRvg6wftkImCtTqxmli/Z3hEtj+Zdb77E/t174p04cyWvAgAEwZ7hyXvcgD1u4d3oYbH54LFv8GqRGyCqnvBle+TGbVWt58ftsyCptZscrGjpgT45uzyvPFj/n6yvMksEpdJJerMcwi4wLmr2FSXj//foKs6jze5UYYXUWrKSlihShkLMrwEjx3+vL5LNaDWFlqYySM59p2poU6c4+6w2NlNX28LtB39X78DP+RgmveQ1BfKATfLV8BExP8BKPEG2s3F4AL/2QDadOSRN6xtZsH9+WCEOE613eVv1dBO9v02+QBe9vll8WKo6IsaAgCyGEEGKcKMxCCCGEaIECLURuIZ528O4t8Wwno76U1Z+p0MI70IJw4Xrp1BBxpDss/7/4oyRILmwUjxB1WFsMhMfmRMAbN8bqNUylBHJOeGMxlhVb9TfJP2awK3g7668aVF+wWgsufllo0AILq7VgFZObPzgEN75/CF7+MVvnajdyVmZxtZO3zVD6cf19Rhp9mKVDT2EWNSreGGOYJUCNFo3YIkjXMMPZ7VEwRMfrGinUy+684IxuVWXcHCxlWbSWWutZ7yNdHcqvh5uE7wV9h50xwO3Sx2e9McFqb3dcGgwf3zYUfJytxaNEU90nT8NT32TBqr8KxSO6C3CzhVV3DGWfM7x9Kjzulb/niyP9wMp/j86OEEfEWFCQhRBCCDFeFGYhhBBCtESBFiK3KD8HeHtBHFhbyteK4XwYCsEKLaV1/AMtCycFsiDFQIlanWAv+bvWpMC2tCrxCFHXpCh32LB8JIwe7CoeMS3jItxgWDD/kus9th+pguwy3Xbd62LeSOVW40ktboS8yhZxpBl8Tvfk1Ioj7TjbWYKfq3yLcFYWA3v9zHexlz5chhkfvbYZMvrKLP+FJuSsBoELyKquG47XGl/lMnUqs+CC165s3T4TYgIcwcHmv/fjDo6ths5uDaRrSyN8vw/xdxBHhkPK946znQU797F638E8/a0x2grvz8UXGXerEwxifXr7ULj1oiBWhZFoB7+77l6bCr+lVIhHdBfh68BeGzkCRh9tL2D/6NNE4Z7m2auiwAALU5F+UJCFEEIIMW4UZiGEEEJ0QIEWIjfcAfzGDbGsQoG+VDS0w22fJEFRDf/FLywB/cp1MWAh0e/b1X0KHv86A9btLBaPEHXhLu4Vt8TDQ7PCwdpCf4EquWEbhrunyVuG/JM/pdttqyksMz8+wk0cKc/3B8rEn/QjNkD+Sga9tRrCal1SajjRBfeuS5O1Ysj59B5m4Vz57Oy/U+7nWdVzWyJDQFVuZ1cx6c/fmbpVOMGw0ITI/z4zdQ2Z9GdytIf4E0BBVSscr9Wsog5WdNh7rA5e+TEHZry2B77eWyL+ieGQsjILft8hfD/eI3z+8WwTpcqVI/3A10W9c9bQ4LX8F3ePYMEvor3Kxg649eNkOCRh8Gp4iAt8dGsiuHIIyJ7vnS15rCqLPo0Jd2P3lfi5TYwHBVkIIYQQ40dhFkIIIURHFGghchsV5gKvXR8D5hq02pBadVMH3PZxMuRWtIpH+Lko2h3eXRAPthIuNK7Ykgev/pQDJyXqM29K5o/2Excl5Gu1ok+XJ3rLUna9x/7cerZIqS+zh/kodpK/ub0bth/RbeFZV7GD5F+M663VULSfdI+jvrWLVSbQtWqNrmQNs/RS3YF/ZRY9hllUfH8aY2UWfD3VaY+3J6cOuk7qdi2A1ct6pBQ1QGMbn9c3bpATqw7VQ53gDFYywYp0j3+dCVNe2gXLP0uF7w6UQo1wHWeIpKzM4uX0Xzs9DDs/8lWG3gIt5mYDYMmlweLIOLg7WsE7wvU7VlnE6jNEe9nlLXCL8D2tbWW63mA47p0FcWCnRis6Xb3+yzFYr+eNBMNDXeD1G2LAQnivEeNBQRZCCCHENFCYhRBCCJEABVqI3LDtyUvXDtHronN9aycsWZUMR2VohzI8xBk+ZjsHL1zU1da3+0vhgfXpcKJTvnYPxmKQG5aLT4SlU0P0GqriDSsgyb249Hu6/tpgYUuvOSOU22Lo16QK6OjS7/s1Vg8hrt4qs0gZqnnh+6NQomGFB6lhBSQ5Fzt7C5MYdZhFVWUWPb/+vKjTauhER7fOLWbGDHb9t2IehmR3HeUTiMBLvonnVIHpPdxX09wJ3x0og+Vr0+DSF3exinTb0iplP+94aJXwd/B3tRV/OgMXQzHQcrigQTwir8vivWCwj704MmxT47zg6+UjYWy4abanlNLOo7Vw28dJkgbQ8Frv1etjuFf6xHZmL36fDRv1XAUKg4Bv3hgLVnqsbEqkR0EWQgghxHTQVRwhhBAiEQq0ELlhxZIzPb/1F2hpPNEFd65KgfTjTeIRfiJ87WH1HcPUWpxS1+7sWrj14yRWuptoBoNUCycFwrqlwyDM2zgWX853zRj/c3ZuyyG7nH84rC9jB7vK/vtqYtNB/bYYwrBPtL+DOJLP2ZUYELZdi/SV5nHkVbbCP3psrdEDgyxyfpX1HmbhG6Y5J8wiYXUJdaj63fCx8aomok9ytRqyEc7fkWH/LdrL1WoIr73qWrrYz9j6ce0/xbBwZRLMeHUPvPJjNuzNqVXcIp+upAwgB3mcG2ZB+Hw99MURjVs4SQE/A++aKm9bQ6lhNSRs4/LiNdHgaMM3IGgKsBXYg1+kQ5uE5/2tFwfB43MiWDiOJwz2PfVtFvxwSL/XbtH+jvDuLfHsc5oYDwqyEEIIIaaFwiyEEEKIhCjQQuQ2Ld4LnpgbIY70AxfBlq1JhaRC/jtZ/VytWaAlSsIWG8fE0t3ZZdKV7jYlg73tYd3S4XDLpEC22G8sHGwsYOHkQHFkGuaO9BN/Up6Uoka9tl9CIZ52emmV4Gp/bmWWCB97ycrkb06pEH/SL2tLeacmeg+zGG9llvYu1Ys9n/5ZIP7EB/7O63YWwys/5rAFKGx7s2ZHEZTWt4v/C+mpG37952gNqyCgi8nR/7Ua2nesDjq6+SywjQxzEd4vZz6HTgsP+tnvsuDqt/fDVW/th/e25sGR443suLGSsjILhqR709zWBf8TztEONd43UsPP9/MDjIZifKQ7bLhnJFwS81/gimgHgyCv/XwM3vjlGJySqCUqXqM/MjsC7riEf8VBfPz4Gb9Fz9cYWOloxS3xsrRSIvKhIAshhBBieijMQgghhEiMAi1EblcM84FH5+g30IJl+pd/lgZ7curEI/xgy42Pbk2A0YOlK12Opbtv/SQJdiigQoEhwoX1u6aGwKrbh8Ig9wt3OhuiRZMDwYHz4nZvgj3sxJ/k5elkBeMU3A5g0wH97uxFWKZeH1zOW9iMkbDV0T9ZteJP+lXb3Clri63zwyTYLo13+4Gzq7HIGWb5cncJpKgRNt2wp4TrdyCux67YkgffHSiFPzOqWdubD7blw7w398FHf/AJ0qhbmQXPvyMlulWYmxjp/m+gs73rJAu08IDnKbY16rEnpxYKq0+II+MnZVUjrCLS1zmSW9EC7wnnp1yahc+E94W/b+7/7YOG1k7xqGGwtTKHJ+ZGwls3xYKbhO1ATRVWH8I2qN/sk641j5WFGbx2fQxcOZJ/K0kM8uHj/+OI/tpmIqwa+cGiBKoQZGQoyEIIIYSYJgqzEEIIIRxQoIXIbd4IX7bbTp86us5Mvm6XYUESS0W/fXMczEj0Fo/orr3zJCst/wW9P7QWE+AIXy4bAdeODQB9tr/SlbujFcwfrZ8qJQlB+glMzB7my1pHKVFTW7feF0VQrHB+6wMG+M4m1eOobuqEwmr9Vrs520fbC1jggTdsrXR+0AADeRho4OnsAAtWBJMjvNNwogs+/F39BXms7MGrqAcuKGLFq/Nh1YFP/yyEHw+Vi0ekE+CmfrhS11ZD+D6NOytoxjMYNCnqvyowpqa1Q9og2PAQF/GnC2GLlyOc22jiwj9WLJr9xj74bEcRC0IZklFhrrBh+QiYPdxHPEJ0gW1Psf0ptkGVCn7uvrcwXpbPDQzi3PNZmqSPXxtYSQ+DLBhYI8aDgiyEEEKI6aIwCyGEEMIJBVqI3HC33f9mhYsj/cDJpcc3ZsKPh6VflDofLrw/e1UUa28jFSzN/7bw/njx+2zhdzHeMv08WVkMhAcuD4NPbx8KQR6GWaUFK/U8IZzHRTVt4hH5bE2tFH+SD1YTUPJC1C9JFdDJqWWHJmIH6SvMcu5Od6kqxCTL0BpOE0U1J+BALt/qXsdr29hCYf55LavaOk/CtSsOQkkdv/f82WEWXLDGFgy8q4Hh54kmi+NY4eNwAb/zor9KKav/LhJ/ko66lVnQjkzdX4tJZ7Ua2im8trzCWRMi3RUbPuTtuPC9jC1MpDKxnwV+vCbENi884O+AAS6sTIQVi7C1kSHBtmxYjQVDEj7O1uJRogsMTi348BALO0rFW3htVt0xFBIC+QelG9u64c5VKcJ3iH7X84M97eDDxYkXBIGJYaMgCyGEEGLaKMxCCCGEcESBFiK3q0f7wYMzB4sj/cBd1i9sOgpf7ZGuPHZ/sL0NVqWRcmHnh0NlcNeaFGg8YViLC0oSN8gRvlg2goWNDHHR7a+Marj23QPwyo853Cs29MCdrEkcF5L7MjbcDbycrMSR9AqqT7AFjm1pVVqFxL4/qP8WQ7izOVBPLbTOXpBxd7ACb2dpXqu04kbxJ+XYKpwjPH3we36fLX6wtQcuKvOAQZ2jpc3i6AxcKH/nNz5/X48jJef+nerYkaVbhZL+BLj1HS4pq2+D0rp2cSQNV3sL1gJFHfga6dquZ/JZYRasipNaxOc9hlVuEoOdxZFpwXCWlKEzbFnp2EvFoB4ZJU2SV1H6Q7y+eOH7o1DV2CEeNRwYptp4zyiqxiIhDB7e8WmypNebEb4O8NmSYRAsQ7C8Rnjct3+cBJk6tmvTFYboP1ycwD77ifGgIAshhBBCKMxCCCGEcEaBFiK3a8b4w/2X6zfQgt789Rh88mehOOILq9L8342xYG1pJh7RHYYKbvnwsM6LW6bM0nwgCxutXTocwn0cxKOGAydNvztQCnPe3Acf/VHAyqfzghvNV2xVvx2IlPD9w9OmA2VwKL8eHv86A2a8ukf4PfNYhQx1JBc2KqIVDrbQ0pezK7NI+TjSObfP0MbeY/xaE3R0nVJZCWVPTh0uTkju+U1He62Qcrz2xAVVYqSEVaY0he85XlRVSsmtlK4iQQ+NqrPoWCkH/65QL3txpHvrov5MNuFWQ+p+f6gDW4xdPrT/lpUf/l4gSTUYrHq0cOVheOTLIwZ5beksfBe9eM0QePOmWPBwPLdiGNHeyu0FrBqglBXoMKT88W2J4ObA/3Uqb2iH2z65sOKZ3Aa5Y5BF+J3t6dw0JhRkIYQQQgiiMAshhBAiAwq0ELldN9Yf7p0eJo705+M/CuCtzbniiK9xEW7wicQTt7j7Fxce9h7j2/rC2EX42MO6pcNgyZQQsDA3vFuQ9s6T8OmfhTDnjX2wcV+pVtVFVPk1uQLyOCzkquLlZM0WPXjp6D4Fm4XfrUd9ayes+6eYtVa4a00q26He3yLhpgOl4k/6FavPMMtZO4ylanWEi2Y5ErYykAruSpdyofpsBdWt0KVisRADJ10SL5hgQKK/Ch3ZZfxeh9YOzQN4eZWtkrZxOZt/P5VZEI82T/6u6rdAkSJ8MumskAnPNlKTojzEn0xPtRYhrf5cPzYAzM36vjbB0NkPh7Rvn5ktfNYuX5sGSz5NZq1kDNHUOC/45t6Rwr89xSNEV+1dp9gi/aq/pA3+zxnhywJHthIG/PuClfewdV8Jp+9tdWGQ5aNbE8FdhvAOkQ8FWQghhBDSg8IshBBCiEwo0ELkdsP4ALhvhv4rtHy5+zg89U0Wt8Wxs0X6OsCaJcMgyMNOPKI7bElx37o02domGStsNbR4ciCsv2u4Xqtc6AKDGK//nANXv7MftkvYdgADHyu366cqC7YJ4NkF6o8j1dDU1nu7rgO5dWyHOlZreX9bPpTWn9tipLGtG/7M4FfZQBP6DLNYmQ8EG3FRKjbAif1bV1llzYpbHOiReV47HqmoE+zAzymsKCWlr3b3/91R1iBta52znRb+T1N4XpSd916UiqoqKVItiGLgsFj4b+3OqYMWDQI9GDTAdhm6OLvVUGldG+RW8KlWgO3GsI2IKWoSvhukhM/lLBXVWTDQiuEDTWA46/GvM+Gm9w/B3hx+Vad4wtZ2b9wYCy9eEw3OttS6RSqVjR1w28dJkl/jYGj88TnStl7tC7bgwt9B362ysAUkBVmMDwVZCCGEEHI2CrMQQgghMqJAC5Hb9eP84cGZ+g+0/JZSAQ+uT2dtHnjzcbaG1UuGwrBgF/GI7jCIg22Tnv3uKHRxqMphSkI87WDVHcNYK6yeBXpDgwuuj27IgJs/OAyH8xvEo9rbsKdEL4sBuNiBYRae1KmsUtfSCZ/tKIK5/7cP7v7sv2otvySVS1p2X1sDBgzQewALWw3h6xXtJ83i9ZFi5VYHKOTUqsBcjcU9F4nbE+CCZVJh/58RjSd6D3tJwbKfahP94VEhBQVIWJkFgwUYFPkrs4Zdv776Uw77/JgjfI6Me2YHXPnmPrh3bSoLzWlC12oqUcJ71NPJShwB/J3FsdXQWcEZU9LNIRx928XBYGXR9zVJTXMHfLVHvfukupYueP2XY3D12wdgW1olnObRu0wGc4b7wsZ7R55TbYjoLrW4Ubh+PARHy6QLbmLVwxfmR7PQuBz2HauDJatSuH5/qQM3L1CQxfhQkIUQQggh56MwCyGEECIzCrQQuV0zxh8eviJcHOnPruxaWLYmlVU64c3B2hzeWxgPM4dKu1CPi+t3fJoMtS267dw2dbimjK2wNt4zCsZHGu4iSVZpEyxZlQz3rktjrTm0gTvMMcihD7hA5en436Kr1PKrWvttr3I+XPDDBRKs1jLztb3w+c5i8U/0K8jDFuyFzxR9crW3gMHe9mBlIc0tfLqCW11gRQ0enO1UVxXwd+k/bKEp/N5TtZDN8zvR1kq7wCCvlhG44GjdT2Dg/L+3WXhuMkqaYVtaFawRPief33QUbv8kGaa/ugcmPLMDrltxAP73RTq7fv12fyn7/MBqKKd0CDto22oIvwNW/V3EQo5nhxN3ZPJrNTTZRFsNmQ2QvuqEh6MlXCtcL/cHW+RhxbC+YPWnldsLYPb/7YWNe0sUW/1KlWBPO/jk9qHw+NwIdj1NpPPjoXJY8mkKC/FKxdnOEj5cnADT4r3EI3zh5/F9n6ezFpz6hOF4DLJI2V6W6B8FWQghhBDSGwqzEEIIIXpAgRYit6tG+cGjcyLEkf6kFDXAbZ8kQ62OZfzVYW42AJ6+MhKWTg0Rj0gjXdxRyasVhinB0v5v3RQLr1wfA+4cQxW87c6uhevfO8gq92AlBk2s/rtQloBXb26ZxHcH7/cHy8SfeuchvOYONr0HDHAXvByfE+rQZ4uhHrhYJWV1mPTj6oeM5FbZyKfFjasaVVcwuCQlDFeowvP9b2+l3UL0cU6VWZBfP62Gyhva4cmNmXDLh4fhkhd2wcXP7xR+PgSPf50BH2zLh58Ol0NyYQPUNPGrZHUov0GtllSYl8Gw3jtb8mDum/vg2ncPwMrf81nI8WxYfUHT7wV1hXnb9ft8GisHGz4BiwWTBvX5nYTwvfrZ3xeGT7Fi3xe7j8PsN/bCqr8K9b7Iry1ssYZtar5cNgISAqVpaUfOwGpzWK3nhe+PSrpIjy12PlsyDOIHyfN6fbOvFJ4QPqP1HTQI87aHlbcmsqAvMR4UZCGEEEJIXyjMQgghhOgJBVqI3OaN8IXH5kSwlhn6lFvRAos/TuLWxuB8CycFwkvXDmGT9FLBXde4O/y3lErxCNHFJUM84Nt7R7HQlb7PT21hJQCs3DPvzX2wYmseqyigSkVDB2zcp7oNDw/Xjwtg7TB46eg+Bb8m9//+uHNKCPz2yFh4+sooiJNpIUYbsQp4bC52FpI9jqqmDr20tVJXDacQE1YYUPU9EOQpXZgFC7IcLlDdhoxnmMVOy6oKvCqzoP5aDeGC75bUSsgoaYKmNv20r8BFNAwo9gbbnmG1nRe/z4bLXt4NtwrXMut3Fqt8vv7mWJ3FFFvAYBCSB/yMWDBxkDjq3cZ9Jf+GkzDQ9EtSBfvef3tzrt5bruhieIgLfLV8JGtTg2FwIh2s5oMt0LBaj5SwnerqJcPAz9VaPMLXJ38Wwms/56isNsYbBlmwEg1eFxHjQUEWQgghhPSHwiyEEEKIHlGghcht7ghfeHJeJAzEPi96hG0AFq1Mkq26yZRYT/hwcSKrbiCVjq6T8NQ3mfC28F7BBTiiGzsrM9YOa9UdQ9lEtaHCxU5sRTD7jX2wbmcxG/flw+350NXPn/Pg72oD904PY//wtD29Cpr7WYzGtj1ThfellflAmDnUm73uG5aPhPlj/PXe0ud8SqjMgos2cYOkeRzpxcptMYR4LgirOreC3KULs2Dbmf7eAz1a2vlVcbC31rLNEMewKX4GKd2OrP/CJxhMxODqI19lwKUv7oL71qXBD4fKoL5V/dDV31natS5Sx6Ro0wuzhHrZiT9JD1sN9ReWwe/0j/4oYOfIde8egGe/y4KKBj7VpOTgbGvBAqUYDhjUT9CMaCenvAVufv8QHMyTdh0c26hiO1VHTlWKzoa3OC/9kA0fC+e9vkX4OrCKLHjeEuNBQRZCCCGEqEJhFkIIIUTPKNBC5DZrqDc8d1UUmOk50IILQUs+TVarDYMUcCF47Z3DWI91KX0hvEeWfZYKDQa8I1dJMDiw/q7hsGxaKFhbaLcQqwS4iL1iSx5c+dZ++DW5glVpOBsucMhd2cfWyhy+uHsE3DA+AHgXwNl0oP8WQ9MTvMHK4tzbUVygfGjmYNjyyDi2uBYToP+KKHbCcxYs8WeGNvBzS6oQgJJbDCFs8cIrIKhq4S/IQ7rXGtvqqYNrmyEtg2EYOOW1+d7fABbMsTLL13tL4a41qTD1pd0suPrHkSpo07J9THJBAzS18XmdEwKdTWph193BCvxc+FWiwO+l2y4OEke9+/lwOTy4Ph3yq1rFI4bp8kRv+Pa+USxQSqS3NbUSFn+UBGX10oUDsXrhXVNDWRtVOSroYJW9/32RrrJtpByw1SKGrpxkCPAQ+VCQhRBCCCHqoDALIYQQogAUaCFymxbvxVrvmJvp93IQF4bu+zydLfbLwdfFmpXkHh/hJh6RxqG8erjp/UNwtEyeSjPGDoNWWOp/wz0jJX+t5IY7tp/59v/ZuwvAOK573+N/4YqZWbYsM7Od2GF0GNukoaYNtGlTSOHe9jW9ZaaklKaBJm2gYWYnMTOjDGJmRr85R6MGajuWtLMzu/v9vDd3Zs6oji3tzoz2/Ob/3y2fvme9rNz3QXBLtSLydKn2c4z3fUSo9QEhVZFiW8nxAxOXzcswt/6bmkxUk2sP3Gp/tZZJWdFic+5PW+zG94HTK7Oo90VDmzXhwJjwY0/6hxvvDXWNcJcdpSf2fbY0zOIa2ftGVZ9Q7aiscKKhLPWzmpwVo89bN5+WJ3dfPvG4Pz93au/uk1++uE/WFTW4ZYJNhbNUeyIrqPPTyX7Uaqiutdu4vlh7DrtwdrrkuLFKk9Oo0J6qVqjeU7FUuHA79X5XVRu/88Qu6ep1X+WtMOMa9bNPT5Eblh6/FZa7qADeF/6+5SOVquwyMy9O7r1phm4FBt9BkAUAAJyooLvvvtvcBAAAdvrestkDtz751tPp4fFTRAImmsOOsLaoQT/RPy3H/qfk4T6q2sDEjGh5e2etrW1yBo4ckeW76sQVEiQzcq1/jYUGB8pZ01J1kMadk7pqQvLlLdWSGuuSwnTvbZPjJKqKgprInJAZoyeGVbsHb9XQ1iOvbq2WzcXN0tbZJ0+uKTePeM7/XjxBkqLd12rrWO5fXiw7y4793ppqXEtuXJpr7h1fQlSoLC5MlKsXZetJcBVysGqS/WjOmZ4mc8fGm3v2cVeVor7+I/LLF/c7vjXaWcb7/nitPkZq+a5aKak/+lPyE4zr4cVzjx2yGq4/vHbwhFomqWvgZ089fiWIkTpc2zHiicglE5PcGu4ZoioLPLaqTG8nGT/j8enRMs94j50+NUUunpMh1y3JlTvOGSufPz1P/zxOm5wsc8bE6+uqulfw5PvfnVQ1LNXy0Cqvb6sxt3xfSV2nDpxYJdD4YanXpmqX50tUYO+2M8fI/10x0SvafXkjVaXxa//YrquyuFNqbJj88aYZxrkwzhyxVnVzt9x2/xZHhPTnFSTIb6+bpl+/8B0EWQAAwHBQmQUAAAehQgs8TT3t/+vPTHNEO5d7Xjsgv3ppv/oQyXLqSeY7zy2Q/71Elel23y1xd2+/rsLxixf360ljuMeSCYnyxJ3z9NP5KozkzVQVH/U697SJmTEyPsP6kFV374C8/AmVlo5XleVYwkIC9eSlqtby6BfnGn9Gpm4BZDXVnsyX7K1s01U3nK7WosBCzHGqEIxNdd/7o7mzT0rqOsy941M/j16LrhejqWhUdozQz2ilx4XJv+6YJ+/fvVRe+eYi+evnZsp3L52gA25nTUuRyVnRx2wHle0FLYqOZfX+Bt2ywwoLxiV4dVu+4VItvKyqdDNkVl6cxyoBecIZU1N0S6HrTs6xvc2or9pd3qqrNG446N45cFWhSrVJ9VRQXlXXu/HPG+WQA9poqd9Tf/OZqfoeEL6DIAsAABgu7gYBAHAYAi3wtPkF8fK7G6bp6jt2U09rf/NfOyyb8Pm4i+eky703TXd7mfUnVpfJLX/bLLUtPeYIRssVHCi3nJ4vj395nltbrviLkQRIRuL17TXHbZuini4+e1qquTcyakLnWxcVyqvfXizfuWSCDupYZUq2b4VZdpQev/2TU1gWZjnO5HRBaqS5NXo7T7DF0BCrWg2NKszSYE2YRc2jF6RFjmhy0purSXT19Mu6Imvmx9T1UQVa/Mm9rx+0JPysqvap6mKX/GqNtHRa0+7Mk/KSI3R7lp9cPVlSLKh2hUHPrK+Qm/+6SbeWdCfVFlYF/hI9UFVP2XCwSf87rLoGD8cpk5Lll9dM9foQOz6KIAsAABgJ7ggBAHAgAi3wNPUE6h9vmu6Ip1Df2Vmre7SrJ9s9Qf3bH7ptjlufyle2lTTLtfeul42HmswRuIOazFTlxn9+zVRJi3N/CwxfpCqYqIoHnvD0ugpz6+i+vmycBAe556lwNRl+0Zx0efj22fLTT00xR90nOzHC7UE3u20fZsjCLlYFAY9V8UMpSHPfNWD7MEND1oVZRl6to9SiyiyjkeXFlVmUkbZ8OhGnTEoyt/xDUVWbvLzl+FXAhkNV03tiTblc/Ks18uc3Dkp7t/e2NVTCQoPki2eP1VWQVBsvWEOF77//1B758bN73Vr1TLVju/XMMfLDKyd5LMzxypZquePBrZZdj4bjvJlpxn3dZLfdL8IZCLIAAICRIswCAIBDEWiBp6ky1p58+u94thY3y01/3ijlje59wvFYMhPC5O+3ztJPAbpTQ1uP3P73LfLQeyXmCNzl1ElJ8u8758uNp+RKCE9tHtc501MlPNT6FhTlDV3Hrfxxyxn5lk247rAgpDHVDS2GPNE2bTi2l3hJmKXV85VZxrqxMstwX4/+VJllNLy5zZDy3u46GbDonHDShCS/ax/zl7cOjbpFlzpHq0n8y3+7Vn7xwj593+btTpucrO+Prl+SQxjAQup3lM/+ZZO8uKnSHHEPFUD+1bVT5bPG/a2nqGpE/+/JXY4IGVyxIEvuvmwi7bB8DEEWAAAwGnzqCwCAgxFogaepyby/fX6WpMfbX/GipK5DbvzTRtlZ1mqOWCsiNEh+cc0Uufm0PHPEPQYGjsg9rx2Qux7dIe3d/eYo3MEVEii3nzlGnrxzvpw62b1BJF9yqYdaDKlQ2D03zviv1jzqfPLTTxvvrVPd+94aoiYz3T2ZpEx1Q4uhzcXOqcxU39YjFY3OCygcjXVtho4e7kiICpX4SPdU4VGT4z4RZnFiZRYvbjOkNLb3yPYSa1p9xRqv7Rm5ceaef6hs7JKn1pabe8O3en+DXHvvBj2JX+7A8NZwqepSf/rsTPmZcb1NjaWlkJXe31Mv196zXvZWuPd3FFUR7oHbZsvJEzzTTrPf+B3lR8/s1dWInOCGpbnyjQvGSQA5Fp9CkAUAAIwWYRYAAByOQAs8TU0W3fe5WZKbFGGO2EdN/Nz6t836QzBPueX0fD3xrkq0u9PyXbXymXs3yP6qNnME7pIZHyY/N35mahLHna1CfIGquFSY7rnvyfyCeHng1tny5ndOlgdvmy3//sp8ee5rC+V0C8NGb++slaaOXnPPfaZmx5pbI/fGthpzy35WVK+xSl2rRW2GjtE2yp3njeK6jmGHU9osCjpGuUYeZlFtVhrb3f++Gg0VOFJVC7zZ8l20GnInVVFiuEFhdS68xbi3/NKDW2VfpWcC01aKiwyVb100Xh794lyZM8a/Ak2epior/fGNg/LVf2xzewhxwbgEeej22ZKf7Jnfvzp7+uVrj2yXZzccvz2kp6i2WF84a4y5B19BkAUAALgDYRYAALwAgRZ4mnqi877Pz5LC9GhzxD5dvf1y16Pb5fHVZeaI9dTE+99vmSUZ8e59Cry0vkNu/PMmeW6D+6tIQPQkjprM+eaFhRJ3jElrf3OJh6qyfJyqEqCCNCoUZ/UTts+sc/9ETFhIkBSkja7tTEdPv6za12Du2c9bWgwpNc2ercxS4MYWQ9tHEBqyqjKLajHiMl7LI+XEVkNZXt5qSAVbrbLUD8MsTe09xu8hJ9bK8VBth66Sd+OfN8qmQ86pmjVSwUGBcs1J2fLMV+fLZca1nq4s1qpv7ZHb7t8sDywvNkfc59qTcuR310+X6FFU0xqO2pYe+fx9m2XlXs89LHAsAcZNogpjqbZY8C0EWQAAgLsQZgEAwEsQaIGnqSeg/3LzDJmeO/rqBKOlWvX88sX98vMX9uunIj1hXFqUPPyFOTK/IMEccY/u3n754TN75P89uVs/FQn3UpM5l8/PlGe+tkBP8qjJHn+lKhicPS3V3PNNxXWdsvGQ+z+LnpgZLUGjnBncWdoi1c1duoy/E2wvtaa9iRVaOnulp8/9kx8x4UcPuakWe+4ykjYyVoVZlKiwUYRZaDXkdiogdKC63dxzr/S4MEeEkD3tUeN3kIa2Y1cRqm7ulh88vUeu/v06S8NEnrR4fKI89qV5cue5BaNqJ4YTs+Fgk3z6nvVuD0Gp4OwPr5wkXz53rMfCSPsq2+SGP2+QPW5ukTQS6h79/66YqMNY8C0EWQAAgDsRZgEAwIsQaIGnqQ/I771xhv7Q3AmeXFOmS3urigeeoKpL/P6G6XKdBU8LvrKlSq7/00b9pDDcT7121STPY1+a65jXr6edOyNVwkJ8+1e+Z9aXm1vuNS1n9CE+VaFDBVmsapkzHOrvsavcu9pp1FrwfTtmZRY3thnaUeacyizKaFoNlRJmscTy3da1Gjp9inUt3ZxKBYPvX37Y3PtAc2ef/O7VA3Lpr9fI8xsrdTDa2+UlR+gKHr+9bprkJnn/e8HpjhgvmfvePixfeGCLNLS595qkqj/ef8ssOXu650LH7++pl5v/usmy6mfDoYI8v7xmipzjwX8/PIMgCwAAcDfCLAAAeBkCLfA0V0ig/OraqXLOjDRzxF6qJLb6IFY9aesJ6knJO84eKz+5erKEhY78CfejOVTTLtf9cYO8tLnKHIG7qTY3atJHhZLGprpvwtobXOrjT7qqyh0vbrLmvTM1J8bcGrmhdjNVTV16baei6nbp8rJKUHUt7j/HHy3MolocjElxT2UWNak+kqobVoZZIkdRtcGJbYayvbzNkPLuLuvCLL5ejetYnl5XIeWNg+fart4BuX95sVz8y9XyyPslllR58jTVOvHrywp1NZZFhe6tGIija2zvlTse3Cp/feuQ24NQquqjqv5YmO65+1LVrvXrj253RFVIFTi/58bpfhs292UEWQAAgBUIswAA4IUItMDTVLuN/7t8oly9KMscsdd+XSJ7o+ytaDNHrHfG1BR58NbZbn8qXE0w3/3v3fL9p/boCRhYY+G4BPnnHXPlu5dOkOQYlznqu6Zkx+hWWb7s7Z210txx7NYSo6G+f6O1w0FhlqG/izeptSDMoq5lER+rVJKZEOa2Cka7ylpHNOlpbZsh3wqz+EJllt3lqgWZNYFc9XqeOzbe3PMfauL03tcPyr/XlsvFv1otf37joKXvK09xhQTJjafkyrNfXyhXLcwcdfs7nJj1Bxrl039YL2uLGswR91HVHlXAWlV/9AR1SVJtWlW7VidUJ0qKdsl9n5vliDa2cC+CLAAAwCqEWQAA8FIEWuBpAQEiXzt/nNxyRr45Yi/11P7N922Sdyx8wvnjxqZG6icpFxW6/0nCFzdVymfuXS9FVcN/qh8nRs0BXTg7XZ7+6gL9Ov74pLYvUW1TfOFp9ONRT+JbIT0+TBKjQs29kVEhgKb2wZYEVQ4o57+9pNnc8h41Lda0Z/p4dZYCN1ZsGqrGM1zWthkaeUUxR7YZ8oHKLMp7FrYaumZxtrnlX97YVi0/e36f1DugtdtoqYpR589Mk6e+Ml9uP3OMRI7ifYwTp7Ief3nrkHzxwa1S1+rea3d4aJCu8qiqPXoqk9Te3S9feXibbtPqBCqM+LdbZhn3qO6phgbnIMgCAACsRJgFAAAvRqAFdrj51Dz55oWF+oN2u6mqJuqDswfeLTZHrBcdFqzb1nzutHy3fw8O13bI9X/aoJ8shnVUFQb1On7mqwvk8vm++aTzs+sr5NyfrpJfv1ykX1e+Rv2bNh9uMvfca2r26J8W3l7yQajBCZVZtn3o7+Mtat08kTgkJjzE3Brkzkm1HaUjCw21dVvX9mE0lVlUIEtNhjpJSoxLQoO9/6Os5RaGWVTrDndUl4I9VAuaR74wR+6+fKKkxvp+JTmnqGnpllv+tln+9vZht1cwyUuOlIdvn6OrPHqKart10583yqp99eaIvcalR+kgS2Z8mDkCX0GQBQAAWI0wCwAAXo5AC+ygAgA/vmqShDhgQunIkSPyx9cPyv97crfHKlGoDMvnT8/ToZaPT4yOlvo3qCeLv/2vnY6bRPQ1CVEhOpj12JfmyZKJSeao72jp7JV/rSyVK367Vj5/32Z5ZUu1z1RreWa9NVVZlKlumATe9qFKKHaHWZo7+6S03vsCTar6lhViIj5WmcWN7bgcWZllFGEWxWmthtT1NyPe+6uzbDrUZOnP/RsXFEpwEB/5eRN1LlLtZ+65cboUpvt2m0CnWbm3Xq75w3rZYkFI9vQpKfLQ7bMlLznCHLHe5sPNcsMfN8jBGmdUe5ydH69bC4226h2chyALAADwBH6zBQDABxBogR3U04V/uGH6qCfK3OWVLVVy6/1bpKGt1xyx3qLCBHnki3NkQma0OeI+b+6o0f36d4xwchQnTk0w/OraqfLXz82SKW6oyuFEqorJ/3tyl5z/s1XyW+O8XFznvdVaVCDnxU1V5p77Tc0ZfZjlw+9bu9sM7fDCFkNKrVVthj52zSpIdU9llorGLuP6M7K/c7uTwyxObDWU4P1P9quJvxV7rauYMNG4L/nOJeMJtHiB1Ngw+e6lE+TRL86VheMSzFF4Qm//EV3B7s6Ht0lTh3t/f1BV/758boH89FOTJSLUc22iXjDuj27/+xa3/3tG6rTJyfL7G6bRKssHEWQBAACewm+1AAD4CAItsMPs/Dj56+dmSlK0M8qgby9p1m16iqo89yRielyY3P/5WXLxnAxzxH0qGjvl5r9ukvuXF+s+/rDWzLxYeeDWWfLLa6fK2FTffCpaTW48apyPL//NWrn1b1vk9W01ejLHm7y1o1ZXnbGCal8yPn104bTu3gHZX9Vm7tlfmWWk1ULsplo+WCEm4oNqWurnnZ3onqflRxM8bOumMsvH1bX2yNbiZnlpc5X85a1D8t0ndskNf9oop/9whaUhEE9avsu6VkPK+TPT5KmvzJeTxieaI3CSuMhQufO8Ann6q/Plwtnp4oMdDx1NtStU5xRVwc7d1O9Ff/rsTLn2pGxzxHpHjFu53716QP7vqd2OCRdcuTBLfvqpKT7RGg4fRZAFAAB4UtDdd99tbgIAAG/3vWWzB2598q2n08Pjp4gETDSHHWFtUYNEuIJlWo5vVj3wZ6pk9BlTUmT1/npHPAWoyva/vKVK8lMiPVbSWz19qdrUpMWFGa/1Rul3Y/JEfTi94WCjbkkwb2yCYyrh+DL1urlsXqae5N5X1SatndZNNNupsqlL3t5ZK0+tLZdG472rWnfEfmii36l+/sJ+ywIiU7Jj5OK5owumqfDI8xsrzb3BSjKfXpxt22TOA++WSLnDWsWciJ7+AbnplFxzz322FbfokIQyLi3KeK+7J4j47IbKEQda1CXDin+roiZs39098tCEOi9Y1YZNBVZ2lbfqe0RVjeypdRXy9+XFekL2oXeL9ftIBT7U9a+oul1qW7ql20dapSnVzd1yjXFuUPcQVokOD5Zo477h1a3V5gjspu7jbjTe7z++erIOhVv588fRPWecr+/65w7jPej+e4lZxs/03htnyBg3Vf06EaotqQoWWFm1brhuPXOMfPGsMbo1HHwLQRYAAOBpRKMBAPAxVGiBHdLiXPK3z6sWLaNvz+EOnT39ctej2+W+tw+bI56hnqx96DZr+uKrybxr7llv+ZPcGKQ+fD93Rqp+qv1bF42XpBhnVB+yggqhPfJ+iVz26zVy298Hq7X0ObRay6HaDtlyuMncc7+5Y+PNrZHbVfbfgYaqJntaDakw3E4vrczSZZzH1QSdu6nJ/SFj3TjZuKN05O2cunv7LXvPjTYAWWphm6E/vHZAbrt/s/z42b3y8Hsl8s7OWimqatM/+5EKDAyQzIRwWTAuQYcS7zhnrPz8mqnyrzvmyft3L5WYcOcE9jq6+/S13WrqvBbuwTYnODpXSJBce3KOPPv1hXLzqXkebT2DQa1dfXoS/ofP7BnVeeZoAowbRxVSUhVZEqNDzVHrFdd1yg1/2uCYilUqnKXaZn3WooAm7EWQBQAA2IEwCwAAPohAC+ygKjqoD3CdVM7+r28dkrse3aHDLZ6iJkcfvn2OnDM91Rxxn+aOXh3S+clz+3QrE1hPfSivKjc8+9UFelLUGyqXjMaGA43yv4/vlPN+tkpPNFs5kT0ST6+rMLescfa00b9vVaWJj6uy4OnvE3Gwpl3aLWxhYzVVicPdPvweLkhzTzsx1aprb+UHraVGwqpWQ1Gu0U2YW9lmKCsh3NwaHlXlSFVfO2lCkly9KEu+vmyc/Pb66fKUcZ5eefdSefZrC+QPN0yXb11UKNednCOnTkoyftaREhYSKFmJI/tvWmWTheG8Ier7taiQVkN2CQ4K1MEq9br8srqP+FCgDp6j3muf+v16XZHO3eKM68pvr5smt585xqPtotbsb5Ab/7xRV+BygrDQIPnVtVN1uB++hyALAACwC2EWAAB8FIEW2EFNFP3y2qn6Q3unWL6rVm76yyYpb/TcZLJ6AvoHV07SFT2saC3y9Lpy+fQ962Vn2X9PmsMaLuO1rSZFnzOfqI50+fZkVGN7j66UcOmv18gXHtgqb263v1qLai/y8mbrSuirIJ47qiqpyhIfZ1VbpE8y0rY3TmFFmOXDlVkK3FSZZW9Fq/SOsv2NapFnhdFWZqkxfgaqVZYVsj8hWJIc45JTJyfLdUty5H8uHq8Dsy9+Y5GsuHupPPHlefKbz0yVr50/Tq5amCWLCxMkx/jzgoOOP5P8Sf9NTyuqaje3rLXUolZRODZVqUMFm5+8c54OViV5sFoHPqDuXVQ499a/bbGkrdD03Fh59I65ssg4B3mS+l36yw9vk9ZO+1u8KqoazV9vnimLHfRQA9yHIAsAALATYRYAAHwYgRbYQVWyUB/af/HsseaI/dTk8g1/3CAbD1r/BPSHqYoeD9w625InwUvqOuTmv26Sv71zWPoHnNkSxhdFuoLkljPy5fm7Fupy8hE+HmpR1hU1yLcf2ynn/3yV3Pv6QSlvsCeY8daOWmmxaNJGBdC+cv44c2/kVFufkqNUs7GrzdC2kpG3vnECFaRwt9gPtZkZm+qeyizb3RAacmqY5YjxorYqDPpJlVkWFybKzz89Re4w7icumZshc8bESWqsS1QbuJEaaTUYq9S19phb1jppQqKuEALrqRDLWdNSdeBKBZud9przJ6o62fV/2qjDuepc5m6qbdRfbp4pKR5sRamCvf/vyd36d+kBh9z/5yVH6t93JmZGmyPwJQRZAACA3fhNFgAAH0egBXa5fkmO/PCqyRJiQWWSkWjq6JUvPLBFHl9dZo54RmF6lDzyhblytgVth9SHin9585B87r7NtgUM/FVMeLAuJ//81xfIDUtzdRjC1zW09ciD7xbLxb9arau1vLWz1qNBKlWRyApqsl+VxVdVHUZLfY+O9mG/XW2G3BGysJMVE/1DlVliwkMkOcY9lRLcE2axph3eaMMsSplF7cY+KehpRZszpwULjhj/zxOijdfBzLxYcw9WGAqxPP7lefKjqya5pdIXRk7d71/3x42yr9L9VQyH2gqptlEqxO8p1c3d8nnjnv+VLdZVqRuumXlxcv8tsyQ9LswcgS8hyAIAAJyAMAsAAH6AQAvscva0FLnnxukS/aEn4e2kJt5/+eJ++d6/d+snGz1FVfP44ZWT5DuXTJCwEPeHHraXNOu2Q89trDRH4CmxESHyhbPGyAt3LfSbUIuiqrV86587dLWWP75x0PI2Xurp6q3F7q8ykp0YIU98eb7MHRtvjoxO6zGqa9jRZkhV+jhc22HueScr2gwNVWYpSHNPiyFlR+noX5tOrcyiWBEqUdSE8PH+fmUN7v/vOq3NUI5xDvKUUyYlm1twp4+HWPIJsdiqtqVHB27V/X53r/tDgrPz4+Wfd8zzeDsdVV3y2ns3yK4y54RU1ev+3ptm6IA3fA9BFgAA4BSEWQAA8BMEWmCXWXlx8nf1xF68c57Ye3lzldz8l00eb/1x0Zx0eej22TImxX2TqEM6uvvkh0/vka/+Y7vUt3mmbQE+4K+hlvrWHnlgebFc8qs18qWHtsk7u+osqdbyzPoKc8u95hfEu606h3Ksn7sdbYZ2lrVa0lbBk6wIswxVZilIc0+LIXW+rXRDmMuqMEtIUICEjrJCmhWhkiHHq5Si2kz1uDl46qTKLCoEcfn8THPPeksnJplbcAf18ztjaoo89qW5hFgc4rWt1XL179fpwK27BQYGyM2n5ckfPzvDrfcNJ+LRlaW6umRTu3Pu769fkqtf9+oaA99DkAUAADgJYRYAAPwIgRbYRZVaf/DWOTIlO8Ycsd+eilb5zL3rZcPBJnPEM1SQ5eHb58glczPMEfd6f0+dXP27dboFDDxvKNTy/F0L5bolORLh8o+nVVVoYvW+evnGo9tl2c9Xy5/fPCSVbqpGoqoovbS52txzL3efk1JjXZJ2lFL7ta3dHm3JpGx3Q7UQu9W0uH/iTlXKUm0hxqa6J1S4w02tnKwKsyiRozwP2RVmUecVd1d9SowOlTCHhA3HZ0R5tPWPOj9NyIw29zBSOsQyJUX+dcdc+cnVky0JKGN4mjt65Vv/2infeWKXtHT2mqPukxTjkj/eNENuOT1fPNhVSLp7B+S7T+6W375c5PF7iGNR18//uXi8fPHsMeYIfA1BFgAA4DSEWQAA8DMEWmCXhKgQ+fPNM+X0KSnmiP2aOnrliw9s0U88epIrJFB/EPzjqye7pQXEx6l/l2oB8139ob51E6Q4NtU+446zx+pKLZ87LV+HXPxFXWu33P/OYbnol4PVWt7dPbpqLW9ur5FWCyanlKk57p9I/vzp+ebWBwaMf79qfeBJ20uc04pgpNRryQqq9V1Bqnsqs7gtzNJt3bl6tNeZ0nrr2lVlfULbnzILWhw5pTrL3oo2aWiz5tx2LKdMpNXQSAUHBcqyWeny5J3z5Cefmuy2QBxG5/099XLV79fJWztqzBH3Oml8og4uzc6PM0c8QwWCb/rLJnl1S5U5Yj91Lfnd9dMtC+TDfgRZAACAExFmAQDADxFogV1cwYH6KVbVhsUp1CS7euLx2//aKR097u+tfzxnTk2Rf94xV6bnWvNk9qtbq/UH/Kv2ub/cOk5MTHiwfP70PF2p5cvnFkhStMs84vuGqrV8/ZHtsuwXg9VaRtJu5+l11rQYUgGjnE+YSB+JC2al6WpUH1fV7N4KE5/EXSELO9W19qgJDLeLiwh220S0u0JDVlZmGW2YRb1vraoK8Elhlio3VXj6MKeEWdQ5UlVT86RTJtFqaLhcIUFy5cIseearC+R7l02Q3CTaCTlBe3e//EC319ymWx66W4jxO8tXzx8nv7lumg4oe9Ka/Q3ymXs3yL7KVnPEfqrq3N8+P0u3Z4RvIsgCAACcijALAAB+ikAL7BIQILoNy3cunaCfcnWKN3fUyPV/3CiHa617Av1o0uPC5C83z9R9+FU/fnera+mWLz+0VX707F79wT/sEREaJNeelC3PfX2BfPPCQkmP/+9WNL5MvQ51tZZfrZY7Hz7xai0HqttlW4k17XKmWtT2TLVFKmv47wl4Kyblj6W4rtOSVguepiZUVKUpdytMj9bthkZLvYZ3lbsrzGLd+TkqbHT/VvVzqGq2pkrOJwVLWi0I+XxSgMaTlu/ybEtAFeJySpjH6VR7LhW+fv7rC+WuZeMkLc5/wqhOt+5Ao1z9+3Xy/MZKc8S98lMi5aHbZsunFmWZI56hwpv3vX1YV7VTrZOcQrVkfOi2OVQj8mEEWQAAgJMRZgEAwI8RaIGdLpqdLr+/fpolbXZG6nBtu1z/p426rYknqf7zqg//nz87Uz/5aIVn11foD/7XFvFZoJ1CgwPl8vmZ+gnvuy+fKHnJ/jUxoNrtrNw7WK3lwl+ulr+8dUiqjzNJ/rTxurXKFAtaDCl7yluPOhkwkqo0I7XdogCQHWpb3P99m+WmdhEqbNXppope7Q6uzKJY0e5Hyf6EYIkKArrbJ/03PUlNyrvrNXSillKd5bhU1a5bzsiXF76xUIevVZtMOIOqoPjjZ/fKF/6+xbKA6GXzMuUft8+RcWnuaUV3olRb0K/8Y5v81bgvUlWbnEK1h1VtYnkf+C6CLAAAwOkIswAA4OcItMBOc8fGywO3znbUU9Id3X3y7cd2yq9fLrKsrcKxzMyL1W2H1AfHVlAf/H/xgS16IsDTLZXwUSrAdP7MNHniy/PkF9dMlakWBSucrKa5W/729mEdavnKP7bLir318uG3XHfvgLy8ucrccz+rKrNsP0Z7H09WZjnW38EbWRFmUedad9hR5r7vc5tx7bGKW8IsDdaEWZKjXbqNy7EUWDCh7KTKJD19A7Jqv2dbAZ4yKdncwoepMLFqK/PiNxbJzafmSbSDwtYQWX+gUa763Tp5xqKQqwox/fLaqfKtiwqNc5JnPy7fW9Gm2wqpsK+T3HhKrm4Pq9rEwjcRZAEAAN6Au1EAAECgBbbKS46QB2+b47Yn5d3lXytL5da/bZE6C/rwH4+aPPnppybLdy+dIBEuayZS1ESAmhBQT4TDXqrt1imTkuTvt8yS+2+ZLadOTjbG3N9uyslUtZYVe+rkKw9vkwt+sUqX2K9p6ZY3ttdIm0XVKtT3eHKWNWGWY7VFqmr2ZJjFhyqzWHAOHpPinopI20vcGGbx08os6nSXcYy2a8kxLpmR6/6gn9Pa7Ly7q87csl5je68cqmk396BMyIiWH145SZ792gLdVibMw0EGHJ8KX//0uX1yu4XVWOYVJMi/7pgnSyd6vmrRcxsq5aa/bJSKRmvOsSMREhwo379iktx+5hh9joZvIsgCAAC8Bb+hAQAAjUAL7BQbHix/vGmGXDwnwxxxhi3FTfLpP6y3pTXPhbPTdZWWaRZV7FATAqpM+4+e3Svt3VRpcYJpOTHy809Pkae+Ml+3Igo7TrUCX6WqtagS+xf+YrWujmQVFWaIdFnz/T12ZRbPtBlSLUtU+xtfYUVlFnfZ4cbQkKVhFjcEI0vrO8wt9ztW259bz8iX4CD3z6SqChzBQc75OExVpbKyEpyqqqPuoz/3181y9k9W6upsEFk8PlH+9NmZ8o8vzJGzp6fqimlwFnX/rVpkPrWu3BxxL9X6UVXjuffG6ZIcE2qOekZX74B8/6k98sNn9ugKTU4RHxlqvC9myHkzUs0R+CKCLAAAwJsQZgEAAP9BoAV2UpMI/3vJeLnzvAIJdNCEQmN7j3zpoa26WoSHuw5JZnyY3Pf5WXKLntCz5tb92fUVcuXv1sr7e5xV2tyfqYndb15YKC9+Y6H+2auJBX+jJnZbO3vNPfezqsVQdXO31B0jfOGpNkO7ylp1tRtf4dQwS2tXnxyudV/Ao63LulBhbIQ72gxZ9/r9eKUUdb370jkFOtRpBXWLcaxqMHZQ57qNh5rMPffYXd4qf37zkFz9+/Vyya/W6PtoFdA9csR3zg0joSpOqNfVE3fOl99eN03mjHFWVUAMUufXHzy9R7fGrGy05txTmB6tg0yqGo+nHTKuHdf/cYO8uKnSHHEG1dbt4dvnyHQ/bH3pTwiyAAAAbxN09913m5sAAAAi31s2e+DWJ996Oj08fopIwERz2BHWFjXotitWVaqAM6if76TMaP1BW69DPmRTcz9qomlbSYssKkyU8FDPVcxQ5b1VC6bFxn93k/F3aO5w/wS/qszy2rZqKa3v1P8tf6wI4kTq56B+HlctzNKVBErqOi35+fujyxdk6tYS7rZmf4O8taPW3PsodT779OJs/SS4lV7fViPrfaiFWFJ0qJwz3XlPiG82zsevbKk290ZP5Y9uOiXX3HMvVZnjnZ1Hf12eKFXxx6q/n6pK0NrVrysmnT8rTQdbVdUMK6023qvqmucUqhWUus6PlAoAbjjYJP9cVaYrr6gA+ObDTTqQC5GY8BD59EnZ8qOrJuvzSXxkiHkETrN8V53c+dA2/fq1gmozeN2SHPmh8VpQ1xdPe3VrtXztH9sdF9Q8aUKS/O76abw3fBxBFgAA4I0C/P2pDAAAcHSBt94XMithzOPG7cIl5pBjfPncArn2pGxzD75Ktcn42iPbpbzBOZNNSlKMS3501SSZlef5p3lVSfI/vHZAnlhdZo64X1xkqHz9/AJdch/Oon51W7W/QR43fv6r91FJZzTUU/n5yRHmnvv85uUi+efKY1cR+9cd86QgLdLcs4Y6b763u87c837jM6LlkS/MMfecQ1XrUi2x3GnND06xpNXJxoNNcuv9m829kXv124slMco3KkX98sX9+lzqFKmxYboa13CoIOrKvfXy/p463arIylZV3io/JVIHQpfNTBNXCMWpnayhrVd+/sI+eWtHjTnifioYfPdlE2W2DRV5VGhPnXeeWV9hjjjHZ07OkTvOHqsD9PBdBFkAAIC34jc5AABwVLQcgt3GpkbKQ7fPkblj480RZ1AtRG67f4s88G6xDhd4UlhIoNy1bJzcc+MMSYl1maPu1dTeI995Ypd85R/bdcsUOIeaZFhcmCC/v36aPHnnfLl8fqZHqwT5ClUBIS/J/UEWZXtpi7l1dFXN1rca2l5y/L+Dt3Fqm6FP+lmPRFu3Na2G0tzUUqexzXcqQ328tZHdqo1zg2oN9EnqW3vkqXUV8qWHtsmZP14h//v4Tl3pgSDLB1TljSUTk+Tem2bIE1+eJ5fNyyDI4nAvbKrSLS+tDLJcPCdDHvvSPFuCLCX1nXLjnzc5LsjiCgmSH1w5Sb50DkEWX0eQBQAAeDN+mwMAAMdEoAV2iw0Plj/cMF0+tdhZlXgGBo7IH18/KF98cKvUt3m+hP/8gnh5/Evz5NwZaeaI+63YUydX/m6d/GtVmW5/AWfJS46Qb15YKC9/c5HceV6BZDpsYtbJpmTHWDJp09t/RPZUHH8yuqrJ2jBLeUOXz7UVaWzv1S1UnGanBWGWvj5rJpky4sLcEnwb8KHKvtmJzjtnvnuMikrFdR3y0HslejL83J+tkp8+t1dX5+q16PXirVRQUd0vPvPVBfKra6fKPIeFofHfVMhDBcT/76ndlrVRTIwOlV9/ZppuXxbp8nwA+OUt1XLtPetlX+Unh9U8SYXi7/vcTEe28YN7EWQBAADejjALAAA4LgItsJtqufDV8wrkO5dOkJBgZ92+ritqkGvuWS/rDnj+Mzg1afN/V0yUX1wzVeIjrWn70NHdJ79+ab/c+OeNsq+yzRyFk6jXwTWLs+Xpry6QX147VeYwefeJVNsJK+ytaP3EyeWqJmurjGwvbTa3fIdqjVzX6qyATnFdp7R0un/iNdSi6hEqvDV7zOjODYHGtTjdTRVenCDLgWGW5bsGwywqM7SjtEXuff2gXPHbtXL5b9bKPa8dMMaa9fsBH5WbFCF3XTAY7lT3i5kJvvM69VV9/Ufk/uXF8qnfr5MNB627hz5jSooOf588IdEc8RzVGvT7T+2R7z25Szp7rKm6NVLTcmLl4dvnyMTMaHMEvoogCwAA8AVBd999t7kJAABwdN9bNnvg1iffejo9PH6KSMBEc9gR1hY1SIQrWH8oB982ISNa5o5NkJX76h31obD6u7yypVp6+wdkVn6cBHq4Treq0LFsVrqU1nfK4doOc9S9VJuP5zZUSmdvv8zIjZPgIGqRO4162enXwsw0OX1Kip4MVRPu6nWJj1KTxE+urZDNh5ulvLFLT6rFRYZK6CjDcm/trJXV+xvMvaNLjQ0zfj7J5p77PWO8T3eW+VabIeXMqSmWtVYbiZV76/8TPHAX1e7htjPyzT33S4gKlZc3V5l7w3fp3ExLX7ueFmncO/59ebG55wyqqlKFcU76+Qv75V+rSmVLcbM0WVStwtupcNXJE5Lk68vGyVfPHyeTs2IkJIjn9byBatH2lYe3yxvbqi2ruhUbESLfvWSC3GKcU8OMc6unFVW1yxce2GJL2P2TqHZLP/3UFB2Ghm8jyAIAAHxFAE91AACAExV4630hsxLGPG7cQlxiDjnGl88tkGtPclYrGlijpqVbvvHoDkdO2KpQ1Y+umixpcfZMur62tVp+8eJ+y0q1K6qdzTcuKJRFhQnmCJyqwwxaPb2uwnHl7Z0mICBAxqREGu/hGP0+nmqs1dP+w/E/j+/Sk3PHo/7s+2+ZZe6533V/3Ci7y30vzPLza6bKqZOSzD37/ez5ffLvteXmnnuoyfgHb5tt7lnju0/ulle3DD/Qotp0vHDXIgnxsSDjBb9YbXnrL7hXUrRLLpqTLpfMzZBUBwXc8Mnauvp0taGnjHsSKz+LXjoxSb590Xh93rKDujb85uUi6XFYG7DgoED5ynkFcuWCTHMEvowgCwAA8CWEWQAAwLAQaIET9PYfkZ8+t1ee31hpjjhHdHiI7st/+mR7nmCvb+uRnzy7V97d7d6qAR+nqn987fxxkhxjz2QBhkdVI1ETSG9sr5HuXmeVu3cq9V6ekh0jU41FrdUSfZwnmU9kYlxVF3npG4vMPffq7huQU/7vfcdNXLiDaiHipAm4a+/doNtKudMXzx4r1y/JMfesoQJun/3LJimqGl7bONXib+XdS3UFKF9y29+3yAYHVk7Af5tXkCCXzsuQUyYm6faT8C4qWPvbV4qkwbhHtUqMcc1WlXrOnZFqjnhWS2ef/PCZPfLOzlpzxDlUZS5VjWVmHpVM/QFBFgAA4GsIswAAgGEj0AKnUE8//uqlIkdO3qoy3l9bNk7CQuwpe6+qtKhWBS2d1lVpUS2+bj0jX65amCXMLXmH1q4+eXFTlTy9rtyytlS+TLVympId+5+QS0FalH7t17X2yLk/XWl+1bGp1hirvr/UksnYrcXNcvNfN5l7vuWGpbnyhbPGmHv26upVoaH33NoeQ7W5evqr848blnIX1Q7rW//cYe6duBe/scjnKmH86Nm98uz6CnMPThMXESLLZqfLpXMzJDsx3ByFN1HtDn/6/F7LQ2NLJibJ/9hYjWXT4Sb5f0/slupm51V6UlW/fn7NFEmJoZKRPyDIAgAAfBFhFgAAMCIEWuAUqvf+N/65Q+paus0R51BtSn509WQZnx5ljnhWfWuP/OQ566u0FKZHy/9cXKg/MIf32HioSbcgWr6r1nHl8L1FeGiQTMqMkdiIYHn7BJ/Gfv6uhZIeF2buuc8jK0rld68UmXu+ZdmsdPneZRPMPXttPtwsn7/PvaEh9cT86VM8U81r3YFG+cLft5h7J+5Pn50pc8bEmXu+4eH3S+QPrx4w9+AUM/PidBsh9Z4IDbYnEIzRUZXCHny3WB56r0R6Lby/UBXUvnZ+gZw/M80c8SwVarzv7cPygPFvHXBjwNFdLjbeR6o1qK+1iMPREWQBAAC+Kujuu+82NwEAAE7c95bNHrj1ybeeTg+PnyISMNEcdoS1RQ26YsS0HEop+wP1pPi501N1qKW62VmBluaOXnlhU5V+PaoqDp4W4QqSs6alSl5ypGw63CxdFrWXUa2NnttYJbUt3TItN862ajQYnoz4MD1ZeMWCLP3Ebm1rj6UtAHxRX/8RqWzqkkPDqHJz6uQUS8Isj64oHdbfw5uoyiV2TVZ+nGrVta7IvfMxN5+Wp9tAeEJzZ9+IqpHMyIuTCRnR5p5vUNeuN42fJ+yXZFyDVJW37102Ua45KVvGpUXRTshLrdxbL1/9x3ZZvqvO0oCHanf52+unyfRce37fK2/skjsf3q4rITrtOdHgoED51kWF8vnT83kf+QmCLAAAwJcRZgEAACNGoAVOoUIb581I0+GRXeWt5qgzqA/yV+9vkB1lrTK/IEFXcvC0samRctGcDKlt6ZGiqjZz1P32VLTKcxsqJTo8WE96BvD5uVdwhQTqtjmXzcuUpROTdSuckvpOqrVYZFpurCWhgF+/XCQd3dYE1uymqjNcsSDT3LOXqoDj7hZd58xIlbRY9wecjqazd0CeWF1m7p24MSmRMq8g3tzzDb39R3R1KthDTbgvnZSkKyp+84JCfY8UEx5iHoW3qWjskruf2i1/eeuQtHT2maPulxTtku9fMUmHACNsuKdWXt1aLV99eLuUN3SaI86RHOOS398w3bifSzJH4OsIsgAAAF9HmyEAADBqtByCk7y8pVp+8uxey6qQjIaqLvDdSyfIkgmJ5ojnrdrXoFsPVTVZ29d/UlaMfPPCQpmU6VtP8vsLFWR5Z2etPLuxUjYc4DNod0uLC9NhSxUiUlWbxmdEj6oNgKpKteznq8w93xMVFizvfPdkc89e5/50ldS1urcK2G+vny6LCxPMPWs1tPXK2T9ZYe6duNMmJ8vPPj3F3PMNHT39svT775l78JT8lEi5cHa6DiEnRBFe8XbqfkG17Hrw3RLptvjeW71u7jyvQKKNa4Id2rr65KfP79PVWJxodn68/Pjqybyv/AhBFgAA4A8IswAAALcg0AInKapql7v+uV3K6p33xKRyydwM+er542xrx9Pe3S/3vHZAnlpXIVb+PhAQECCXGv/W284aI7Hh9kw8YPTU09YvbKqUlzdXG9vOfE95u5DgQBmfHi1Tc2JkSlaMXg+nFZFqlfLtx3aae75pxd1LdRUhO1kVGvrhVZPl7Gkp5p611MTz4u+9a+6duELj9fnoF+eYe77j7J+spL2aB6hA2hlTU+SCWekyzTi/wTeolkK/fHG/lFlcoSQjPlz+5+LxMt/G6lAbDzXJ3f/ebXkYfKRuWJort505Rugq5D8IsgAAAH9BmAUAALgNgRY4iXp68nv/3i3v7a4zR5wlOzFCfnDlRJmcZd+kztbiZvnRs3vlUE27OWKN2IgQufWMfLl0XiYfsnu5zYeb5ZUtVfLG9hr9HoN1VKuAD1dvmZAZLa7go4c5fvNykfxzZam555ue/uoC47wZbu7Zw6rQ0LcuGi+Xzcsw96y36HvvSu8w24ip1o3v/j9nVMdxB/VRWE1Lt3z5oW1yoNq69nv+TLURWlSYIOdOT5UlE5N0uzD4BhVe+fVLRfL+HmvvsYOMm8ZPLc6WW07Pty0ArtqR/fnNg/KP90stDYCPlAqKfe+yiXLKJNoK+ROCLAAAwJ8QZgEAAG5FoAVO89B7JfLHNw7KwIDz7nvVh/Sq5/+NS3P1th36+o/Ig+8Vy9+XFw97cnO41JP9X182TmbmxZoj8FaquoMKir2ytVq3rnLah+m+SE0Mj0uL+kj1lqyEwXDHTX/ZJNtLmvW2r/rL52bKrLw4c88eVoWGvnj2WLl+SY65Z70zf7xSmtqHX43ktW+f5FXtK/qN635lU5eUN3RJaX2HnoAvrR9cyo1tdR6D+6mQ7rkzUuXs6akSF0G7E1/S2dOv7xcfNc6DVt8zqgDndy6eIOMzoswRzztY0y7ffWK37KtsNUecpcC4J/j5p6fYHvSEZxFkAQAA/oYwCwAAcDsCLXCaDQeb5H8f3+nYVgJTsmPl+1dMlBwbP4wuruuUHz+7RzYdajJHrHPWtFT50jljJTXWZY7AmzV19MprW6vllS3VsrOsxRyFJyREherqLSv31Vs+sWg3T7biOZbP/mWTbLMgNHTjKbly+5ljzD3rXfLrNSNqw3f/LbMd1yKm23jdq1ZogyGVDv3vGgqtqHYgKtAC66XFhekAy3kz0iQvOcIchS9R1/jfv3ZA6lq6zRFrhIUG6Wp+n1qUbVs1P/VR+T9XlcofXz/o2NDbeTPT5H8uGm97+z14FkEWAADgjwizAAAASxBogdPUtfboQIsnwhojERYSJHecM1auXJBpjtjjuQ2V8rtXD0hrZ685Yg31771+aY585uScY7ZOgfdRoahXt1bpdiyHazvMUWD07jSu3dfYeO1WVayW/t97lkxsXrEgS75xwThzz3qf+eMG2VM+/EoD379ikpw3I9Xc85z27n4dUlFhldKGTnPbWIxtqyfWcWxxkaFy+uRkXYGFimu+a7dxrvjli/stCfJ93OLxifKtC8dLWpx9YWcVjvv+U7sd+/uCy7h/vmvZOLloTro5An9BkAUAAPgrwiwAAMAyBFrgNOoBbdX3/sF3S8Sp98FzxsbL3ZdNtLVqSUNbr/z2lSJ5ZUuVOWId9TT3HWePlbNsrrgA99tX2SZvbK/Ri2rpAYyGCrKoQItddpa1yg1/2mDuude5M9Lk/66YaO5Z77a/b5ENB4Y/56Ta4t1yer65516N7b0fVFf5UGBFnTtU9Sc4Q0x4iJw2OVnOmJoic8bE2dYiEdarbenRbTpf2lxl+T1zUoxLvnZegX5d2UkFun/9cpF0dPeZI86SnRghP/v0ZN1yEP6FIAsAAPBnhFkAAIClCLTAiVbta5DvPbnLsRNkUWHB8rXzx8myWWnmiD1Ue6afPrdXiuusr7ChWi199fwCmZrtrBYWcA/1ZPfr22t0xRbV+gMYrjOnpcqPr5pk7nne46vLdHUCK5w8IUl+/Zmp5p717np0hyzfVWvunbhzZqTJD0YYulEfPdW0dH8ksDIYVunSgZV2h04eY/CeZOnEJB00WFCQIMFBBFh8WVfvgPzj/RJ52Fi6evrNUWsEBgboioS3njFGIl1B5qjnqeqNP3xmj6zcW2+OOI+6Bv7vxeNt/T7BHgRZAACAvyPMAgAALEegBU5U3dwt335sp2z3QNn0kTplUrJ8+6LxkhAVYo54Xm//EXnovWJdzaa719pJDeWsaam6UoudJeZhrW0lLfLmjsGKLbQIwYmakRcn931uprnned99Ype8urXa3HOvmca/7a8e/Ld9/6k98uKmSnPvxE3JjpEHbp1t7v031YqpoqlLh1TKhiqsmGEVtVjRognWCAsNkiUTknTVtIXjEiSUdoB+QVVhuff1g1LrgWvzxMwY+Z+LC2VCRrQ5Yg91L/LT5/ZJi8XtNUcqxHjvqapkdrchhT0IsgAAABBmAQAAHkKgBU7UP3BE7nntoDyyosQccZ64iBC564JC29vwqKfnf/bCPlm9z/qnVtWk2acXZ8sNS3N5AtWHqV9Ft5e2yDu7amX5zlo98Q0cS1ZCuDzztQXmnudd/Ks1OpBhhXHpUfLPL84196z3q5eK5LFVpebeiVPXoxe+sWiwBZDxvVAVVipUWKVxsMpKZVOXDKh+fvBK0eEhsmRCopw6OVkWjEsQFwEWv7H5cLP85uUi2V3eYo5YR1X6+cJZY+SyeZkSYGORH9XaTFUffNu4/3Aqdd378dWTZWKmvYEf2IMgCwAAwCDCLAAAwGMItMCpVu5rkLsd3HZIOW1ysnzrovESH2lflRblrZ218tuXizzSKiYuMlQ+d1qeXDYvQ4ICaWvg6/ZVtulgyzs76+RAdZs5CgxyhQTJiruXmHuepSY9z/rxCnPP/dLjw+T5ry8096z3l7cOyd/ePmzuwZ8lRbt0CyEVYJkzJo5rrZ85XNshf3jtgLy3u84csdb5M9PkS+cU2FpxUFEtD3/2wn5pau8xR5xHtfX6ziUTCHX7KYIsAAAAHyDMAgAAPIpAC5yqtqVHvvPETtl0qMkccR4V7vjmBeP0B9x26uodkPvfOSyPrCj1yIesOUkR8sWzx8qpk5LMEfi6kvpOeWenCrbUys4y658Uh3eYX5Ag0eHBEuUyFrUOU9tBEmns63G9HyyRYUESrbaNxR2T8+/vqZev/mObued+qiLG2985ydz7ZOpjnPbuPmPpl7auPr20Gku72v7QmFrU16hjbZ3qmNrvk8a2XuM8bn3bODiTqvZwyuRk45qaLFOzY2ytjgF7NBjngPvePiTPrK/QVQqtpqpPffOCQpmeG2uO2EOF1n/2/D4dZnEqFdz82vkFcsncDHME/oYgCwAAwEcRZgEAAB5HoAVOpT7PVx/u/315saNbJZwxJUW+eVGhbvlgJxU4+MUL+2TN/gZzxFoz8uLkznPHyuSsGHME/qCmpVs/Na4+3N9wsFF6+5z14T6cLSwk6EPhlhAdelFPug8nEKMqmTxgXBesEhgYIHdfNvEjAZXWzsHgiQ6nGNs6rKL2zYAKn+VgONR186QJibJkQpIUpkeZo/A33b0D8sjKUnn4vRLpMM4nVlPnz1vPyJfL52faXvVHtRP66XP7pNHB1VjykiPlJ1dPloK0SHME/oYgCwAAwH8jzAIAAGxBoAVOtuFgk3z3iV1S19ptjjiPqtLy9fML5OzpqeaIfTzZekg5fUqK3HbmGMlNCjdH4C86e/plTVGjrNhTJyv31Ut9q3MnpeA7AgICCI/Aq4SFBsm8sfE6vKJCLIlRoeYR+CNVfeXFTVU6mFfb4pl7W6e0FFJVaFTw+s0dzq3GoiyblS7fvLBQwkICzRH4G4IsAAAAR0eYBQAA2IZAC5yssb1X7v73blm1r94ccaaTJyTJty4qlJQYlzliD/W074PvFcs/3i81tq1vXxEcFCgXzU6Xm0/Lk6RoJun8kfpVdld5q6zYWycr9tTLnopW8wgA+J+0uDA5aXyinGTcF8wdEyehwUyKYzBw/KfXD0pxXYc5Yq0JmdFy17JCmZZjfxW9lzZXyW9eLpLmjl5zxHlUVTAVYjl3hv3hdNiHIAsAAMCxEWYBAAC2ItACp/vXqjL5w2sHHN3aRJVx/9I5Yx3RX7+isUt++0qRvLOz1hyxlmohcvWiLLl+SY7+PsB/1bb06GDLyr2qHVGTbskCAL5KhTqnZsfIwsIEOXl8Eq1J8BEbDzXJPcb9647SFnPEWvGRofKFs8bIhbPTJcDejkJS3dwtP3p2r6x2eCB9Snas/PCqSZIZH2aOwB8RZAEAADg+wiwAAMB2BFrgdPur2uR/H98lh2razRFnmjMmXv73kvGSlWB/+x0VJvjVS/ulyPjeeUJsRIjcsDRXrliQKS6eRvd7qqWCmsBbvb9B1hjL7opWGTDGAMCbZSWGy4KCBFkwLkFf8yNdQeYRYNDeyja59/WDHgtyqFDVVQsz5XOn5dv+elQfcT+5tlyHeFRbQqcKDAyQG4171s+dlidBxjb8F0EWAACAT0aYBQAAOAKBFjidaqOjSpU/ta7cHHEmV0iQ3HJ6vnx6cZbtH5CrQMG/15bLX986LC2dninxnhzjkptOyZWL52RIcBATBBjU3Nkna/c3yNoitTRKdXOXeQQAnEu1IJk7Nl7mF8TrAIsTwqpwJtVG6M9vHpI3t9eYI9ZbWJgoXzu/QHKTIswR+xyq7ZAfPbNHthY3myPOlBobJv935USZlRdnjsBfEWQBAAA4MYRZAACAYxBogTd4d3ed/ODpPY7uv68UpkfrKi2TMqPNEfu0dPbJfW8fkn+vrfDYB7aZCeH6iddzZ6QJD73i49Skl6rYsu5Ao2w+REsiAM6gqlyo6/a8sYPhlSnZMVRuwHFVNnXp0PDLW6o8VoEsLzlC/2500vhEc8Q+vf1H5O/LD8uD75Y4LhTwcadNTjbuzSdITDhtMf0dQRYAAIATR5gFAAA4CoEWeIO61h75/lO79WS4k6ky5lctzJJbz8iXiFD7WxGop4Z/+8oBWbGnzhyxXl5ypNx6Zr6cPjnZHAE+SlUQ2l3eKusPNur2WNuKm6Wr17ntCQD4DnWdHp8eLXPHxum2QTNyYyXcAddrOJ+6F73/ncPy7IZKj02Iq5aOnz89Xy6bl+GIkNXGQ03yk2f36vtLJ4twBesKNhfOTjdH4M8IsgAAAAwPYRYAAOA4BFrgLR5fXSa/f/WA9PQ5+0lQVdL8GxcWypIJ9j9Bq6hqGKplU1FVmzlivfEZ0XoCxinfAzhXX/8R2V7aIuuN1+mmQ02yrbRZeh3+HgfgPQrSonTroNn5cTLLWKLDqNKAE9fQ1isPv1+sq911eyh4qSoGXbEgU1e8c8LrVVX8+4Nx//3shgpzxLmm5sTKD66YJJkJYeYI/BlBFgAAgOEjzAIAAByJQAu8xcGadvnOE7tkf6XnghkjdfqUFPn6snGSFB1qjthHVcJXkxB/efOQNLT1mKPWm5gZI58/Pc8RpfHhHbp7B2RrSbNsPtwkW4qbZUdpi3T1ULkFwCdTlVcK06JkRl6sscTpAEtcRIh5FDhxje0qxFIi/15T7tHqYUsnJunffbITw80Re722tVp+9VKR8f3w3L3jSKjKNTeflic3Ls2lVRg0giwAAAAjQ5gFAAA4FoEWeAvVr/+PbxyUR1eUitPvryNdwXLbmflyxYIsccJn6x09/fKP90vkEeN758mAwJRsFWrJl4XjEswR4MSotkR7KtpkS3GTbC1u1osnA1kAnCssNEhfX1S7oBm5cTI1J8YRbf7gvZo7evU9kqoG2OnB+6TJWTH6952ZebHmiL1K6zvlZ8/vk7VFzm7xqWQnRsgPrpyov4eAQpAFAABg5AizAAAARyPQAm+i2pJ8/6k9Ut3cZY4414TMaPmfi8bLRGPtBLUtPfLnNw/Ki5urZECVbfGQKdmxcsvpebKAUAtGoaS+U7YcHgy3qOotJXUd5hEAviwhKlSm58bqRYVXJmREUYUBbmFXiCUjPly+cNYYOWtaijliLxUYf/DdYnnAWLyh5d/FczPkq+cVSDghNpgIsgAAAIwOYRYAAOB4BFrgTdq7++WXL+6XFzdVmiPOpdofXD4/U24/c4xEupzxofuB6nb5w2sHZOXeenPEM9TTszedmidLJtB+CKPX0tknO8taZHtJi+wqbzG2W6XJ4S0RABxfWEiQTMiIlik5MTI5M1omZ8dIelyYeRRwj4a2Xnl0ZYk8uabcoyGWmPAQ4z4oV65ckCUhQc4IZK070Cg/fW6flNY7PyCaGB0q37lkAm0s8REEWQAAAEaPMAsAAPAKBFrgbd7dXSc/emav43v6K0nRLvnKeQWOeQpXUVVu/vDaQdld3mKOeMb4jGj57Kl5csrEJAng4Xq4UXljl+wsbZEdZS16vbeyTbp7PTdRCeDEBRgXgDEpkTI5K1omZcXI1OwYGZsaSdUVWKautUcefr9Enl5X4dFrgyskSK5ckCk3npIr0WHB5qi96tt65LcvF8mrW6vNEWc7c1qqfPPCQokNd8b3D85AkAUAAMA9CLMAAACvQaAF3qaxvVd+/OxeWb6r1hxxtrlj4+UbFxRKXnKEOWK/17fVyJ/fPOTxp3LHpkbJTafkyhlTU4S5S1ihf+CI7K9qk93lrbK3ok2HW4qM/S4CLoBHqYBKXnKkFKZH6UW135tkLLQJgSdUN3frNjrPb6yUHg+20VGv+wtmpcvnTs+TlBiXOWovdV18Yk25/PWtQ9LW1WeOOpeqZqNCLE4Kg8MZCLIAAAC4D2EWAADgVQi0wBu9sqVafv7CPq/4YD44KFCuXpQlnzstTyIcMpGnJjee3VApf3v7sNS1dpujnpGTFCHXL8mR82akGd8bUi2wlvFSl+K6DtlT3ir7qtpkT8Vg0KW1s9f8CgCjERocKOPSonS7oHHpUTLeWNS+KyTQ/ArAM0rqO+Whd4vlZeMe0dMT3qdMSpbbzxoj+Q4KL2863CQ/f36/HKhuM0ecbfH4RN1WKCk61BwBBhFkAQAAcC/CLAAAwOsQaIE3qmnplh8+s1dW76s3R5wtOcYldxqvZyc9bdrVOyCPriyVR94v8XgwKDU2TK4x3tuXzM2QMCY94WGVTV2yr7JNB1uKqtvkQHW7lDV0yoBKvwA4qrS4MN0aaHAZDK6oymO0CoKdVEjxwXdL5O2dteLpz2Rn5cfJHWePlSnZMeaI/epbe+R3rx6QV7ZUmSPOFhUWLHeeVyAXzU43R4APEGQBAABwP8IsAADAKxFogbdSZeR/83KRV1RpUWbnx8tdF4zTk4FO0dzZJw+/VyxPrC73eEuWuMhQXbnmygWZEh0WbI4CnqfaURyq6dDhloM17Trgopaqpi7zKwD/EBsRImNSBkMrBWmDlVbUdqSLNkFwjs2Hm+WBd4ttCTVPyIyW288cIwvHJZgj9lNV9x5bXSb3vXVY2ru94554gfH9U9VYUmOd0ZYJzkKQBQAAwBqEWQAAgNci0AJvVd3cLT961nuqtKin2K9YkCmfPz3fUQGO+rYeefDdYnlqXYX09nn2g+NIV7BcMi9DPrUoS1JimNSAc7R39+tQy6Gadjlc1yEl5lLW0OW4CRZgOFJiXZKXHKmrq+QkRui1Cq3Q5gNOpT5yfW9PnTz8XolsK2k2Rz1HVSS65Yx8OXVSkjniDGuLGuVXL+3X1ylvoKuxGL/bXTSHaiw4OoIsAAAA1iHMAgAAvBqBFngzb6vSEhcRIreeOUa32nFSl4aqpm657+1D8tLmKv2krycFBwXK2dNS5DMn5ziqeg3wceq9oVoTFdd16nBLca2xqKBLfYdu8wA4QYQrWHKTIowlXLLNwIoOrxhjtHiDt1CVs9Q9yaMrSvV51tOyEsJ1APmc6akS4KD7NXUNUve97+2uM0ecj2os+CQEWQAAAKxFmAUAAHg9Ai3wZt5WpUUpTI+Wry8bJzPzYs0RZyip75S/vnVIXt9WI3b8nrN4fKLxfs+ROWPizBHAO6hAXXlDl5Q1dkplY5ex3SnlxrrS2K8w1mpiFnCHgIAAPSmcGR8u6fFhkplgLMZ2ht4Op8oKvFpLZ588ta5cHl9dZktIMC0uTG46JVcunJ2uq+o5RWdPv26x9MiKUo9X0hspqrHgRBBkAQAAsB5hFgAA4BMItMDbqSd41dOqzR295ojznTUtVb50zljHPa16qLZD/vb2YXljuz2hlgmZ0XLt4mw5Y2qKoyaTgJFQb6Ha1m4ddlEhFxVuqW7ukqrmbqlq6pKalm7p6uk3vxr+TlWrSo4JlbTYMH1tSDXWKrSiKkWo4IoaDw7ivAjfosJ/j60qlec2VOrghqepFlw3Ls2Vi+dkOO799fKWavnDawekzrhWeIuTJiTJty8qpI0kjosgCwAAgGcQZgEAAD6DQAu8XUNbr/z8hX3y1o4ac8T5XCFB+rV9/ZIcCQ8NMked4UB1u9z39mHbvp9qEvfKhZly6dwM/YQv4KtUNYKa5m6pbuk21irsMhh0Ufu1xnZ9W4/XtFPDsanzfUJUiCRHu3QFiLQ4l57sTTHOdWqtwiuJUaGOamsCWGlrcbM8urJU3t1dJwMebnOoJBvvuxuW5ur2jyEOC7FsLWmWX79UJLvKWswR54uLDJWvn18gZ09PNUeAoyPIAgAA4DmEWQAAgE8h0AJf8PbOWh1qsaNE/UglxbjkC2eOkfNnpjluIrOoql3++vYhecf4vtohwhWsy9RftTBLMuPDzFHAv6hWRY3tvdLQ1qPDLer81tDeo8fUtl6McVWdqqWzV/ptmBj2N6rlT3RYsMRGhOgQSnxUiCREhkqCsZ0YPbhOiDSOGdvxxniky1mBRcAO6tyk7idUiGVHqT1BjaRol1y3JEcunZchruBAc9QZKpu65J7XDsrr26rNEe+gqg3edcE4iTPOh8DxEGQBAADwLMIsAADA5xBogS9o7erTT7S+uKnSHPEOEzKi5SvnF8isvDhzxDn2V7XJ/e8U67CQHb8HBQYGyKmTknWoZWZerDkK4Gjau/ulSQVbdLil7z8hl2Zju9VYN7UPbrcb50rV1qPDXDqN/51a+8tnHWEhQboqVoRrcB3lCtbbMeHBEhMRotdqcjYm3FiMdaw5rtbRxhid0IATo+7Lnt9QKY+tLtOVp+yg2gldd3KOXDzXeSEWdd598N1ieXRFqQ4vegtV3ebbF42XkyckmiPAsRFkAQAA8DzCLAAAwCcRaIGvWLO/QX7y3D6paOw0R7zDqZOT5UvnjJWshHBzxDkO1rTLA8uL5fXtNba0BVAK06PlqoWZupS90yakAG+nPubQwZaPBVw6uvukq29AenqNxVh3G0tv/4D09R+RbmNMbasxdVyt1WSVOkUMGH+g+jPVWlVlUGPqs5ShdZ+xcWTAuOMw3sqBAQE6IBJk/B9V+URtqzFVsUqNDR1X4bbQoEAJDTEW4xygzgMh5npoX63VcbX94dBKhLFWVVJU1Sf1ZwGwzqHaDnl8VZm8tKVKuozziB1UWy/VzvGiOc5rJ6TOgy9srJQ/vXnQqyoKKqo9k7pXpRUkTgRBFgAAAHsQZgEAAD6LQAt8hZpkVW1y1NOu3tR6IzgoUC6fnyE3n5qn21g4TXFdpzyw/LC8urXatu9rXGSoXDI3XS6blympsS5zFAAA2EXdEqzYWy+Pry6TdUUN5qjnZSaEy41Lc2XZrDQdhnOalfsa5A+vHpAD1W3miHfIS46U71wyXqbnUiUPJ4YgCwAAgH0IswAAAJ9GoAW+ZF9lm/zo2b2yq6zFHPEO6onXG5bmyqcWZelKA05T1tApD71bop+67u2z50NqFfw5ZVKSXD4/U2bnO69FEwAAvk61LlNVRp5aW67vDeyiwhY3LM2Rc6anOjLEsreiTX77apFsOOBd8+eq+tUNS3LlxlNyHVfhBs5FkAUAAMBehFkAAIDPI9ACX6KeFlZPCv/pjYO6hYY3UWXybz0jX86bkaZbbjhNbUuP/HNVqZ7EsvN7OyYlUq5YkCnnzUzT7UQAAIB19lS0ypNryuW1bTXS3Wvf9X9iZowOWpwyMcmR90nVzd36/vPlLdW6xZo3mZUfJ/9z8QTJTXJe+0s4F0EWAAAA+xFmAQAAfoFAC3xNVVO3/OyFfbJiT5054j0mZETLHeeMlXlj480RZ1FPZj++qkyeWFMmzR295qjnRbiC5bwZqTrYogIuAADAPbr7BuSNbTXy77XlstPmindzjPsh1U7IqfdFrV198uC7xfKYcW/UY1MFu5GKCQ+RLxn3nBfNSTdHgBNDkAUAAMAZCLMAAAC/QaAFvuidXXXyqxf3S3VzlzniPeaOjZc7zh4rEzOjzRFn6eodkKfXVcijK0ukprnbHLXH7Px4uXRehpw6OZnS+AAAjFBJfac8s75CtxOyM7AaEBAgSycm6XZCk7NizFFnUYEfVQ3wwXdLpLXTvu/VSJ0/M03/jhUfGWKOACeGIAsAAIBzEGYBAAB+hUALfFFHT7/89a1D+onZftWHyMucMTVFbj9zjGQnOrP0e1//EXltW7U8sqJUiqrazFF7xEWEyLLZ6XLp3AzHfr8AAHASdR1/e2etPLOhQjYcsHcOODQ4UIcsrjkpx7Etb9S95IubquSvbx+yPcw7EnnJEfKtC8fL7DFx5ghw4giyAAAAOAthFgAA4HcItMBXFVW1y0+e2yvbSprNEe8RHBQoF81Ol8+dlieJ0aHmqPOs3Ncg/3ivRDYesv9zZNWW4JI5GXLa5GTj+0e1FgAAPqy8oUue3VAhz22olMb2HnPUHtHhIXL5/Ay5amGWJEY59z7n3d11cu/rB+VQTbs54j3CQoLkplNz5TMn5XBfhBEhyAIAAOA8hFkAAIBfItACX6Vu79XEzT2vHZQWLywJHxYaJJ9alGW8B3IkJjzYHHWeXeWtOtTy9q5aGbC5Gk58ZKicPytNLpydLvnJEeYoAAD+p6dvQN7ZWSvPbqy0vQqLkhYXJlcb9zWXzM2QCOMex6nWGd+rP71xUHaUtpgj3mVRYaJ848JCyYwPM0eA4SHIAgAA4EyEWQAAgN8i0AJf1tTRK/e+dlCe21gp3njPHxUWLNcY74FPL8529ORPeWOXPL66TD/13dHdZ47aZ1pOrFw0J13OnJoi4Q7+vgEA4E57K9rk+U2V8uqWakeEeSdnxeh7mNOnJEtQoHOrhGwradEhlg0HvXOePD0+TL52/jhZOjHJHAGGjyALAACAcxFmAQAAfo1AC3zdzrJW+fkL+2RXmXc+aRsXESLXL82VKxZkiis40Bx1nrauPnl2Q6UOtlQ1dZmj9lFBFhVouXBOukzPiTVHAQDwHa3Gtfe1rdU6ULqnotUctU9gYIAOVVyzOFum5zr72qvCP39686Cs3FtvjniXUOOe8DMn58iNxj2iK8S594dwPoIsAAAAzkaYBQAA+D0CLfB16pb/6fUV+snb5g7vaz2kJMW45LOn5MrFczIkOMi5Tzj3DxyRt3bUyj9XlspOhwSIshMjdBuiZTPTJDXWZY4CAOB91HV29f4GeWlzlby3u063FbKbCpCqqmhXL8p2fJubw7Ud8pe3Dsmb22vMEe9z0vhE+fqyQslMoKUQRocgCwAAgPMRZgEAADAQaIE/aO7skz+9flAHW7z194C0uDC56ZRcuXB2uqPL9iuqdL+q1PL2zlpHfEgeEBAgc8fG61DLaZOTeZIZAOA1DlS3y4ubq+SVLVVS39pjjtorMyFcV467yLgnUe0Rnay4rlP+9vYheW1bjdfeA2bEh8vXlo2TJRMSzRFg5AiyAAAAeAfCLAAAACYCLfAXqhT/L17YL9tKms0R76MmND57aq6cPzPN8aGW2pYeeWpdubFUSFO7MybgIl3BcsbUFDlneqrMzo+TAGd/CwEAfqixvVde31ajq7DsLndOu8R5BQly1cIsXSHE4bcgUtagQiyH5ZWt1TIw4J2fAYeFBMn1S3N0WyEnt5yE9yDIAgAA4D0IswAAAHwIgRb4EzU5dM/rB6Wupdsc8T5ZCSrUkifnzkh1fKilt/+IvLa1Wh5bXSZ7K1rNUfulxobJ2dNT5NzpaVKQFmmOAgDgeV29A/Lurlodvlizv0G3FXKCsNAgOX9Gmly1KEvykyPMUeeqaOyS+985rO/1nPI9HAkVvL3T+B2INolwF4IsAAAA3oUwCwAAwMcQaIE/6ezpl78vL5ZHV5ZKb5+zPtQdjpykCN1+SFUacXqoRVEtiJ5cUyZv7nBGC6IhBWlROhikvo8pMUwcAQCsp7IW6w806hZCqjWfujdxilzj/uKy+ZmybFaaRDu8lZBS3tglDxr3daolk9Mm64djXHqU3LWsUGbmxZojwOgRZAEAAPA+hFkAAACOgkAL/I0qQ/+rl4pkxZ46c8Q7ZSaEy/VLcuSCWekSHOT8UItqofDshgp5el2FVDV1maP2CwgIkFl5cXLmtBQ5Y0qyxEaEmEcAAHCPrcXN8vr2GnnTWBranNGGT1Gh2JMnJMnl8zNlfkG8OepsxXUd8sDyYnl1a7VXV2JR9xu3npEvl87LdHwLJ3gXgiwAAADeiTALAADAMRBogT9avb9BfvtykRysaTdHvFNaXJgOtVw4O11CgwPNUedS804r9tbrai2qrYKTqEm9eQUJctbUFDl1crJEuoLMIwAADM/eijZ5dVu1DrA4KcSpJEaHysVzMuSSuRle09amqKpd7l9+WN7aUSve/BlvcFCgXD4/Qz53Wr7EhDu/Ag68C0EWAAAA70WYBQAA4DgItMAfqSd6n1pXIfe9dUiaOnrNUe+UFOPS75PL5mVKWIjzQy1KaX2nrtbywsYqaWx3zpPqigoGLSpMlLOmpein1r3lewoAsM+B6nZ5c0eNvLGtRlcQcZo5Y+PlkjkZctrkZK+o6qaoUJAKsSzfVefVIRblJON+4s5zx+qWToC7EWQBAADwboRZAAAAPgGBFvirtq4+uX95sTy2qsxxHwAPV1wMgWNDAABe+klEQVRkqFy9KEuuXJAp0WHe8cRvX/8ReXtnrW5BtPGQ8z7ndoUEyaLCBDljigq2JEp4KBVbAACDhgIsb26vlcO1zqv2FhcRIstmp+sqLDmJ4eao820+3CwPvFssq/fVmyPea2xqlHzlvAKvaeUE70OQBQAAwPsRZgEAADgBBFrgz1SlkN+/ekCW76o1R7xXpCtYrliQqYMtiVGh5qjzlRg/g2fWV8iLGysdWS2HYAsAwOkBFmV2frxcMjddTjOuVyFeUoVFWbmvQR5Yfli2FjebI94rPjJUbjkjXweJAr3nRwAvQ5AFAADANxBmAQAAOEEEWuDvNh5qkt++UiR7ylvNEe+lwhcXzUnX75v0uDBz1Pl6+4/Iu7tq5bmNlbK2qNGRrQVUK6IF4xLk1EnJcvLEJIkN945KOACA4dtR2iLv7q7TlcRKHNhCSEmMDpXzZ6bJhbMzJDfJe6qwDBiX+De318hD75XIvkrvv/dS9wefXpwtNyzNlUgXoVdYhyALAACA7yDMAgAAMAwEWgCR17ZWy71vHJTKxi5zxHsFBQbI2dNT5TMn5UhBWqQ56h2qmrrl+Y2V8uLmSsf+LNT3d2Z+nA62nDIpSVJiXOYRAIA36h84osOtKsCiKrbVNHebR5xFXX8Wj0+Ui+ZkyOLCBL3vLXr6BuSlzVXyj/dLpbTemQGh4QgICJDzZqTKbWeOkdRY7gNgLYIsAAAAvoUwCwAAwDARaAEGJ1oeW10mDywvlrauPnPUuy0sTJTrTs6ROWPizBHvoH6lW3egUVdrUVVb1M/GqSZlxciSiUmydEKS14WHAMBfdfT0y+r9DfLe7jpZubdemh3Y7m5IblKEXDA7XVdiSYr2nnaCSktnnzy5tlweX1Umje095qh3mzM2Xu48p0DGZ0SZI4B1CLIAAAD4HsIsAAAAI0CgBRikJl7+9s5heXJNueM+OB6piZkxct3J2XLalBTxoge5tdauPnl9W428uKlKdpQ2m6POlB4fJksnJslJ45Nkdn6cBAd52TcbAHxYdXO3rr7y/p46XYml18FByaiwYDl7Wqosm5UmU7JjzFHvob7Xj64slWfXV0hnT7856t3GpkbJHeeM1VVxAE8gyAIAAOCbCLMAAACMEIEW4APljV3y5zcOymvbasRXfsfIiA+Xa4z30QWz0iQ8NMgc9R7FdR061KJaFdS2OLMNxJBIV7AsLEyQk8Yn6rYQcREh5hEAgCcMGJfuXWUtuvKKmhTeV9lqHnGmwMAAmV+QIMtmpsnSSUniCg40j3iPvRVt8siKEnlje41u3+QLUmJd8vnT8417p3SvCwTDexFkAQAA8F2EWQAAAEaBQAvwUXsr2+Te1w/K6n315oj3iwkPkUvnZcgVCzIlJcZljnoPNT+2rqhBh1qW766TLoc/9R0QECCTMqPlpAmJsrgwUSZkRBtj5kEAgNuo6mrqer1yX4NuI9TkBa1tCtKi5NwZqXLu9DRJjvGuNkKK+hj2/b318s8VpbLxkO/Mb8dGhMgNS3PlSuNeKdQLg0XwXgRZAAAAfBthFgAAgFEi0AL8N9WS4J7XDsiO0hZzxPsFBwXKGVOSdbUWFbDwRqp9wds7a+XVrdWy7kCjDHjBk+CJ0aE61LJofKLMGxsv0WHB5hEAwHDtq2yTVfsadAWW7aXNXlERRFX7OGf6YIClIC3SHPUu6vr7wqYqeWxVmZTWd5ij3i8sJEiuXpQl1y/J0e2eAE8iyAIAAOD7CLMAAAC4AYEW4Oje2lmr2w8drvWdiRtlZl6cDrWcPCHJa8vo17f2yKvbquXVLdWyp8LZ7SSGqLYSkzJjZFFhgm4vMTkrWoLoYwAAx9TY3itr9g9WXlHrRi+ovqKo9nOnT0mWc2ekyez8OK+t0FXT0i1PrimXp9dVSEtnrznq/VTA96LZ6XLzaXmSFO19FXLg/QiyAAAA+AfCLAAAAG5CoAU4OvXUt2pxc9/bh6Wqqcsc9Q3p8WFy5YIsuXhOulc/kVxc1ymvba2WN7ZXe1XwSH3PVahlwbgEmTs2XjKNnwcA+LOevgHZVtIia4sadAWWfZXeEVZUXCFBctL4RDlzWopeu7y4Xc3W4mZ5bHWZLN9V57jJ9tFQrQDPNn4+nz89X7ITw81RwLMIsgAAAPgPwiwAAABuRKAFOLa+/iPy9PoK+fvyw7oqiC8JCw2S82ekyVWLsiQ/OcIc9U6qBcUb22vk9W01UtHYaY56h8yEcN2KSC0q3BIbEWIeAQDfpLoE7S5vlQ0HG/Wy+XCzdPf2m0edT1X4UIHEs6amyNJJSRJhXE+9Va9xn6OCoY+vLvOaimfDccqkZLn1jHwZm+qdrZ7gGwiyAAAA+BfCLAAAAG5GoAU4vu7eAXl8TZk8/F6JNHf4Tsn9IfMKEuSqhVly8vhEr22LMGRHaYu8tq1G3t5ZIzXN3eaod1BPj49Li5K5Y+Nk7ph4mZEXJ5Eu750kBYAhh2o7ZMOBRlmvAyxN0upl7WtUe7hZ+XFy9rRUOXVyssSEe29lM6WutUf+vbZcnlpXIU1e0sZpOFTY6NYzxujWfoCdCLIAAAD4H8IsAAAAFiDQAnyy9u5+eWRFifxrZZmx3WeO+o6M+HC5bH6GXDQnQ2K9fKJOUW0rVKjlrR21XtkuKjAwQCZmROuKLWoSdXpurFdXAADgP4rrOnRoZdOhJtl4qNErq5upAIs6/542OVkHWOJ8oHLWRuPnoUIsvtZKaIi6Tt525hiZbVwzAbsRZAEAAPBPhFkAAAAsQqAFODEtnX061PL46nLp8MFQS2hwoJw5NUWuWJDlM081e3uwRVETqxMzY/Qk3UwVbsmJkagw7w8dAfBu6mO6A9XtsqW4SbcM8tbwiqJaCM0ZEydnTEmRUyYn+0Sws6OnX17eXCVPrimXgzXt5qhvmZIdq9sJzS+IN0cAexFkAQAA8F+EWQAAACxEoAU4carl0CMrSuXx1WXS2dNvjvqWSVkxcsX8TDlzWoq4ggPNUe+2s6xFP5X+9s5aKanrMEe9j2pLNDY1UmbkxsrMvDhdvSUpOtQ8CgDW6Os/IrvKW3V4ZWtxs2w53CwtXtY26MNUgFO1pTl1UrKcPDHJJwIsigquqADLy1uqfTJ4q0zJjpHPn54vC42fH+AUBFkAAAD8G2EWAAAAixFoAYbHH0ItMeEhcv6sNLl0bobkJUeYo95PVRN4Z1etvLOzTvZVtpqj3iszIVym5cQaS4xeF6RFSWCAeRAARkBd47aXtsi2kmbZVtyiA4Fdvd59rYt0Bcvi8Yly6qQkvQ73kRZuPX0DugLZM+srZPPhJnPU96igrQqxLC4kxAJnIcgCAAAAwiwAAAAeQKAFGL7G9l75x/sl8u+15T4balFUFZBL5mbI6VOS9RPtvqKyqUuHWt7bXacrDvQPeP/vnmqCdnJ2jEzPidVPsE811r5SdQCA+6nT3sHqdtla0iw7zACLN1ew+rCkGJecPD5Rlk5Klnlj4yUkyHeSfsXGz0gFWF7cVKXDR75KhVg+d1qenGT8HAGnIcgCAAAAhTALAACAhxBoAUZGTSQ9urJUnlhdLu0+WtpfiYsYrNaigi25Sb5TrUVp6eyTlXvr5b09dbJmf4O0dfnOzzErMVymZMXoScHJxjI+I8pnWkgBGJ7q5m7ZUdYiu4xlZ2mr7Cpv8akwZmF6tCyZmCgnjU8yznfR5qhv6O0/Im/vqJFn1lfKxkO+PUetKo3dfFoe7YTgWARZAAAAMIQwCwAAgAcRaAFGrrWrT/61skz+tarUp8IQR6OqtVw4O13OmJoiYSG+FYxQFVo2HmrSFVtW7K2X8oZO84hvCA4KlILUSB1smZgZLRMyomWssR/sQ1ULAIg0tPXK7opW2VM+GFpR7YLqW3vMo74hJDhQZufHyckTkmTpxCRJjXWZR3xHUVW7PLexQl7ZUu3TVViU2fnxOsQyZ0ycOQI4D0EWAAAAfBhhFgAAAA8j0AKMTnt3vzyxpkz+uaJUmnx84inSFSxnTUuRi+Zk+NxT8ENUOwcValHLlsPNjpu8cAc1IVyQGiUTMqL+E3ApSIvyqbYcgC+ra+2RXeWtsleFV8ylprnbPOpbUmJdsrgwUU6akKTbB/laoFJR9xGvbq2WFzZW6hCSr1swLkE+e2qezMiNNUcAZyLIAgAAgI8jzAIAAGADAi3A6KnWDU+tq9AtiOpafHNS8cPGpETKhXPS5fyZabolkS/qMH6ma4saZcWeOlm1r0HqWn3356oquKifaWF6lBSkRcq4tCgZnxEtseHB5lcA8DRVOaqkvlP2V7bJ/qo22WusVYCloc23Kq58WFBggG47s3h8og6xqPORr9p0uEme31Apb+2ola5e32n/dDQBAQG6ms4NS3N0pTDA6QiyAAAA4GgIswAAANiEQAvgHr39R+TFTZXy8HslUuZjLWuORoUgThqfKMtmpem1moj0Var9w5qiBlm9v0E2H26S3j7fq9rycaoqQmF6tIxLi5SxKcaSGiV5yRG0KQLcrLG9Vw5UtxtLmz7XqODKwZp26fbxkIOSHh8mi8YlyvxxCTJ3TJxEhfluiK6isUte2lylF19ra3c06p7grGmpcv2SHN3iDvAGBFkAAABwLIRZAAAAbESgBXCfAeNXmze318iD7xXrp+r9QVxkqJw7I1WWzUzTFT58WVfvgGw81CRrVbhlX70cru0wj/g+FWDKTgzXE5NqUS2L8lMiJCsh3KfDTIA7NHf2GeeLdjlYbSw17VKkAixV7dLY7rvVVj4uLDRI5oyJlwUFxjIuQXKTIswjvklVblPVV17cVGVcN/xjDjo0OFAunJ0u1y3JkfS4MHMUcD6CLAAAADgewiwAAAA2I9ACuN+KvfXy0LslsqW4yRzxfePSo2TZzHQ5e1qKJEaHmqO+q7q5Wwdb1h9olPUHG6W+1X8mpoeEBAdKTmKErtyiwi35yZF6O9dYXMYxwJ/UtHTrkNuhmnZj6dDbh+va/fLcoEJuqrXMvIJ4HWJRbYRCfLy6k/p4UwUeVQWWt3bU6ECLP1BVdS6blymfWpwliVG+f+2HbyHIAgAAgE9CmAUAAMABCLQA1the2iL/eL9Elu+qE3/53ScwMEDmjY2Xc6anymmTkyU8NMg84tsO1XbIuqIGWXegUTYebJL27j7ziP8JCAiQ1FiX5CRFSE5iuGQZi6rEoPYz48Oo5gKv1dzRK8V1nVJa32EsncZ2h5QZ6xJj6fDj97ySnxIp8wviZe7YBJmdHyeRLv8496sWUa9srZJXt1ZLTXO3Oer7kmNccvWiLB1k8ZefNXwLQRYAAACcCMIsAAAADkGgBbCOmvx8dEWJfmK7p89ZH5pbSbWWOGVikpwzI023l/CXEEP/wBHZXd6qn9JXy9biZr+f6B6iXgOqBYUKuGTGh0tGQphkJoRLlrGdaWyrp/wBu6j3blVzt5Q3dOqlorFLyvT24Lq1s9f8SqgqTLPz42VWfpzMHhPnV1U5VBUeFV55ZUu1FFX5R1vBISq0dN3JOTqwGuzj1XbguwiyAAAA4EQRZgEAAHAQAi2AterbeuTx1WXy77UVfjcpmhAVKmdNS5Gzp6XKlOwYc9Q/fDzcsq242a8rtxxPTHiIDriowEuasQyt02JdkhEfJrERIeZXAsPX239Eqpu7pKqp21i6pNJYVGClyhirVGtjX71f8d/ykiN1xRV/DK8oLZ198s7OWnl1W7WuvuVvn2fOzIuT65bkyEnjE80RwDsRZAEAAMBwEGYBAABwGAItgPU6e/rl+Y2V8q9VZfrpf3+THh+mQy1nTk2RwvQoc9R/qLny/ZVtsulwk2w2li2Hm6Wxvcc8iuNR1X5SYlySEuuSVHM9uB+m91Xri/jIEAmgYIDf6e4dkOqWbt3qpdZY17YOrquNfTWmjtW39vhdCGEkVAWlwvRomZUfK9Nz42RGbqx+X/mbDuNa/e6uOnl9e42s2d/guMlvq6nXwelTUuTTi7NkcpZ/hVDhmwiyAAAAYLgIswAAADgQgRbAM1So4d3ddfLPFaWypbjJHPUvqlXFWdNSddWW3KQIc9T/lNR3yuZDg+GWrSXNUmbsY2SCgwIlISpEEqNckhgdKklRoXqtqgMlGev4SLUdotcx4bQ1cjJVSUUFvRrbevW6rrVHV7jSi9rW+916vK2LakcjpUJiU7JiZEZerMzIjZOpOTESYYz5o+6+AVmxt17e2Faj1929/eYR/6HavV08N0OuWpAlaXEucxTwbgRZAAAAMBKEWQAAAByKQAvgWTvLWuWfK0vlrR01ftvmoiAtSk6fkqwrtvhzsEVp6uiVbSUtsr2k2VhaZGd5i3T1+N+kqtVU5YG4yMFgy9A6NjxYtzOKVuvwwbVqf6SCL2odFRYk4X460T9S6pzW3t0vrV190mK8tlXLlma97pVmY1sFUdS4et03tfdKgxlgoR2XNbISw2Vqdqxu+TY9J9Y490bq94K/UgGWVfsa5G3j+qsmvDv89HWXmRAuVy3MkovmpPttmAm+iSALAAAARoowCwAAgIMRaAE8T7XEeGx1mTy3oVJaO3vNUf8zFGw5Y0qKrt7i71QYoKiqXbaVNMvOsha9HK7tMI/C09TEf6QrWCLDgiQ6LMTYDjK2gyXKWKugi6p0ERYSqLfVpLAeCxlcu4xxV3CghJqL2ldrdVyNqz9bLZ5slaReX339xmKsu3r7padvQC+qdY9em/tdxr6a6Fet0tS2+lq13dE9uK+OtRnb7V19OoiiwivtXeoYQSy7qNfpxKxomZwZoyuuqBCLqkzk7wiwfEBV47l6cZacOilZ/DjTBB9FkAUAAACjQZgFAADA4Qi0APZQE8Mvba6Sx1eXyaGadnPUP6lgiwq1nDIpScamRpqjUEGBXWWtsqOsxVgPBlxU2xX4hoCAwVBLsFqCAiQkKFACAwfH1YRzoLFWgZcPr9W4Kuw0cOSImij7yFqN9/cf0cGVoUWFV5w2wYeRUy22Coxz5OSsGF11ZbKx5CVFeDQY5WQqeLVqf4O8taNWVuyp0/v+KiQ4UM6elipXL8qS8elR5ijgWwiyAAAAYLQIswAAAHgBAi2AvdYdaJR/rSqTlXvrxd9/h1LtMU6ZlKyfIJ+aHcMk7ceoyj57Klr1srt8cGloI+AC+Jqh4MqEjGgZnxGl1+PSo3R1H3xAtbN6d3edvLOrTtYVNegKQ/4sKcYll8/PlMvmZUhcBBV64LsIsgAAAMAdCLMAAAB4CQItgP3KG7rk8TVl8sLGSmnr8t+WCEOSol2ydGKSLJ2UJHPHxOvqFfhvda09/wm47ClvlX1VbVLZ2GUeBeB0qm1VQWqUFKar0MpgcEVVrArhnHdUVU3d8s6uWnl3V51sKW7SVYj83dScWLlqQaacPiWFayV8HkEWAAAAuAthFgAAAC9CoAVwBtWC6JUtVfLk2nLZX9lmjvq3qLBgWTAuQZZMSJKTJiRKtLGPY1MtivYZr50PLwdr2mk5A9gsMTpUCtOjdeuXcWlRuupKdmKEbiGFY1NVqN7bUyfv7a43zmet5qh/UyGoc6al6kos6nUE+AOCLAAAAHAnwiwAAABehkAL4CzbSlrk32vL5c0dNdLr5+0ThgQFBsiM3Dg5eWKirtySlRBuHsHxqOoFJfWdcqCqTQ7UtMuB6sGlrKFTBqhsALiVCuCNSYmUsalDS5Rex0fS+uVEqHZB6w82yfu763SIpbal2zyC3KQIuWx+piyblUawE36FIAsAAADcjTALAACAFyLQAjhPU0evPLehUp5aV04LmY9RE8aqWstJ45NkWk6MDrvgxHX3Dcjhmg4pqm6Tw7UdelFVXMobOmnfAXyC6PAQyU+O0OehXGOdb6wLUiMlNdZlfgVOVG1Lj6zaVy8rjWXN/gbp7Ok3j0Bd15ZMTNJVWOaNjTdHAf/x7u46+da/dhJkAQAAgFsRZgEAAPBSBFoAZ1K/Yq0papCn11XI+3vqCBt8zFA7osWFibLIWBKiqIIwUr39R6SkrkMOq8UMuZQa28XG0tbVZ34V4PsCAwMkPS5MshPDdVhFVcbISx5cEqNCza/CcKnL147SlsEAy9562VNB+6CPSzNedxfNSZeLZmdIcgyvNfgngiwAAACwCmEWAAAAL0agBXA29RT7cxsrdMWWqiaqtXxcQECATMqM1qGWRYUJMikrRija4h6N7b066KKCLapNUUldp95W1VyopgBvpM4XqpqKalumQis5SRF6UdtqLCSIk4c7qHOHqrqyWi376nXVMXyUqsKyeHyiXDI3Q1+/uG7BnxFkAQAAgJUIswAAAHg5Ai2A86mn29WT7c+sr5AVe+tlgGotR6Xagaj2DAvHJejqLbQBsYaarFahFrWUNXZJhbEurTf2GzulrrWH1ydsE+EKloz4MB1OyUwIM7bVWoVVwnTlldDgQPMr4S59/Udka0mzDrCoZW9lm/BZ4dGlGNckVYHl4rnpkhLD9QkgyAIAAACrEWYBAADwAQRaAO+hqrW8uLlSnt9QqStm4NhUuxAVallQkCAz82IlPDTIPAKrqLZYNS3dUtHYpasJVTV3S5Xablb73fpYRzctjDB8qhVQQlSopMa4dGuW9PgwSYs1t41FrWPCg82vhpVK6jtlrQqvFDXIhoNNvKePIzgoUE6ekCgXzcnQQUuqsACDCLIAAADAEwizAAAA+AgCLYD3UZOIz2+slLd31kp3L61fjkdNKE7NjpF5BfEyd0y8TM6KMcaYVbRDe3e/DrXUNHdLdXPXf7ZrW3ukXi1t3dLQ1uu4CS5YJyosWJKiQyUxyiVJMaG6qpKqXJFkLMnRLr2vjqv2LPA8FaJcd6BB1h9olPUHG/X7FcenwpQXzUmX82emSVxEiDkKQCHIAgAAAE8hzAIAAOBDCLQA3qmtq09e3Votz22olD0VreYojkdVaZmVHydzx8bLnDHxUpgWJQHMkzuG+qihpbNXT6LXtnbrkEtDe49ucdTY1iNNHb068NJojhHmcpYA480UHRYsCVEhEh8ZqiuqxEeGSJyxJKj96FBJMsZUWEWFVFy0/3GUls4+2XSoSQdXVIDlUE27eQTHo64rZ05N0VVYpuXEmKMAPowgCwAAADyJMAsAAICPIdACeLcD1e3y4uYqeWVLlQ4A4MTEhIfocItaZhvLOMItXqWzp18a2nulpcNYOvuk2Vi3dvXpQIzaHxpv6+6T9q5+41ivXrcb+z19VIA5GhVIiXQF6aopkS61BEmksa32Y8ONJSJEotXaeO/EGNtqbHBtLBHBVFHxIuq9sflwk2w8ZCwHm2R/VZvwed+JUe+T2WPi5PwZaXL6lGTa2QHHQZAFAAAAnkaYBQAAwAcRaAG8X//AEVm9v0Fe3FQl7+2pk14m7IdlKNyigi0z8+JkXHqUMDfvm/r6j+hQS1t3v3QaS0ePsTaWrl5jMdZqXy1dPQN6rNt4L/X0DgyuzUVtq+ow6s/q1cuAfg8OLWq/t++IDggYu8Yy+FmKWqntobUSGBDwnyDVx7cDjRehao8VbKxVWCREbQcF/mdfHXOFBElocKCudvKfdcjgdphaQoMkzNhXk+4RxhLuCtbr/4yp0Io5NvTfhm9p7uyTLYRXRiUrMVyWzUrXIZa0OJc5CuBYCLIAAADADoRZAAAAfBSBFsB3qInL17ZWy0ubq2RXWYs5iuFQk/vTcmNlZl6szMiNk8lZ0TocAABOV93crdsGqeorW4qbaRs0Qqoq0RlTUmTZrDSZblwPAJwYgiwAAACwC2EWAAAAH0agBfA9JfWdugXRq1uqpayh0xzFcIUEB8rkzBiZkRerJzWnZsfotisAYCdV+aeoqk22l7bo6isqvFLV1GUexXCpykeLChPk3OmpcvLEJF3pCMCJI8gCAAAAOxFmAQAA8HEEWgDfta2kRQdb3txeI00dveYoRionKUKm5cQaS4xej0mJpE0LAEu1dvXJjtIW43zerM/paruju888ipFS5/BzZ6TKmdNSJTY82BwFMBwEWQAAAGA3wiwAAAB+gEAL4Nv6B47Iyn0N8urWanl/T5109fSbRzAaqjXRlOwYvUzKitGtiRKjQs2jADA86lxdVNUuO8paZKexqOAKLYPcRwUQz5qeKucYS2Z8mDkKYCQIsgAAAMAJCLMAAAD4CQItgH/o7OmX5bvq5PXtNbJmf4PjJiG8XVpcmEzOUuGWaL2emBktEaFB5lEA+IBqC7dbBVfKW2VnaYvsrWyT7l7Chu6UHh8mZ09LlTOnpkhhepQ5CmA0CLIAAADAKQizAAAA+BECLYB/aensk3d21sqr26pl48Em4fc/9wsICJDcpHCZkBEtEzKNRa2NJdJFwAXwF+rUWtowGFzZU9kmeypaZU95q7R10S7IConRoTq8okIsqnIWAPchyAIAAAAnIcwCAADgZwi0AP6pvrVH3txRK2/tqJEtxc0EWyyWkxTxn2DL+IwoXTEgLiLEPArAW6lWQYdrO2RfZZvsrWyVXWWtuuJKRzfBFSvFRYbKqZOS5IypKTJnTLwEBpgHALgNQRYAAAA4DWEWAAAAP0SgBfBvKtjy1s5aeXM7wRZPSol1ybi0qP8sKuSSkxghAUzKAo7U3t0vRVUqtNIm+3V4pU0OVLdJTx/t2zwhISpUTpucLKdPSZFZ+XEEWAALEWQBAACAExFmAQAA8FMEWgAo9W09uhWRCrdsOtQkAwP8juhJYaFBMjYlUsamRsoYYylIjdLbSdGh5lcAsFp334AcrumQouo2OVjTbiwdcrC6XSoaO82vgKeoFkKnTiLAAngSQRYAAAA4FWEWAAAAP0agBcCHNbb3ynu762S5sawraqD6gI2iwoJljBlyyTfWajs/JUJSYlzmVwAYru7eASmu65BDNe1yqLZDB1cOVLdLWUMnQT4bZSWEyymTk+WUiUkyLSeWalWABxFkAQAAgJMRZgEAAPBzBFoAHI1qr7Fyb72e5FDr9u4+8wjsFOEKltykCBmTEqFDLnnJEZJj7KvJ4JAgZoABRQXzSuo7dLWVw2Z4RQVXqpq6aavmEAVpUboCyymTkqQwPcocBeBJBFkAAADgdIRZAAAAQKAFwHGpCi3rDjTqqi3v762XupZu8wicIjAwQNLjwiQ7MVyHW3KMdVZihOQmhevxIHp1wMe0dvVJSV2nlNV3SEl9p7HdIcXGvloTvnMedQ5SVVeWTEzSIZbMhDDzCAA7EGQBAACANyDMAgAAAI1AC4AToX6F3FXeKu/vqdMTIUVVbeYROJWaRE4zgy6Z8eGSkRAmmQnhkmVsZxljka4g8ysB5+gfOCI1Ld1S3tAlpfUdUtHYpdsBqf1yY93S2Wt+JZxKVZJaOC5BTp6QKCeNT5TYiBDzCAA7EWQBAACAtyDMAgAAgP8g0AJguNQEswq2vL+nXjYeanLcxAg+WXR4iK7ekhEfJmlxLkmNDZN0tW2s1X5iVKj5lYD7dPcNSHVzt1Q1dUmlcR6pNNZqW7UCqmjqlNqWHs4nXkgF51RwRVVgmTMmnvZngMMQZAEAAIA3IcwCAACAjyDQAmCkOnr6ZW1Ro6zaWy8r99VLLe2IfEJIcKCkxLj0khprrNWi9mPD9Do5JlQHXmhlhCFtXX1S19qjwyrVzV26wkpdS4/UtnZLjR7rlsb2HvOr4c2G2gctHp8oiwsTpSAt0jwCwGkIsgAAAMDbEGYBAADAfyHQAsAd9la0yYp99TrcsqOsRQYG+P3Tl8VFhEhitMtYBsMtKuSSZOwnGNvxkSGSEBkqccZabRN88T7t3f06gNLQ1itNHb3S2NYjdcbSYCwquKYqqdS3devj3b395v8KvijeeC8vKkzQFVgWjEuQqLBg8wgApyLIAgAAAG9EmAUAAABHRaAFgDs1d/bJ2v0NstpY1hhLXStVW/xZTHiIDraogEt8VIjEGvsxEcF6PCbcWEeYY8Z2rLGtJssjQoMkgAzMqPUPHJEW4/3Y0tkrrcZavTdbOnr1/tB4U0efNLX3GEuvNBjrRmPd20fLH3+lwmdTs2NlQWGCLByXIBMzonkvAl6EIAsAAAC8FWEWAAAAHBOBFgBWKapqlzVFg+GWzYebmCjHJwoICJBIV5AOtkS61BIkkcZ2tN4PkghjCQ8dXFTwJSxELYESbnzt4H6ghAYHimtobSxqrRYnVorpMd4Tauk213q7d3DdZaxVW6/O7j691tv/WQb0WrX6aTOOt3f1S7taG4sKr6j/PfBJ0uPDZNG4RJk/LkHmjomj+grgpQiyAAAAwJsRZgEAAMBxEWgBYDU1Mb/xUJOsK2qQdQcapaiqzTwCeIYKs6hQS0jQYLAlKChAgo11sLEeGlP7KlBjrPRaUduBxrbaVWtl4MgRNUn3n+2h7lrq8xe1rSqj9PYP6PXQ0qeWvgFjfPAYgRN4mgqIzR4TJ/PGxuvWQblJEeYRAN6KIAsAAAC8HWEWAAAAfCICLQA8qb6tRzYcaNTBFrVUNXWZRwAA7hAcFChTs2NkXkG8zBubIJOzoh1ZoQjAyBBkAQAAgC8gzAIAAIATQqAFgF1K6jt11Zb1Bxpl0+FmaWrvMY8AAE5EYGCAjE+Pltn5cTJnbLxeq9ZbAHwPQRYAAAD4CsIsAAAAOGEEWgA4wYHqdt2WaJOxqDXhFgD4qP+EV8bE6eDKzLw4iXQFmUcB+CqCLAAAAPAlhFkAAAAwLARaADjNULhls7FsKW6WutZu8wgA+AfVNmh8epQOragAC+EVwP8QZAEAAICvIcwCAACAYSPQAsDJVFuiLYebZGtxsw63lNR1mEcAwDeEhQbJlOwYmZEbq4Mr03JiaRsE+DGCLAAAAPBFhFkAAAAwIgRaAHiL+tYe2azCLSUtsr2kWfZWtjlusgcAjicxOlQHVqbnxsqM3DiZkBElQYEB5lEA/owgCwAAAHwVYRYAAACMGIEWAN6ou29AdpW1yraSZtlR2qLXDW095lEAsJcKqYxLi5JpubEyLTtGr9PjwsyjAPABgiwAAADwZYRZAAAAMCoEWgD4grKGTtle0iI7ylpkZ2mL7Ktqk94+qrcAsF5KrEsmZ8XoRbUOUmtaBgH4JARZAAAA4OsIswAAAGDUCLQA8DW9/UdkX2Wb7C5vkZ1lrcbSIodrO4TfoQGMRlRYsEzSwZXo/wRYkqJDzaMAcGIIsgAAAMAfEGYBAACAWxBoAeDr2rv7ZU9F6+BSPrgurusk4ALgqFRwZXx6tEzIjJKJGWodI7lJ4eZRABgZgiwAAADwF4RZAAAA4DYEWgD4m46eftlb0Sa7ylv0eq8OuHRI/wC/awP+JC4iRMalR8nEzGgzwBItOYkEVwC4F0EWAAAA+BPCLAAAAHArAi0A/F1P34AcqG7XbYr2VRlLRZvsN9bt3X3mVwDwVgEBAZKZEKYDKyq8Mt5YCo0lJcZlfgUAWIMgCwAAAPwNYRYAAAC4HYEWAPhvZQ2dsr+qXQ5Ut+mwi1pKqOICOFZsRIiMSYmUsamDiwqvjEuLkojQIPMrAMAzCLIAAADAHxFmAQAAgCUItADAJ+vtPyLFtR2DAZeadimqapdDte1S0dglA4RcAI+ICguWvORIGZMSIWNSI6UgNUqHV5KiQ82vAAD7EGQBAACAvyLMAgAAAMsQaAGAkVEhF1W15VBNuxys6ZBiY/twbYce6+rtN78KwHCkxLp0aCUvOUJykyJ01ZX8lAhJjCK0AsCZCLIAAADAnxFmAQAAgKUItACA+6hf4auau6SkrlNK6zukpL5TB1xU2KWysYuWRfB70eEhkpMYLjlJEcZirBMHgyvZxjbtgQB4E4IsAAAA8HeEWQAAAGA5Ai0AYD0VZClv7JLSug4pa+jU2+Vq3WCsGzulq4eKLvANSTEuyYoPl8yEMMkw19k6tBIusREh5lcBgPciyAIAAAAQZgEAAICHEGgBAHvVt/XoYIuq6FLV1G0sXVKhlsZOqW7ult4+Z02YwX/FRYRIeny4ZMSHSVqcS9LjwiQzQYVWBsdcwYHmVwKA7yHIAgAAAAwizAIAAACPIdACAM6lwi6qVVGFsahWRrUt3TrkUmMs1cZ2g3F8gDZGGKUIV7CkxITq6iqpxpISa6xjVYWVwSXN2HaFEFYB4J8IsgAAAAAfIMwCAAAAjyLQAgDeSbUxqmvtMQMuXXpbBWCG1vV63S2N7b2EXvxQWGiQJEWHSlKUSxKNtVoSokIl2VirsIoKraTEuCTSFWT+LwAAH0aQBQAAAPgowiwAAADwOAItAOC7VI6lsX0w5NLU3qsrujQY+80dvXpfhV3UWJO539rVJ3w24TxhIUESGxEi8ZEhEqcWtR0VOrhvbMdFDm6rAEuiMR4eSkgFAEaKIAsAAADw3wizAAAAwBYEWgAAivpYor27T5o7+6Slo1dajLUKvrR0Dm6rY+1d/Tr0opZ2tXSr/V493tHTTxjmKIKDAiXKFSRR4cESHRYikWHGtitYosLUEiSRxna0cSw2PESvY4x1jNqPGFyHBtPqBwA8gSALAAAAcHSEWQAAAGAbAi32UFUTAgPMHQDwcupjDRVo6epVy4B0dg8GXDqNRa07uvuku29Auo1jPea6t99YG9s95nZP/xHpNfbVtmqnpJbePmP50H6fuR76HMXYNJbBbbUa2g4MCBDj//9ne+h8G6C3B4+FBAUaS4AEGQeDjPWH91UIJdQcCw0xluBAcRlLiLlW+2HGeERokG7toyqoqKooES5jMdZ621iCjT8DAOBsBFkAAACAYyPMAgAAAFsRaLHHwZoOyU4M15OnAAAAgBOplnWqnZkvIsgCAAAAHB81YwEAAGCrgT9/rndTw8GrRI48Yw45xu9eKZJHVpSae75lTEqEvL2zVp5eVyF9/QTcAQAA4ByHajvkxc1VBFk8jCALAAAAnIQwCwAAAGxHoMUeZ09LkcDAALn0N2vlKUItAAAAsNnh2g7538d36XvTZTPTzFHfQpAFAAAAODG0GQIAAIBj0HLIHs9uqJQfP7tX0uJccuPSXLlgVroE034IAAAAHqIqsfz9ncPy+vYauXx+pty1bJx5xLcQZAEAAABOHGEWAAAAOAqBFnsMBVrU7wcpsS657uQcuXhuhriCKeYIAAAAaxRVtcv9yw/LWztq9X3olQuzCLJ4GEEWAAAAOBVhFgAAADgOgRZ7fDjQoiRFu+Tak7PlsnmZEhZCqAUAAADusbeiTf72zmFZvqvWHBGCLDYgyAIAAAAnI8wCAAAARyLQYo+PB1qUuMhQ/e+9YkGmRIQGmaMAAADA8OwobdEhlpV7682RQQRZPI8gCwAAAJyOMAsAAAAci0CLPY4WaFFiI0LkU4uy5cqFmRIdFmyOAgAAAMe38VCTPPhusazZ32COfIAgi+cRZAEAAIA3IMwCAAAARyPQYo9jBVqUCFewXDovQ65ZnC1J0aHmKAAAAPBR7+2plweWF8uO0mZz5KMIsngeQRYAAAB4C8IsAAAAcDwCLfY4XqBFCQ0OlAtmpctnluRIZnyYOQoAAAB/NmDcOr6xrVoefK9EiqrazNH/RpDF8wiyAAAAwJsQZgEAAIBXINBij08KtChBgQFy1rRUuX5JjoxNjTRHAQAA4E96+gbkhU1V8sj7JVLW0GmOHh1BFs8jyAIAAABvQ5gFAAAAXoNAiz1OJNAy5OQJSTrUMj031hwBAACAL2vv7pen1pXLv1aVSV1Ltzl6bARZPI8gCwAAALwRYRYAAAB4FQIt9hhOoEWZmhMrnzk5R06ZmCQBAeYgAAAAfEZtS488trpUnl5XIW1dfebo8RFk8TyCLAAAAPBWhFkAAADgdQi02GO4gRYlNylCrjG+H+fPTJPQ4EBzFAAAAN7qYE27/OP9Unl1a/WwghsEWTyPIAsAAAC8GWEWAAAAeCUCLfYYSaBFiY8MlasWZckV8zMlJjzYHAUAAIC32HioSf7xfoms3Ftvjpw4giyeR5AFAAAA3o4wCwAAALwWgRZ7jDTQooSHBskFs9PlU4uyJCsh3BwFAACAE/UPHJE3t9fIoyvLZHd5izk6PARZPI8gCwAAAHwBYRYAAAB4NQIt9hhNoEUJCAiQpROT5NOLs2VmXqw5CgAAACdo6+qTp9dXyBOry6W6ucscHT6CLJ5HkAUAAAC+gjALAAAAvB6BFnuMNtAyZGJmjFyzOEvOmJoiQYEB5igAAAA8rbyxSx5bVSrPGfd5nT395ujIEGTxPIIsAAAA8CWEWQAAAOATCLTYw12BFiUl1iVXLcySS+dmSFRYsDkKAAAAq20tbpZHV5bqkMbAwOjv6wiyeB5BFgAAAPgawiwAAADwGQRa7OHOQIsSFhok589Ik6sWZUl+coQ5CgAAAHfq7T8ir22tlsdXl8meilZzdPQIsngeQRYAAAD4IsIsAAAA8CkEWuzh7kDLkAXjEnS1lsWFiRJAByIAAIBRq2vtkafWlcvT6yqkoa3HHHUPgiyeR5AFAAAAvoowCwAAAHwOgRZ7WBVoUbISw+XKBVly4ex0iXQFmaMAAAA4UTtKW3QVljd31FoSyCDI4nkEWQAAAODLCLMAAADAJxFosYeVgRYlwhUsy2alyZULMiU3iRZEAAAAx6NaCb25vUaHWHaWtZij7keQxfMIsgAAAMDXEWYBAACAzyLQYg+rAy1D5oyN19ValkxIlKBAehABAAAMqWzq0m2EnjPuyxrb3dtK6OMIsngeQRYAAAD4A8IsAAAA8GkEWuzhqUCLkhzjkkvnZcglczIkMTrUHAUAAPAv6rZrTVGD/HttuazYWy8DA9bfhxFk8TyCLAAAAPAXhFkAAADg8wi02MOTgRYlOChQTpmUJJfPz5TZ+XHmKAAAgG9r7uyTFzZWylPryqWsvtMctR5BFs8jyAIAAAB/QpgFAAAAfoFAiz08HWgZkp8SKZfMzZBls9IkOizYHAUAAPAd20pa5Jn1FfLG9hrp7u03Rz2DIIvnEWQBAACAvyHMAgAAAL9BoMUedgVaFFdIkJw5NUUHW6blxJijAAAA3qmtq09e3lKtQyxFVW3mqGcRZPE8giwAAADwR4RZAAAA4FcItNjDzkDLkIK0KB1qOX9mmkS6gsxRAAAA59tR2iJPrauQN7fXSJeHq7B8GEEWzyPIAgAAAH9FmAUAAAB+h0CLPZwQaFHCQoLkDKq1AAAAh1NVWF7dqqqwVMq+ylZz1D4EWTyPIAsAAAD8GWEWAAAA+CUCLfZwSqBlSH5KpFw4O13Om5EmCVEh5igAAIB9Nhxskuc2VMjbO2ulp88Z4QqCLJ5HkAUAAAD+jjALAAAA/BaBFns4LdCiBAcFyskTEuWiORmycFyCBAaYBwAAADygtqVHXtxcKc8b90llDZ3mqDMQZPE8giwAAAAAYRYAAAD4OQIt9nBioGVIcoxLls1Kk4tmZ0hmQpg5CgAA4F59/Ufk/b31ugrL6v0NMjDgvPsigiyeR5AFAAAAGESYBQAAAH6PQIs9nBxoGTI7P17Om5kqp09JkUhXkDkKAAAwcvsq2+TFzVXyypZqaWrvMUedhyCL5xFkAQAAAD5AmAUAAAAwEGixhzcEWpSwkCA5dXKyrtgyd0y8BNCGCAAADENDW6+8srVKXtpcJfsr28xR5yLI4nkEWQAAAICPIswCAAAAmAi02MNbAi1D0uLC5PyZaXrJTgw3RwEAAD6qt/+IvLenTl7cVCWr99VLvwPbCB0NQRbPI8gCAAAA/DfCLAAAAMCHEGixh7cFWoZMy4mVc2ekypnTUiU2PNgcBQAA/mxbSYu8sqVK3theI80dveaodyDI4nkEWQAAAICjI8wCAAAAfAyBFnt4a6BFCQ4KlEWFCXLu9FQ5eWKSuIIDzSMAAMAfFNd1yqtbq+SVLdVS3tBpjnoXgiyeR5AFAAAAODbCLAAAAMBREGixhzcHWoZEhQXLaZOT5dwZaTI7P04CAswDAADApzS298rr26p1gGVnWYs56p0IsngeQRYAAADg+AizAAAAAMdAoMUevhBoGZIS65KzpqXKWVNTZGJmtDkKAAC8VXt3v7yzs1Ze314j64oapH/A++9XCLJ4HkEWAAAA4JMRZgEAAACOg0CLPXwp0DIkOzFCzpqWopcxKZHmKAAAcLruvgF5f3edvLatRlbtq5ceY99XEGTxPIIsAAAAwIkhzAIAAAB8AgIt9vDFQMuQsalRcua0FDlnWqpkJoSZowAAwCn6+o/ImqIGeX1bjQ5FdHT3mUd8B0EWzyPIAgAAAJw4wiwAAADACSDQYg9fDrQMmZIdI6dPSZEzjCUtzmWOAgAAT1Mtg9YdaJQ3t9fIO7vqpLWz1zziewiyeB5BFgAAAGB4CLMAAAAAJ4hAiz38IdAyZHJWjJw2JVkHWzLiqdgCAIDVVAWWtQca5e0dNbJ8V520+HCAZQhBFs8jyAIAAAAMH2EWAAAAYBgItNjDnwItQwi2AABgDX8MsAwhyOJ5BFkAAACAkSHMAgAAAAwTgRZ7+GOgZcjEzBg5dXKSnDY5RXKTws1RAABworp7B2RNUYO8s7NWhx7auvrMI/6DIIvnEWQBAAAARo4wCwAAADACBFrs4c+BliH5KZFy2uRkWToxSSZmRpujAADg41Rg5f099TrosHJfvXT19JtH/A9BFs8jyAIAAACMDmEWAAAAYIQItNiDQMsH0uLC5FQz2DIzL04CA8wDAAD4qfrWHlm+u04HHNYfaHRcwMEOBFk8jyALAAAAMHqEWQAAAIBRINBiDwIt/y0uMlROGp8oSyYmyYKCeAkPDTKPAADg2w7Vdsh7ZoBlR2kL9wcfQpDF8wiyAAAAAO5BmAUAAAAYJQIt9iDQcmyhwYEyd2y8nDwhSZYYS3JMqHkEAADv1z9wRLYUN8v7ewYDLGX1neYRfBhBFs8jyAIAAAC4D2EWAAAAwA0ItNiDQMuJmZgZI0smJupwy/j0KHMUAADv0dbVJ6v2NegAy0pj3drZax7B0RBk8TyCLAAAAIB7EWYBAAAA3IRAiz0ItAxPcoxLFhcmyqLxiTK/IF4iaEcEAHCoA9XtsnJfvazYUy/bSpp1RRZ8MoIsnkeQBQAAAHA/wiwAAACAGxFosQeBlpEJDgqUGXmxctL4RL3kJkWYRwAA8Lyu3gFZd6BRVu2t1yGWqqYu8whOFEEWzyPIAgAAAFiDMAsAAADgZgRa7EGgZfQyE8Jl8fhEWTguQWbnx0k4VVsAABYrruvQ7YNW72+QjQcbpafPWUEFb0KQxfMIsgAAAADWIcwCAAAAWIBAiz0ItLiPqtoyPSdWFhYmyIKCBClMj5KAAPMgAAAj1NrVp6uvrDEDLNXNVF9xB4IsnkeQBQAAALAWYRYAAADAIgRa7EGgxRrxkaGyYFyCrtoyvyBBEqJCzCMAABzbgHE53lXWooMrqgLLrvIWGVCDcBuCLJ5HkAUAAACwHmEWAAAAwEIEWuxBoMV6BWlRMr8gXuaMiZeZeXES6aIlEQBg0KHaDllX1KArsGw61CRtXX3mEbgbQRbPI8gCAAAAeAZhFgAAAMBiBFrsQaDFc1RLokmZ0TKvIF7mjU2Qqdkxxhg9iQDAX9S29Mi6Aw2y/kCjrDWWupZu8wisRJDF8wiyAAAAAJ5DmAUAAADwAAIt9iDQYo/w0CCZkRcns/PjdOWWiZnREki2BQB8RlNHr2w81CQbDjTKhoONcri2wzwCTyHI4nkEWQAAAADPIswCAAAAeAiBFnsQaLFfVFjwf8ItahmfQbgFALzJUHhFtQzaeLBJDlS3mUdgB4IsnkeQBQAAAPA8wiwAAACABxFosQeBFmcZCrfMyY/T6wkZURJEugUAHKOxvVe2FDfLpkONsv4A4RUnIcjieQRZAAAAAHsQZgEAAAA8jECLPQi0OFdYaJBMy4mVmXmxMiM3TqZkx0hYSKB5FABgtfLGLtl8qEk2H27SIZaSOtoGORFBFs8jyAIAAADYhzALAAAAYAMCLfYg0OIdgoMCZXx6lMzMj5OZeXEyLSdG4iJCzKMAgNHoHzgiRdXtssUMrqilrqXbPAqnIsjieQRZAAAAAHsRZgEAAABsQqDFHgRavFNWYrhMz4mVqWrJjpGCtCihMxEAfLLmjl7ZXtoiO4xla0mzXnf19JtH4Q0IsngeQRYAAADAfoRZAAAAABsRaLEHgRbvF+EK1u2IVLBFBVzUdmx4sHkUAPzTgHFZO1TTLttKmo1FBVia5XAtLYO8GUEWzyPIAgAAADgDYRYAAADAZgRa7EGgxfeo6i1TsmJkkrFMNpbxGVHiCg40jwKA76lu7pYdZS2yy1h2lrbKrvIW6aTqis8gyOJ5BFkAAAAA5yDMAgAAADgAgRZ7EGjxbcFBgVKQGqmDLZOyovU6LzlCguhPBMALNXf2yZ7y1g/CK8ZS39pjHoWvIcjieQRZAAAAAGchzAIAAAA4BIEWexBo8S9hIUFSmB4lEzKjZbyxnpQZI/kpBFwAOEtzR6/sqWjTlVZ2l7ca261S2dhlHoWvI8jieQRZAAAAAOchzAIAAAA4CIEWexBo8W+ukCAZlxYlEzIGQy6FxvbY1EgJpUURAA+oaemW/ZVtssdY9la06vBKVRPBFX9FkMXzCLIAAAAAzkSYBQAAAHAYAi32INCCD1OVWvKSI2VcWqQUpEXpai5qSYwKNb8CAIanr/+IHKxpl32VbVJU3Sb7q4ztilZp6ug1vwL+jiCL5xFkAQAAAJyLMAsAAADgQARa7EGgBZ8kMTpUV3FRlVvGpEQa68Ht/9/enfvYdZ4HHD4z5HDTQouSlzixnAgG0gtpU6UxkMauXKU04MpNuvwDqZPKgMukceV0SZ+Ugf8C2Y4t2xK1mrK4icvknjt3xG2Wu5zzvt/yPMCLb5lDlpcg+cM9Vw58iwvwxM1b94d3bt4efnnz88XcHt55//YyZCntP/Iph5AlnpAFAADKJmYBAIBCCVpyCFrY1N7e3vDN164so5blrCKXv/zqteHihb3VU0CLPr39YBmrHEcrx3P7/sPVE3A+IUs8IQsAAJRPzAIAAAUTtOQQtDCFixf2h7+4cWX5uqIxbBln/DaXby/Wa5curJ4CSjf+UfD+rXvDrz64M/z6g9vDbz68M/zfYn794e3hllcEsSMhSzwhCwAA1EHMAgAAhRO05BC0MKevXb+8jFz+6qvXhjffuDZ8ezFvvnF1+Mb1K8OeL3OBFLfvPxp++9Gd5bz7yd1ltDIGLOP53oNHq6dgOkKWeEIWAACoh5gFAAAqIGjJIWgh2qWL+8Of37j6Zdzy5utHscu3Xr86vPHKpdVTwLbuP3w8/O7ju8NvF/Pux3eGdz+6O/xmDFgW+4//9MXqKZifkCWekAUAAOoiZgEAgEoIWnIIWijF5YMLwzdfu7KMXcbXF33ztavL/Ri6jPeXL+6vnoS+ffSnL4bff3J3+N1i/vDpveX+95/cG3736d3ho8/ur56CPEKWeEIWAACoj5gFAAAqImjJIWihBm+8cnn4xlfGyOXKYr08fP36ar9Yx/PLVy6unoR6PXp8uIxV3v/jvWWo8v6te8PNP94f/rA4v7c4v7dY73slEAUTssQTsgAAQJ3ELAAAUBlBSw5BC7UbY5Yxdvn69cvD115dzGodo5fj/UuXL6yehnjHocqHn90fPlysH9y6N3yw2H9w6/5wczFjuDLux+egRkKWeEIWAACol5gFAAAqJGjJIWihddcuX1zGLl999fLw+suXhtdfWcy4PrUff/bqVd/ywvoePjocPv78KFIZ1zFY+WSxfrxYj+9vLma8eyxUoVFClnhCFgAAqJuYBQAAKiVoySFogWG4dHF/GbfceOnS8JWXDobXFuuNlw+G69cOlnevvby4X+zHn91YzNVLvvGlJWNvcuvOg+GPixkDlE8XM+4/vX10Xu4/H89H0cp4hp4JWeIJWQAAoH5iFgAAqJigJYegBTZzcHF/Gbpcv3owvHLl4vDqtcUs9tcX6yvjevXo/MpifenyOBe+3F+7dGHY21v9RkxmfFXP5/ceDn8a5+7D4fb9R4s52t+6++BovfNg+GyxfrY437pzvD5YPuvzD9YjZIknZAEAgDaIWQAAoHKClhyCFoixt7f3TNwy7sdvehlnDF2uHCzm0v6Xd+N5XC9f3B8uH+wvv0VmnPE8rleWzxydx8jm4v7ecHBhv6hgZnwtzxibPHj0eLj/8PHwxWLuPVjMF4+W++O7cX2wmLuL+zuLGZ+5/+DR0fn+k7t7i7vb945ileNgZfz1wLyELPGELAAA0A4xCwAANEDQkkPQAu0Yo5kLy7DlKG4Z9xcW+zF2GWd/nFXwMj67v5gxgBnX0fiz8X78PBhfw/N4sR5/NBztn70/jlUePDwKV47P4wrUT8gSb/HZKmQBAICGiFkAAKARgpYcghYA4GlClnhCFgAAaM/+agUAACr3+Cc/fPCLT371g2E4/Pnqqhj/8p/vDP/+P++uTm353t/82fBP3/vr5TcyAAB9E7LEE7IAAECbxCwAANAQQUsOQQsAIGSJJ2QBAIB2iVkAAKAxgpYcghYA6JeQJZ6QBQAA2iZmAQCABglacghaAKA/QpZ4QhYAAGifmAUAABolaMkhaAGAfghZ4glZAACgD2IWAABomKAlh6AFANonZIknZAEAgH6IWQAAoHGClhyCFgBol5AlnpAFAAD6ImYBAIAOCFpyCFoAoD1ClnhCFgAA6I+YBQAAOiFoySFoAYB2CFniCVkAAKBPYhYAAOiIoCWHoAUA6idkiSdkAQCAfolZAACgM4KWHIIWAKiXkCWekAUAAPomZgEAgA4JWnIIWgCgPkKWeEIWAABAzAIAAJ0StOQQtABAPYQs8YQsAADASMwCAAAdE7TkELQAQPmELPGELAAAwDExCwAAdE7QkkPQAgDlErLEE7IAAABPE7MAAACCliSCFgAoj5AlnpAFAAB4npgFAABYErTkELQAQDmELPGELAAAwEnELAAAwJcELTkELQCQT8gST8gCAACcRswCAAA8Q9CSQ9ACAHmELPGELAAAwFnELAAAwAsELTkELQAQT8gST8gCAACcR8wCAACcSNCSQ9ACAHGELPGELAAAwDrELAAAwKkELTkELQAwPyFLPCELAACwLjELAABwJkFLDkELAMxHyBJPyAIAAGxCzAIAAJxL0JJD0AIA0xOyxBOyAAAAmxKzAAAAaxG05BC0AMB0hCzxhCwAAMA2xCwAAMDaBC05BC0AsDshSzwhCwAAsC0xCwAAsBFBSw5BCwBsT8gST8gCAADsQswCAABsTNCSQ9ACAJsTssQTsgAAALsSswAAAFsRtOQQtADA+oQs8YQsAADAFMQsAADA1gQtOQQtAHA+IUs8IQsAADAVMQsAALATQUsOQQsAnE7IEk/IAgAATEnMAgAA7EzQkkPQAgAvErLEE7IAAABTE7MAAACTELTkELQAwBNClnhCFgAAYA5iFgAAYDKClhyCFgAQsmQQsgAAAHMRswAAAJMStOQQtADQMyFLPCELAAAwJzELAAAwOUFLDkELAD0SssQTsgAAAHMTswAAALMQtOQQtADQEyFLPCELAAAQQcwCAADMRtCSQ9ACQA+ELPGELAAAQBQxCwAAMCtBSw5BCwAtE7LEE7IAAACRxCwAAMDsBC05BC0AtEjIEk/IAgAARBOzAAAAIQQtOQQtALREyBJPyAIAAGQQswAAAGEELTkELQC0QMgST8gCAABkEbMAAAChBC05BC0A1EzIEk/IAgAAZBKzAAAA4QQtOQQtANRIyBJPyAIAAGQTswAAACkELTkELQDURMgST8gCAACUQMwCAACkEbTkELQAUAMhSzwhCwAAUAoxCwAAkErQkkPQAkDJhCzxhCwAAEBJxCwAAEA6QUsOQQsAJRKyxBOyAAAApRGzAAAARRC05BC0AFASIUs8IQsAAFAiMQsAAFAMQUsOQQsAJRCyxBOyAAAApRKzAAAARRG05BC0AJBJyBJPyAIAAJRMzAIAABRH0JJD0AJABiFLPCELAABQOjELAABQJEFLDkELAJGELPGELAAAQA3ELAAAQLEELTkELQBEELLEE7IAAAC1ELMAAABFE7TkELQAMCchSzwhCwAAUBMxCwAAUDxBSw5BCwBzELLEE7IAAAC1EbMAAABVELTkELQAMCUhSzwhCwAAUCMxCwAAUA1BSw5BCwBTELLEE7IAAAC1ErMAAABVEbTkELQAsAshSzwhCwAAUDMxCwAAUB1BSw5BCwDbELLEE7IAAAC1E7MAAABVErTkELQAsAkhSzwhCwAA0AIxCwAAUC1BSw5BCwDrELLEE7IAAACtELMAAABVE7TkELQAcBYhSzwhCwAA0BIxCwAAUD1BSw5BCwAnEbLEE7IAAACtEbMAAABNELTkELQA8DQhSzwhCwAA0CIxCwAA0AxBSw5BCwAjIUs8IQsAANAqMQsAANAUQUsOQQtA34Qs8YQsAABAy8QsAABAcwQtOQQtAH0SssQTsgAAAK0TswAAAE0StOQQtAD0RcgST8gCAAD0QMwCAAA0S9CSQ9AC0AchSzwhCwAA0AsxCwAA0DRBSw5BC0DbhCzxhCwAAEBPxCwAAEDzBC05BC0AbRKyxBOyAAAAvRGzAAAAXRC05BC0ALRFyBJPyAIAAPRIzAIAAHRD0JJD0ALQBiFLPCELAADQKzELAADQFUFLDkELQN2ELPGELAAAQM/ELAAAQHcELTkELQB1ErLEE7IAAAC9E7MAAABdErTkELQA1EXIEk/IAgAAIGYBAAA6JmjJIWgBqIOQJZ6QBQAA4IiYBQAA6JqgJYegBaBsQpZ4QhYAAIAnxCwAAED3BC05BC0AZRKyxBOyAAAAPEvMAgAAsCBoySFoASiLkCWekAUAAOBFYhYAAIAVQUsOQQtAGYQs8YQsAAAAJxOzAAAAPEXQkkPQApBLyBJPyAIAAHA6MQsAAMBzBC05BC0AOYQs8YQsAAAAZxOzAAAAnEDQkkPQAhBLyBJPyAIAAHA+MQsAAMApBC05BC0AMYQs8YQsAAAA6xGzAAAAnEHQkkPQAjAvIUs8IQsAAMD6xCwAAADnELTkELQAzEPIEk/IAgAAsBkxCwAAwBoELTkELQDTErLEE7IAAABsTswCAACwJkFLDkELwDSELPGELAAAANsRswAAAGxA0JJD0AKwGyFLPCELAADA9sQsAAAAGxK05BC0AGxHyBJPyAIAALAbMQsAAMAWBC05BC0AmxGyxBOyAAAA7E7MAgAAsCVBSw5BC8B6hCzxhCwAAADTELMAAADsQNCSQ9ACcDYhSzwhCwAAwHTELAAAADsStOQQtACcTMgST8gCAAAwLTELAADABAQtOQQtAM8SssQTsgAAAExPzAIAADARQUsOQQvAESFLPCELAADAPMQsAAAAExK05BC0AL0TssQTsgAAAMxHzAIAADAxQUsOQQvQKyFLPCELAADAvMQsAAAAMxC05BC0AL0RssQTsgAAAMxPzAIAADATQUsOQQvQCyFLPCELAABADDELAADAjAQtOQQtQOuELPGELAAAAHHELAAAADMTtOQQtACtErLEE7IAAADEErMAAAAEELTkELQArRGyxBOyAAAAxBOzAAAABBG05BC0AK0QssQTsgAAAOQQswAAAAQStOQQtAC1E7LEE7IAAADkEbMAAAAEE7TkELQAtRKyxBOyAAAA5BKzAAAAJBC05BC0ALURssQTsgAAAOQTswAAACQRtOQQtAC1ELLEE7IAAACUQcwCAACQSNCSQ9AClE7IEk/IAgAAUA4xCwAAQDJBSw5BC1AqIUs8IQsAAEBZxCwAAAAFELTkELQApRGyxBOyAAAAlEfMAgAAUAhBSw5BC1AKIUs8IQsAAECZxCwAAAAFEbTkELQA2YQs8YQsAAAA5RKzAAAAFEbQkkPQAmQRssQTsgAAAJRNzAIAAFAgQUsOQQsQTcgST8gCAABQPjELAABAoQQtOQQtQBQhSzwhCwAAQB3ELAAAAAUTtOQQtABzE7LEE7IAAADUQ8wCAABQOEFLDkELMBchSzwhCwAAQF3ELAAAABUQtOQQtABTE7LEE7IAAADUR8wCAABQCUFLDkELMBUhSzwhCwAAQJ3ELAAAABURtOQQtAC7ErLEE7IAAADUS8wCAABQGUFLDkELsC0hSzwhCwAAQN3ELAAAABUStOQQtACbErLEE7IAAADUT8wCAABQKUFLDkELsC4hSzwhCwAAQBvELAAAABUTtOQQtADnEbLEE7IAAAC0Q8wCAABQOUFLDkELcBohSzwhCwAAQFvELAAAAA0QtOQQtADPE7LEE7IAAAC0R8wCAADQCEFLDkELcEzIEk/IAgAA0CYxCwAAQEMELTkELYCQJZ6QBQAAoF1iFgAAgMYIWnIIWqBfQpZ4QhYAAIC2iVkAAAAaJGjJIWiB/ghZ4glZAAAA2idmAQAAaJSgJYegBfohZIknZAEAAOiDmAUAAKBhgpYcghZon5AlnpAFAACgH2IWAACAxglacghaoF1ClnhCFgAAgL6IWQAAADogaMkhaIH2CFniCVkAAAD6I2YBAADohKAlh6AF2iFkiSdkAQAA6JOYBQAAoCOClhyCFqifkCWekAUAAKBfYhYAAIDOCFpyCFqgXkKWeEIWAACAvolZAAAAOiRoySFogfoIWeIJWQAAABCzAAAAdErQkkPQAvUQssQTsgAAADASswAAAHRM0JJD0ALlE7LEE7IAAABwTMwCAADQOUFLDkELlEvIEk/IAgAAwNPELAAAABQftPzbfwtagBhClnhCFgAAAJ4nZgEAAGCp5KDlX/9L0ALMT8gST8gCAADAScQsAAAAfEnQkkPQAvmELPGELAAAAJxGzAIAAMAzBC05BC2QR8gST8gCAADAWcQsAAAAvEDQkkPQAvGELPGELAAAAJxHzAIAAMCJBC05BC0QR8gST8gCAADAOsQsAAAAnErQkkPQAvMTssQTsgAAALAuMQsAAABnErTkELTAfIQs8YQsAAAAbELMAgAAwLkELTkELTA9IUs8IQsAAACbErMAAACwFkFLDkELTEfIEk/IAgAAwDbELAAAAKxN0JJD0AK7E7LEE7IAAACwLTELAAAAGxG05BC0wPaELPGELAAAAOxCzAIAAMDGBC05BC2wOSFLPCELAAAAuxKzAAAAsBVBSw5BC6xPyBJPyAIAAMAUxCwAAABsTdCSQ9AC5xOyxBOyAAAAMBUxCwAAADsRtOQQtMDphCzxhCwAAABMScwCAADAzgQtOQQt8CIhSzwhCwAAAFMTswAAADAJQUsOQQs8IWSJJ2QBAABgDmIWAAAAJiNoySFoASFLBiELAAAAcxGzAAAAMClBSw5BCz0TssQTsgAAADAnMQsAAACTE7TkELTQIyFLPCELAAAAcxOzAAAAMAtBSw5BCz0RssQTsgAAABBBzAIAAMBsBC05BC30QMgST8gCAABAFDELAAAAsxK05BC00DIhSzwhCwAAAJHELAAAAMxO0JJD0EKLhCzxhCwAAABEE7MAAAAQQtCSQ9BCS4Qs8YQsAAAAZBCzAAAAEEbQkkPQQguELPGELAAAAGQRswAAABBK0JJD0ELNhCzxhCwAAABkErMAAAAQTtCSQ9BCjYQs8YQsAAAAZBOzAAAAkELQkkPQQk2ELPGELAAAAJRAzAIAAEAaQUsOQQs1ELLEE7IAAABQCjELAAAAqQQtOQQtlEzIEk/IAgAAQEnELAAAAKQTtOQQtFAiIUs8IQsAAAClEbMAAABQBEFLDkELJRGyxBOyAAAAUCIxCwAAAMUQtOQQtFACIUs8IQsAAAClErMAAABQFEFLDkELmYQs8YQsAAAAlEzMAgAAQHEELTkELWQQssQTsgAAAFA6MQsAAABFErTkELQQScgST8gCAABADcQsAAAAFEvQkkPQQgQhSzwhCwAAALUQswAAAFA0QUsOQQtzErLEE7IAAABQEzELAAAAxRO05BC0MAchSzwhCwAAALURswAAAFAFQUsOQQtTErLEE7IAAABQIzELAAAA1RC05BC0MAUhSzwhCwAAALUSswAAAFAVQUsOQQu7ELLEE7IAAABQMzELAAAA1RG05BC0sA0hSzwhCwAAALUTswAAAFAlQUsOQQubELLEE7IAAADQAjELAAAA1RK05BC0sA4hSzwhCwAAAK0QswAAAFA1QUsOQQtnEbLEE7IAAADQEjELAAAA1RO05BC0cBIhSzwhCwAAAK0RswAAANAEQUsOQQtPE7LEE7IAAADQIjELAAAAzRC05BC0MBKyxBOyAAAA0CoxCwAAAE0RtOQQtPRNyBJPyAIAAEDLxCwAAAA0R9CSQ9DSJyFLPCELAAAArROzAAAA0CRBSw5BS1+ELPGELAAAAPRAzAIAAECzBC05BC19ELLEE7IAAADQCzELAAAATRO05BC0tE3IEk/IAgAAQE/ELAAAADRP0JJD0NImIUs8IQsAAAC9EbMAAADQBUFLDkFLW4Qs8YQsAAAA9EjMAgAAQDcELTkELW0QssQTsgAAANArMQsAAABdEbTkELTUTcgST8gCAABAz8QsAAAAdEfQkkPQUichSzwhCwAAAL0TswAAANAlQUsOQUtdhCzxhCwAAAAgZgEAAKBjgpYcgpY6CFniCVkAAADgiJgFAACArglacghayiZkiSdkAQAAgCfELAAAAHRP0JJD0FImIUs8IQsAAAA8S8wCAAAAC4KWHIKWsghZ4glZAAAA4EViFgAAAFgRtOQQtJRByBJPyAIAAAAnE7MAAADAUwQtOQQtuYQs8YQsAAAAcDoxCwAAADxH0JJD0JJDyBJPyAIAAABnE7MAAADACQQtOQQtsYQs8YQsAAAAcD4xCwAAAJxC0JJD0BJDyBJPyAIAAADrEbMAAADAGQQtOQQt8xKyxBOyAAAAwPrELAAAAHAOQUsOQcs8hCzxhCwAAACwGTELAAAArEHQkkPQMi0hSzwhCwAAAGxOzAIAAABrErTkELRMQ8gST8gCAAAA2xGzAAAAwAYELTkELbsRssQTsgAAAMD2xCwAAACwIUFLDkHLdoQs8YQsAAAAsBsxCwAAAGxB0JJD0LIZIUs8IQsAAADsTswCAAAAWxK05BC0rEfIEk/IAgAAANMQswAAAMAOBC05BC1nE7LEE7IAAADAdMQsAAAAsCNBSw5By8mELPGELAAAADAtMQsAAABMQNCSQ9DyLCFLPCELAAAATE/MAgAAABMRtOQQtBwRssQTsgAAAMA8xCwAAAAwIUFLjt6DFiFLPCELAAAAzEfMAgAAABMTtOToNWgRssQTsgAAAMC8xCwAAAAwA0FLjt6CFiFLPCELAAAAzE/MAgAAADMRtOToJWgRssQTsgAAAEAMMQsAAADMSNCSo/WgRcgST8gCAAAAccQsAAAAMDNBS45WgxYhSzwhCwAAAMQSswAAAEAAQUuO1oIWIUs8IQsAAADEE7MAAABAEEFLjlaCFiFLPCELAAAA5BCzAAAAQCBBS47agxYhSzwhCwAAAOQRswAAAEAwQUuOWoMWIUs8IQsAAADkErMAAABAAkFLjtqCFiFLPCELAAAA5BOzAAAAQBJBS45aghYhSzwhCwAAAJRBzAIAAACJBC05Sg9ahCzxhCwAAABQDjELAAAAJBO05Cg1aBGyxBOyAAAAQFnELAAAAFAAQUuO0oIWIUs8IQsAAACUR8wCAAAAhRC05CglaBGyxBOyAAAAQJnELAAAAFAQQUuO7KBFyBJPyAIAAADlErMAAABAYQQtObKCFiFLPCELAAAAlE3MAgAAAAUStOSIDlqELPGELAAAAFA+MQsAAAAUStCSIypoEbLEE7IAAABAHcQsAAAAUDBBS465gxYhSzwhCwAAANRDzAIAAACFE7TkmCtoEbLEE7IAAABAXcQsAAAAUAFBS46pgxYhSzwhCwAAANRHzAIAAACVELTkmCpoEbLEE7IAAABAncQsAAAAUBFBS45dgxYhSzwhCwAAANRLzAIAAACVEbTk2DZoEbLEE7IAAABA3cQsAAAAUCFBS45NgxYhSzwhCwAAANRPzAIAAACVErTkWDdoEbLEE7IAAABAG8QsAAAAUDFBS47zghYhSzwhCwAAALRDzAIAAACVE7TkOC1oEbLEE7IAAABAW8QsAAAA0ABBS47ngxYhSzwhCwAAALRn73DxN34AAACgDfs/+unB2zfe+tnir/zfX10V48ff/c7wD3/7rdWpLf/xv+8Nv7z5+fCPfy9kiSRkAQAAgDaJWQAAAKAxghamJGQBAAAAonnNEAAAADTGK4eYipAFAAAAyCBmAQAAgAYJWtiVkAUAAADIImYBAACARgla2JaQBQAAAMgkZgEAAICGCVrYlJAFAAAAyCZmAQAAgMYJWliXkAUAAAAogZgFAAAAOiBo4TxCFgAAAKAUYhYAAADohKCF0whZAAAAgJKIWQAAAKAjghaeJ2QBAAAASiNmAQAAgM4IWjgmZAEAAABKJGYBAACADglaELIAAAAApRKzAAAAQKcELf0SsgAAAAAlE7MAAABAxwQt/RGyAAAAAKUTswAAAEDnBC39ELIAAAAANRCzAAAAAIKWDghZAAAAgFqIWQAAAIAlQUu7hCwAAABATcQsAAAAwJcELe0RsgAAAAC1EbMAAAAAzxC0tEPIAgAAANRIzAIAAAC8QNBSPyELAAAAUCsxCwAAAHAiQUu9hCwAAABAzcQsAAAAwKkELfURsgAAAAC1E7MAAAAAZxK01EPIAgAAALRAzAIAAACcS9BSPiELAAAA0AoxCwAAALAWQUu5hCwAAABAS8QsAAAAwNoELeURsgAAAACtEbMAAAAAGxG0lEPIAgAAALRIzAIAAABsTNCST8gCAAAAtErMAgAAAGxF0JJHyAIAAAC0TMwCAAAAbE3QEk/IAgAAALROzAIAAADsRNASR8gCAAAA9EDMAgAAAOxM0DI/IQsAAADQCzELAAAAMAlBy3yELAAAAEBPxCwAAADAZAQt0xOyAAAAAL0RswAAAACTErRMR8gCAAAA9EjMAgAAAExO0LI7IQsAAADQKzELAAAAMAtBy/aELAAAAEDPxCwAAADAbAQtmxOyAAAAAL0TswAAAACzErSsT8gCAAAAIGYBAAAAAghazidkAQAAADgiZgEAAABCCFpOJ2QBAAAAeELMAgAAAIQRtLxIyAIAAADwLDELAAAAEErQ8oSQBQAAAOBFYhYAAAAgnKBFyAIAAABwGjELAAAAkKLnoEXIAgAAAHA6MQsAAACQpsegRcgCAAAAcDYxCwAAAJCqp6BFyAIAAABwPjELAAAAkK6HoEXIAgAAALAeMQsAAABQhJaDFiELAAAAwPrELAAAAEAxWgxahCwAAAAAmxGzAAAAAEVpKWgRsgAAAABsTswCAAAAFKeFoEXIAgAAALAdMQsAAABQpJqDFiELAAAAwPbELAAAAECxagxahCwAAAAAuxGzAAAAAEWrKWgRsgAAAADsbu/w8HC1BQAAACjX/o9+evD2jbd+Ngx7319dFePH3/3O8OYbV4UsAAAAABMQswAAAADVKDloubC/Nzx6XNa/swhZAAAAgBqJWQAAAICqlBy0lETIAgAAANRqf7UCAAAAVOHxT3744Bef/OoHw3D489UVzxGyAAAAADUTswAAAADVEbScTsgCAAAA1E7MAgAAAFRJ0PIiIQsAAADQAjELAAAAUC1ByxNCFgAAAKAVYhYAAACgaoIWIQsAAADQFjELAAAAUL2egxYhCwAAANAaMQsAAADQhB6DFiELAAAA0CIxCwAAANCMnoIWIQsAAADQKjELAAAA0JQeghYhCwAAANAyMQsAAADQnJaDFiELAAAA0DoxCwAAANCkFoMWIQsAAADQAzELAAAA0KyWghYhCwAAANALMQsAAADQtBaCFiELAAAA0BMxCwAAANC8moMWIQsAAADQGzELAAAA0IUagxYhCwAAANAjMQsAAADQjZqCFiELAAAA0CsxCwAAANCVGoIWIQsAAADQMzELAAAA0J2SgxYhCwAAANA7MQsAAADQpRKDFiELAAAAgJgFAAAA6FhJQYuQBQAAAOCImAUAAADoWglBi5AFAAAA4AkxCwAAANC9zKBFyAIAAADwLDELAAAAwEJG0CJkAQAAAHiRmAUAAABgJTJoEbIAAAAAnEzMAgAAAPCUiKBFyAIAAABwOjELAAAAwHPmDFqELAAAAABnE7MAAAAAnGCOoEXIAgAAAHA+MQsAAADAKaYMWoQsAAAAAOsRswAAAACcYYqgRcgCAAAAsD4xCwAAAMA5dglahCwAAAAAmxGzAAAAAKxhm6BFyAIAAACwOTELAAAAwJo2CVqELAAAAADbEbMAAAAAbGCdoEXIAgAAALA9MQsAAADAhs4KWoQsAAAAALsRswAAAABs4aSgRcgCAAAAsLu9w8PD1RYAAACATe3/6KcHb99462eHh3vfErIAAAAA7E7MAgAAALCjMWh567W3rr3zz393a3UFAAAAwFaG4f8BRSCz9Jyee2YAAAAASUVORK5CYII="/>
  <p:tag name="MMPROD_UIDATA" val="&lt;database version=&quot;11.0&quot;&gt;&lt;object type=&quot;1&quot; unique_id=&quot;10001&quot;&gt;&lt;property id=&quot;20141&quot; value=&quot;BẦM ƠI - Có sử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NhacNen_TaoBaiGiang\&quot;/&gt;&lt;property id=&quot;20224&quot; value=&quot;D:\Bai_Giang_Co_Huong\Dong_goi_Hien&quot;/&gt;&lt;property id=&quot;20226&quot; value=&quot;C:\Users\Admin-LTD\Desktop\Bam_Oi_Hien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2&quot; value=&quot;0&quot;/&gt;&lt;property id=&quot;20303&quot; value=&quot;Dương Thị Hiền&quot;/&gt;&lt;property id=&quot;20307&quot; value=&quot;402&quot;/&gt;&lt;property id=&quot;20309&quot; value=&quot;19055&quot;/&gt;&lt;property id=&quot;20312&quot; value=&quot;0&quot;/&gt;&lt;property id=&quot;20601&quot; value=&quot;0&quot;/&gt;&lt;/object&gt;&lt;object type=&quot;3&quot; unique_id=&quot;10004&quot;&gt;&lt;property id=&quot;20148&quot; value=&quot;5&quot;/&gt;&lt;property id=&quot;20300&quot; value=&quot;Slide 3&quot;/&gt;&lt;property id=&quot;20302&quot; value=&quot;0&quot;/&gt;&lt;property id=&quot;20303&quot; value=&quot;Dương Thị Hiền&quot;/&gt;&lt;property id=&quot;20307&quot; value=&quot;414&quot;/&gt;&lt;property id=&quot;20309&quot; value=&quot;19055&quot;/&gt;&lt;property id=&quot;20312&quot; value=&quot;0&quot;/&gt;&lt;property id=&quot;20601&quot; value=&quot;0&quot;/&gt;&lt;/object&gt;&lt;object type=&quot;3&quot; unique_id=&quot;10005&quot;&gt;&lt;property id=&quot;20148&quot; value=&quot;5&quot;/&gt;&lt;property id=&quot;20300&quot; value=&quot;Slide 4 - &amp;quot;Ta đi trọn kiếp con người Cũng không đi hết những lời mẹ ru.&amp;quot;&quot;/&gt;&lt;property id=&quot;20302&quot; value=&quot;0&quot;/&gt;&lt;property id=&quot;20303&quot; value=&quot;Dương Thị Hiền&quot;/&gt;&lt;property id=&quot;20307&quot; value=&quot;407&quot;/&gt;&lt;property id=&quot;20309&quot; value=&quot;19055&quot;/&gt;&lt;property id=&quot;20312&quot; value=&quot;0&quot;/&gt;&lt;property id=&quot;20601&quot; value=&quot;0&quot;/&gt;&lt;/object&gt;&lt;object type=&quot;3&quot; unique_id=&quot;10006&quot;&gt;&lt;property id=&quot;20148&quot; value=&quot;5&quot;/&gt;&lt;property id=&quot;20300&quot; value=&quot;Slide 5&quot;/&gt;&lt;property id=&quot;20302&quot; value=&quot;0&quot;/&gt;&lt;property id=&quot;20303&quot; value=&quot;Dương Thị Hiền&quot;/&gt;&lt;property id=&quot;20307&quot; value=&quot;331&quot;/&gt;&lt;property id=&quot;20309&quot; value=&quot;19055&quot;/&gt;&lt;property id=&quot;20312&quot; value=&quot;0&quot;/&gt;&lt;property id=&quot;20601&quot; value=&quot;0&quot;/&gt;&lt;/object&gt;&lt;object type=&quot;3&quot; unique_id=&quot;10007&quot;&gt;&lt;property id=&quot;20148&quot; value=&quot;5&quot;/&gt;&lt;property id=&quot;20300&quot; value=&quot;Slide 6&quot;/&gt;&lt;property id=&quot;20302&quot; value=&quot;0&quot;/&gt;&lt;property id=&quot;20303&quot; value=&quot;Dương Thị Hiền&quot;/&gt;&lt;property id=&quot;20307&quot; value=&quot;412&quot;/&gt;&lt;property id=&quot;20309&quot; value=&quot;19055&quot;/&gt;&lt;property id=&quot;20312&quot; value=&quot;0&quot;/&gt;&lt;property id=&quot;20601&quot; value=&quot;0&quot;/&gt;&lt;/object&gt;&lt;object type=&quot;3&quot; unique_id=&quot;10008&quot;&gt;&lt;property id=&quot;20148&quot; value=&quot;5&quot;/&gt;&lt;property id=&quot;20300&quot; value=&quot;Slide 7&quot;/&gt;&lt;property id=&quot;20302&quot; value=&quot;0&quot;/&gt;&lt;property id=&quot;20303&quot; value=&quot;Dương Thị Hiền&quot;/&gt;&lt;property id=&quot;20307&quot; value=&quot;418&quot;/&gt;&lt;property id=&quot;20309&quot; value=&quot;19055&quot;/&gt;&lt;property id=&quot;20312&quot; value=&quot;0&quot;/&gt;&lt;property id=&quot;20601&quot; value=&quot;0&quot;/&gt;&lt;/object&gt;&lt;object type=&quot;3&quot; unique_id=&quot;10009&quot;&gt;&lt;property id=&quot;20148&quot; value=&quot;5&quot;/&gt;&lt;property id=&quot;20300&quot; value=&quot;Slide 8&quot;/&gt;&lt;property id=&quot;20302&quot; value=&quot;0&quot;/&gt;&lt;property id=&quot;20303&quot; value=&quot;Dương Thị Hiền&quot;/&gt;&lt;property id=&quot;20307&quot; value=&quot;416&quot;/&gt;&lt;property id=&quot;20309&quot; value=&quot;19055&quot;/&gt;&lt;property id=&quot;20312&quot; value=&quot;0&quot;/&gt;&lt;property id=&quot;20601&quot; value=&quot;0&quot;/&gt;&lt;/object&gt;&lt;object type=&quot;3&quot; unique_id=&quot;10010&quot;&gt;&lt;property id=&quot;20148&quot; value=&quot;5&quot;/&gt;&lt;property id=&quot;20300&quot; value=&quot;Slide 9&quot;/&gt;&lt;property id=&quot;20302&quot; value=&quot;0&quot;/&gt;&lt;property id=&quot;20303&quot; value=&quot;Dương Thị Hiền&quot;/&gt;&lt;property id=&quot;20307&quot; value=&quot;424&quot;/&gt;&lt;property id=&quot;20309&quot; value=&quot;19055&quot;/&gt;&lt;property id=&quot;20312&quot; value=&quot;0&quot;/&gt;&lt;property id=&quot;20601&quot; value=&quot;0&quot;/&gt;&lt;/object&gt;&lt;object type=&quot;3&quot; unique_id=&quot;10011&quot;&gt;&lt;property id=&quot;20148&quot; value=&quot;5&quot;/&gt;&lt;property id=&quot;20300&quot; value=&quot;Slide 10&quot;/&gt;&lt;property id=&quot;20302&quot; value=&quot;0&quot;/&gt;&lt;property id=&quot;20303&quot; value=&quot;Dương Thị Hiền&quot;/&gt;&lt;property id=&quot;20307&quot; value=&quot;419&quot;/&gt;&lt;property id=&quot;20309&quot; value=&quot;19055&quot;/&gt;&lt;property id=&quot;20312&quot; value=&quot;0&quot;/&gt;&lt;property id=&quot;20601&quot; value=&quot;0&quot;/&gt;&lt;/object&gt;&lt;object type=&quot;3&quot; unique_id=&quot;10012&quot;&gt;&lt;property id=&quot;20148&quot; value=&quot;5&quot;/&gt;&lt;property id=&quot;20300&quot; value=&quot;Slide 11&quot;/&gt;&lt;property id=&quot;20302&quot; value=&quot;0&quot;/&gt;&lt;property id=&quot;20303&quot; value=&quot;Dương Thị Hiền&quot;/&gt;&lt;property id=&quot;20307&quot; value=&quot;420&quot;/&gt;&lt;property id=&quot;20309&quot; value=&quot;19055&quot;/&gt;&lt;property id=&quot;20312&quot; value=&quot;0&quot;/&gt;&lt;property id=&quot;20601&quot; value=&quot;0&quot;/&gt;&lt;/object&gt;&lt;object type=&quot;3&quot; unique_id=&quot;10013&quot;&gt;&lt;property id=&quot;20148&quot; value=&quot;5&quot;/&gt;&lt;property id=&quot;20300&quot; value=&quot;Slide 12&quot;/&gt;&lt;property id=&quot;20302&quot; value=&quot;0&quot;/&gt;&lt;property id=&quot;20303&quot; value=&quot;Dương Thị Hiền&quot;/&gt;&lt;property id=&quot;20307&quot; value=&quot;325&quot;/&gt;&lt;property id=&quot;20309&quot; value=&quot;19055&quot;/&gt;&lt;property id=&quot;20312&quot; value=&quot;0&quot;/&gt;&lt;property id=&quot;20601&quot; value=&quot;0&quot;/&gt;&lt;/object&gt;&lt;object type=&quot;3&quot; unique_id=&quot;10014&quot;&gt;&lt;property id=&quot;20148&quot; value=&quot;5&quot;/&gt;&lt;property id=&quot;20300&quot; value=&quot;Slide 13&quot;/&gt;&lt;property id=&quot;20302&quot; value=&quot;0&quot;/&gt;&lt;property id=&quot;20303&quot; value=&quot;Dương Thị Hiền&quot;/&gt;&lt;property id=&quot;20307&quot; value=&quot;421&quot;/&gt;&lt;property id=&quot;20309&quot; value=&quot;19055&quot;/&gt;&lt;property id=&quot;20312&quot; value=&quot;0&quot;/&gt;&lt;property id=&quot;20601&quot; value=&quot;0&quot;/&gt;&lt;/object&gt;&lt;object type=&quot;3&quot; unique_id=&quot;10015&quot;&gt;&lt;property id=&quot;20148&quot; value=&quot;5&quot;/&gt;&lt;property id=&quot;20300&quot; value=&quot;Slide 14&quot;/&gt;&lt;property id=&quot;20302&quot; value=&quot;0&quot;/&gt;&lt;property id=&quot;20303&quot; value=&quot;Dương Thị Hiền&quot;/&gt;&lt;property id=&quot;20307&quot; value=&quot;428&quot;/&gt;&lt;property id=&quot;20309&quot; value=&quot;19055&quot;/&gt;&lt;property id=&quot;20312&quot; value=&quot;0&quot;/&gt;&lt;property id=&quot;20601&quot; value=&quot;0&quot;/&gt;&lt;/object&gt;&lt;object type=&quot;3&quot; unique_id=&quot;10016&quot;&gt;&lt;property id=&quot;20148&quot; value=&quot;5&quot;/&gt;&lt;property id=&quot;20300&quot; value=&quot;Slide 15&quot;/&gt;&lt;property id=&quot;20302&quot; value=&quot;0&quot;/&gt;&lt;property id=&quot;20303&quot; value=&quot;Dương Thị Hiền&quot;/&gt;&lt;property id=&quot;20307&quot; value=&quot;422&quot;/&gt;&lt;property id=&quot;20309&quot; value=&quot;19055&quot;/&gt;&lt;property id=&quot;20312&quot; value=&quot;0&quot;/&gt;&lt;property id=&quot;20601&quot; value=&quot;0&quot;/&gt;&lt;/object&gt;&lt;object type=&quot;3&quot; unique_id=&quot;10017&quot;&gt;&lt;property id=&quot;20148&quot; value=&quot;5&quot;/&gt;&lt;property id=&quot;20300&quot; value=&quot;Slide 16&quot;/&gt;&lt;property id=&quot;20302&quot; value=&quot;0&quot;/&gt;&lt;property id=&quot;20303&quot; value=&quot;Dương Thị Hiền&quot;/&gt;&lt;property id=&quot;20307&quot; value=&quot;341&quot;/&gt;&lt;property id=&quot;20309&quot; value=&quot;19055&quot;/&gt;&lt;property id=&quot;20312&quot; value=&quot;0&quot;/&gt;&lt;property id=&quot;20601&quot; value=&quot;0&quot;/&gt;&lt;/object&gt;&lt;object type=&quot;3&quot; unique_id=&quot;10018&quot;&gt;&lt;property id=&quot;20148&quot; value=&quot;5&quot;/&gt;&lt;property id=&quot;20300&quot; value=&quot;Slide 17&quot;/&gt;&lt;property id=&quot;20302&quot; value=&quot;0&quot;/&gt;&lt;property id=&quot;20303&quot; value=&quot;Dương Thị Hiền&quot;/&gt;&lt;property id=&quot;20307&quot; value=&quot;405&quot;/&gt;&lt;property id=&quot;20309&quot; value=&quot;19055&quot;/&gt;&lt;property id=&quot;20312&quot; value=&quot;0&quot;/&gt;&lt;property id=&quot;20601&quot; value=&quot;0&quot;/&gt;&lt;/object&gt;&lt;object type=&quot;3&quot; unique_id=&quot;10019&quot;&gt;&lt;property id=&quot;20148&quot; value=&quot;5&quot;/&gt;&lt;property id=&quot;20300&quot; value=&quot;Slide 18&quot;/&gt;&lt;property id=&quot;20302&quot; value=&quot;0&quot;/&gt;&lt;property id=&quot;20303&quot; value=&quot;Dương Thị Hiền&quot;/&gt;&lt;property id=&quot;20307&quot; value=&quot;356&quot;/&gt;&lt;property id=&quot;20309&quot; value=&quot;19055&quot;/&gt;&lt;property id=&quot;20312&quot; value=&quot;0&quot;/&gt;&lt;property id=&quot;20601&quot; value=&quot;0&quot;/&gt;&lt;/object&gt;&lt;object type=&quot;3&quot; unique_id=&quot;10020&quot;&gt;&lt;property id=&quot;20148&quot; value=&quot;5&quot;/&gt;&lt;property id=&quot;20300&quot; value=&quot;Slide 19&quot;/&gt;&lt;property id=&quot;20302&quot; value=&quot;0&quot;/&gt;&lt;property id=&quot;20303&quot; value=&quot;Dương Thị Hiền&quot;/&gt;&lt;property id=&quot;20307&quot; value=&quot;390&quot;/&gt;&lt;property id=&quot;20309&quot; value=&quot;19055&quot;/&gt;&lt;property id=&quot;20312&quot; value=&quot;0&quot;/&gt;&lt;property id=&quot;20601&quot; value=&quot;0&quot;/&gt;&lt;/object&gt;&lt;object type=&quot;3&quot; unique_id=&quot;10021&quot;&gt;&lt;property id=&quot;20148&quot; value=&quot;5&quot;/&gt;&lt;property id=&quot;20300&quot; value=&quot;Slide 20&quot;/&gt;&lt;property id=&quot;20302&quot; value=&quot;0&quot;/&gt;&lt;property id=&quot;20303&quot; value=&quot;Dương Thị Hiền&quot;/&gt;&lt;property id=&quot;20307&quot; value=&quot;392&quot;/&gt;&lt;property id=&quot;20309&quot; value=&quot;19055&quot;/&gt;&lt;property id=&quot;20312&quot; value=&quot;0&quot;/&gt;&lt;property id=&quot;20601&quot; value=&quot;0&quot;/&gt;&lt;/object&gt;&lt;object type=&quot;3&quot; unique_id=&quot;10022&quot;&gt;&lt;property id=&quot;20148&quot; value=&quot;5&quot;/&gt;&lt;property id=&quot;20300&quot; value=&quot;Slide 21&quot;/&gt;&lt;property id=&quot;20302&quot; value=&quot;0&quot;/&gt;&lt;property id=&quot;20303&quot; value=&quot;Dương Thị Hiền&quot;/&gt;&lt;property id=&quot;20307&quot; value=&quot;406&quot;/&gt;&lt;property id=&quot;20309&quot; value=&quot;19055&quot;/&gt;&lt;property id=&quot;20312&quot; value=&quot;0&quot;/&gt;&lt;property id=&quot;20601&quot; value=&quot;0&quot;/&gt;&lt;/object&gt;&lt;object type=&quot;3&quot; unique_id=&quot;10023&quot;&gt;&lt;property id=&quot;20148&quot; value=&quot;5&quot;/&gt;&lt;property id=&quot;20300&quot; value=&quot;Slide 22&quot;/&gt;&lt;property id=&quot;20302&quot; value=&quot;0&quot;/&gt;&lt;property id=&quot;20303&quot; value=&quot;Dương Thị Hiền&quot;/&gt;&lt;property id=&quot;20307&quot; value=&quot;388&quot;/&gt;&lt;property id=&quot;20309&quot; value=&quot;19055&quot;/&gt;&lt;property id=&quot;20312&quot; value=&quot;0&quot;/&gt;&lt;property id=&quot;20601&quot; value=&quot;0&quot;/&gt;&lt;/object&gt;&lt;object type=&quot;3&quot; unique_id=&quot;10024&quot;&gt;&lt;property id=&quot;20148&quot; value=&quot;5&quot;/&gt;&lt;property id=&quot;20300&quot; value=&quot;Slide 23&quot;/&gt;&lt;property id=&quot;20302&quot; value=&quot;0&quot;/&gt;&lt;property id=&quot;20303&quot; value=&quot;Dương Thị Hiền&quot;/&gt;&lt;property id=&quot;20307&quot; value=&quot;389&quot;/&gt;&lt;property id=&quot;20309&quot; value=&quot;19055&quot;/&gt;&lt;property id=&quot;20312&quot; value=&quot;0&quot;/&gt;&lt;property id=&quot;20601&quot; value=&quot;0&quot;/&gt;&lt;/object&gt;&lt;object type=&quot;3&quot; unique_id=&quot;10025&quot;&gt;&lt;property id=&quot;20148&quot; value=&quot;5&quot;/&gt;&lt;property id=&quot;20300&quot; value=&quot;Slide 24&quot;/&gt;&lt;property id=&quot;20302&quot; value=&quot;0&quot;/&gt;&lt;property id=&quot;20303&quot; value=&quot;Dương Thị Hiền&quot;/&gt;&lt;property id=&quot;20307&quot; value=&quot;393&quot;/&gt;&lt;property id=&quot;20309&quot; value=&quot;19055&quot;/&gt;&lt;property id=&quot;20312&quot; value=&quot;0&quot;/&gt;&lt;property id=&quot;20601&quot; value=&quot;0&quot;/&gt;&lt;/object&gt;&lt;object type=&quot;3&quot; unique_id=&quot;10026&quot;&gt;&lt;property id=&quot;20148&quot; value=&quot;5&quot;/&gt;&lt;property id=&quot;20300&quot; value=&quot;Slide 25&quot;/&gt;&lt;property id=&quot;20302&quot; value=&quot;0&quot;/&gt;&lt;property id=&quot;20303&quot; value=&quot;Dương Thị Hiền&quot;/&gt;&lt;property id=&quot;20307&quot; value=&quot;394&quot;/&gt;&lt;property id=&quot;20309&quot; value=&quot;19055&quot;/&gt;&lt;property id=&quot;20312&quot; value=&quot;0&quot;/&gt;&lt;property id=&quot;20601&quot; value=&quot;0&quot;/&gt;&lt;/object&gt;&lt;object type=&quot;3&quot; unique_id=&quot;10027&quot;&gt;&lt;property id=&quot;20148&quot; value=&quot;5&quot;/&gt;&lt;property id=&quot;20300&quot; value=&quot;Slide 26&quot;/&gt;&lt;property id=&quot;20302&quot; value=&quot;0&quot;/&gt;&lt;property id=&quot;20303&quot; value=&quot;Dương Thị Hiền&quot;/&gt;&lt;property id=&quot;20307&quot; value=&quot;395&quot;/&gt;&lt;property id=&quot;20309&quot; value=&quot;19055&quot;/&gt;&lt;property id=&quot;20312&quot; value=&quot;0&quot;/&gt;&lt;property id=&quot;20601&quot; value=&quot;0&quot;/&gt;&lt;/object&gt;&lt;object type=&quot;3&quot; unique_id=&quot;10028&quot;&gt;&lt;property id=&quot;20148&quot; value=&quot;5&quot;/&gt;&lt;property id=&quot;20300&quot; value=&quot;Slide 27&quot;/&gt;&lt;property id=&quot;20302&quot; value=&quot;0&quot;/&gt;&lt;property id=&quot;20303&quot; value=&quot;Dương Thị Hiền&quot;/&gt;&lt;property id=&quot;20307&quot; value=&quot;423&quot;/&gt;&lt;property id=&quot;20309&quot; value=&quot;19055&quot;/&gt;&lt;property id=&quot;20312&quot; value=&quot;0&quot;/&gt;&lt;property id=&quot;20601&quot; value=&quot;0&quot;/&gt;&lt;/object&gt;&lt;object type=&quot;3&quot; unique_id=&quot;10029&quot;&gt;&lt;property id=&quot;20148&quot; value=&quot;5&quot;/&gt;&lt;property id=&quot;20300&quot; value=&quot;Slide 28&quot;/&gt;&lt;property id=&quot;20302&quot; value=&quot;0&quot;/&gt;&lt;property id=&quot;20303&quot; value=&quot;Dương Thị Hiền&quot;/&gt;&lt;property id=&quot;20307&quot; value=&quot;425&quot;/&gt;&lt;property id=&quot;20309&quot; value=&quot;19055&quot;/&gt;&lt;property id=&quot;20312&quot; value=&quot;0&quot;/&gt;&lt;property id=&quot;20601&quot; value=&quot;0&quot;/&gt;&lt;/object&gt;&lt;object type=&quot;3&quot; unique_id=&quot;10030&quot;&gt;&lt;property id=&quot;20148&quot; value=&quot;5&quot;/&gt;&lt;property id=&quot;20300&quot; value=&quot;Slide 29&quot;/&gt;&lt;property id=&quot;20302&quot; value=&quot;0&quot;/&gt;&lt;property id=&quot;20303&quot; value=&quot;Dương Thị Hiền&quot;/&gt;&lt;property id=&quot;20307&quot; value=&quot;396&quot;/&gt;&lt;property id=&quot;20309&quot; value=&quot;19055&quot;/&gt;&lt;property id=&quot;20312&quot; value=&quot;0&quot;/&gt;&lt;property id=&quot;20601&quot; value=&quot;0&quot;/&gt;&lt;/object&gt;&lt;object type=&quot;3&quot; unique_id=&quot;10031&quot;&gt;&lt;property id=&quot;20148&quot; value=&quot;5&quot;/&gt;&lt;property id=&quot;20300&quot; value=&quot;Slide 30&quot;/&gt;&lt;property id=&quot;20302&quot; value=&quot;0&quot;/&gt;&lt;property id=&quot;20303&quot; value=&quot;Dương Thị Hiền&quot;/&gt;&lt;property id=&quot;20307&quot; value=&quot;426&quot;/&gt;&lt;property id=&quot;20309&quot; value=&quot;19055&quot;/&gt;&lt;property id=&quot;20312&quot; value=&quot;0&quot;/&gt;&lt;property id=&quot;20601&quot; value=&quot;0&quot;/&gt;&lt;/object&gt;&lt;object type=&quot;3&quot; unique_id=&quot;10032&quot;&gt;&lt;property id=&quot;20148&quot; value=&quot;5&quot;/&gt;&lt;property id=&quot;20300&quot; value=&quot;Slide 31&quot;/&gt;&lt;property id=&quot;20302&quot; value=&quot;0&quot;/&gt;&lt;property id=&quot;20303&quot; value=&quot;Dương Thị Hiền&quot;/&gt;&lt;property id=&quot;20307&quot; value=&quot;427&quot;/&gt;&lt;property id=&quot;20309&quot; value=&quot;19055&quot;/&gt;&lt;property id=&quot;20312&quot; value=&quot;0&quot;/&gt;&lt;property id=&quot;20601&quot; value=&quot;0&quot;/&gt;&lt;/object&gt;&lt;object type=&quot;3&quot; unique_id=&quot;18802&quot;&gt;&lt;property id=&quot;20148&quot; value=&quot;5&quot;/&gt;&lt;property id=&quot;20300&quot; value=&quot;Slide 2&quot;/&gt;&lt;property id=&quot;20302&quot; value=&quot;0&quot;/&gt;&lt;property id=&quot;20303&quot; value=&quot;Dương Thị Hiền&quot;/&gt;&lt;property id=&quot;20307&quot; value=&quot;429&quot;/&gt;&lt;property id=&quot;20309&quot; value=&quot;19055&quot;/&gt;&lt;property id=&quot;20312&quot; value=&quot;0&quot;/&gt;&lt;property id=&quot;20601&quot; value=&quot;0&quot;/&gt;&lt;/object&gt;&lt;/object&gt;&lt;object type=&quot;8&quot; unique_id=&quot;10064&quot;&gt;&lt;/object&gt;&lt;object type=&quot;10&quot; unique_id=&quot;10129&quot;&gt;&lt;object type=&quot;11&quot; unique_id=&quot;10130&quot;&gt;&lt;property id=&quot;20180&quot; value=&quot;1&quot;/&gt;&lt;property id=&quot;20181&quot; value=&quot;1&quot;/&gt;&lt;property id=&quot;20183&quot; value=&quot;1&quot;/&gt;&lt;/object&gt;&lt;object type=&quot;12&quot; unique_id=&quot;20499&quot;&gt;&lt;/object&gt;&lt;/object&gt;&lt;object type=&quot;4&quot; unique_id=&quot;10131&quot;&gt;&lt;object type=&quot;5&quot; unique_id=&quot;19055&quot;&gt;&lt;property id=&quot;20000&quot; value=&quot;0&quot;/&gt;&lt;property id=&quot;20149&quot; value=&quot;Dương Thị Hiền&quot;/&gt;&lt;property id=&quot;20150&quot; value=&quot;Giáo viên&quot;/&gt;&lt;property id=&quot;20151&quot; value=&quot;IMG_1638972610764_1638973115960.jpg&quot;/&gt;&lt;property id=&quot;20153&quot; value=&quot;hienthang80@gmail.com&quot;/&gt;&lt;property id=&quot;20159&quot; value=&quot;logo TRUONG NGUYEN VIET XUAN.pn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+DQoJCTx1aXRleHQgbmFtZT0iQ09VUlNFX1NUQVRVUyIgdmFsdWU9Ik1vZHVsZSBTdGF0dXMiLz4NCgkJPHVpdGV4dCBuYW1lPSJQQVNTRURfU1RSSU5HIiB2YWx1ZT0iUGFzc2VkIi8+DQoJCTx1aXRleHQgbmFtZT0iRkFJTEVEX1NUUklORyIgdmFsdWU9IkZhaWxl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+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+DQoJCTx1aXRleHQgbmFtZT0iQ09MTEFCX0xPQ0FMX1BMQVlCQUNLX1RJVExFIiB2YWx1ZT0iTG9rYWxlIFdpZWRlcmdhYmUiLz4NCgkJPHVpdGV4dCBuYW1lPSJDT0xMQUJfTE9DQUxfUExBWUJBQ0tCVE4iIHZhbHVlPSJPSyIvPg0KCQk8dWl0ZXh0IG5hbWU9IkNPVVJTRV9TVEFUVVMiIHZhbHVlPSJNb2R1bHN0YXR1cyIvPg0KCQk8dWl0ZXh0IG5hbWU9IlBBU1NFRF9TVFJJTkciIHZhbHVlPSJFcmZvbGdyZWljaCIvPg0KCQk8dWl0ZXh0IG5hbWU9IkZBSUxFRF9TVFJJTkciIHZhbHVlPSJGZWhsZ2VzY2hsYWd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DT1VSU0VfU1RBVFVTIiB2YWx1ZT0iU3RhdHV0IGR1IG1vZHVsZSIvPg0KCQk8dWl0ZXh0IG5hbWU9IlBBU1NFRF9TVFJJTkciIHZhbHVlPSJSw6l1c3NpIi8+DQoJCTx1aXRleHQgbmFtZT0iRkFJTEVEX1NUUklORyIgdmFsdWU9IkVjaG91w6k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CTx1aXRleHQgbmFtZT0iQVRUQUNITUVOVF9QUkVWSUVXX1dBUk5JTkdNU0dfVElUTEVTVFJJTkciIHZhbHVlPSLmt7vku5jjg5XjgqHjgqTjg6vorablkYoiLz4NCgkJPHVpdGV4dCBuYW1lPSJBVFRBQ0hNRU5UX1BSRVZJRVdfV0FSTklOR01TRyIgdmFsdWU9Iua3u+S7mOODleOCoeOCpOODq+OBr+ODl+ODrOODk+ODpeODvOODouODvOODieOBp+OBr+mWi+OBjeOBvuOBm+OCk+OAguODkeODluODquODg+OCt+ODpeOCkuS9v+eUqOOBl+OBpue1kOaenOOCkuihqOekuuOBl+OBpuOBj+OBoOOBleOBhOOAgiIvPg0KCQk8dWl0ZXh0IG5hbWU9IkNPTExBQl9MT0NBTF9QTEFZQkFDS19NU0ciIHZhbHVlPSLjgrPjg7Pjg4bjg7Pjg4Tjga/jg63jg7zjgqvjg6vjgaflho3nlJ/jgZXjgozjgabjgYTjgb7jgZnjgILjgZPjga7jg6Ljg7zjg4njgafjga/lhbHlkIzkvZzmpa3jgafjgY3jgb7jgZvjgpPjgIIiLz4NCgkJPHVpdGV4dCBuYW1lPSJDT0xMQUJfTE9DQUxfUExBWUJBQ0tfVElUTEUiIHZhbHVlPSLjg63jg7zjgqvjg6vlho3nlJ8iLz4NCgkJPHVpdGV4dCBuYW1lPSJDT0xMQUJfTE9DQUxfUExBWUJBQ0tCVE4iIHZhbHVlPSJPSyIvPg0KCQk8dWl0ZXh0IG5hbWU9IkNPVVJTRV9TVEFUVVMiIHZhbHVlPSLjg6Ljgrjjg6Xjg7zjg6vjgrnjg4bjg7zjgr/jgrkiLz4NCgkJPHVpdGV4dCBuYW1lPSJQQVNTRURfU1RSSU5HIiB2YWx1ZT0i5ZCI5qC8Ii8+DQoJCTx1aXRleHQgbmFtZT0iRkFJTEVEX1NUUklORyIgdmFsdWU9IuS4jeWQiOagvC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DT1VSU0VfU1RBVFVTIiB2YWx1ZT0i66qo65OIIOyDge2DnCIvPg0KCQk8dWl0ZXh0IG5hbWU9IlBBU1NFRF9TVFJJTkciIHZhbHVlPSLtlanqsqkiLz4NCgkJPHVpdGV4dCBuYW1lPSJGQUlMRURfU1RSSU5HIiB2YWx1ZT0i67aI7ZWp6rKp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kNPVVJTRV9TVEFUVVMiIHZhbHVlPSJFc3RhZG8gZGUgbW9kdWxvIi8+DQoJCTx1aXRleHQgbmFtZT0iUEFTU0VEX1NUUklORyIgdmFsdWU9IkFwcm9iYWRvIi8+DQoJCTx1aXRleHQgbmFtZT0iRkFJTEVEX1NUUklORyIgdmFsdWU9IlN1c3BlbnNv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kNPVVJTRV9TVEFUVVMiIHZhbHVlPSJTdGF0dXMgZG8gbcOzZHVsbyIvPg0KCQk8dWl0ZXh0IG5hbWU9IlBBU1NFRF9TVFJJTkciIHZhbHVlPSJBcHJvdmFkbyIvPg0KCQk8dWl0ZXh0IG5hbWU9IkZBSUxFRF9TVFJJTkciIHZhbHVlPSJSZXByb3ZhZG8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PC9jb25maWd1cmF0aW9uPg0K"/>
  <p:tag name="VIDEO_FILES_RECORD" val="&lt;Videos&gt;&lt;Video Name=&quot;CLIP 2_429_1_54593.mp4&quot; Position=&quot;1&quot; SlideID=&quot;42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EA1C75F-21F4-4974-92C2-FBF4CB581CBC}_13.png&quot;/&gt;&lt;left val=&quot;81&quot;/&gt;&lt;top val=&quot;283&quot;/&gt;&lt;width val=&quot;150&quot;/&gt;&lt;height val=&quot;59&quot;/&gt;&lt;hasText val=&quot;1&quot;/&gt;&lt;/Image&gt;&lt;/ThreeDShapeInfo&gt;"/>
  <p:tag name="PRESENTER_SHAPEINFO" val="&lt;ThreeDShapeInfo&gt;&lt;uuid val=&quot;{B2757445-06DB-40F7-B0AE-8B352F0C3846}&quot;/&gt;&lt;isInvalidForFieldText val=&quot;0&quot;/&gt;&lt;Image&gt;&lt;filename val=&quot;C:\Users\ADMIN-~1\AppData\Local\Temp\PR\data\asimages\{B2757445-06DB-40F7-B0AE-8B352F0C3846}_13.png&quot;/&gt;&lt;left val=&quot;82&quot;/&gt;&lt;top val=&quot;286&quot;/&gt;&lt;width val=&quot;148&quot;/&gt;&lt;height val=&quot;45&quot;/&gt;&lt;hasText val=&quot;0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4C0E993-35C7-4D69-BEFB-6783C55F0436}_13.png&quot;/&gt;&lt;left val=&quot;80&quot;/&gt;&lt;top val=&quot;331&quot;/&gt;&lt;width val=&quot;152&quot;/&gt;&lt;height val=&quot;59&quot;/&gt;&lt;hasText val=&quot;1&quot;/&gt;&lt;/Image&gt;&lt;/ThreeDShapeInfo&gt;"/>
  <p:tag name="PRESENTER_SHAPEINFO" val="&lt;ThreeDShapeInfo&gt;&lt;uuid val=&quot;{BAA03708-5DEC-4B22-A7AD-995A59ECC1B2}&quot;/&gt;&lt;isInvalidForFieldText val=&quot;0&quot;/&gt;&lt;Image&gt;&lt;filename val=&quot;C:\Users\ADMIN-~1\AppData\Local\Temp\PR\data\asimages\{BAA03708-5DEC-4B22-A7AD-995A59ECC1B2}_13.png&quot;/&gt;&lt;left val=&quot;82&quot;/&gt;&lt;top val=&quot;334&quot;/&gt;&lt;width val=&quot;148&quot;/&gt;&lt;height val=&quot;45&quot;/&gt;&lt;hasText val=&quot;0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E1B549-F6D9-471B-AF95-CCD7F8DB15FC}&quot;/&gt;&lt;isInvalidForFieldText val=&quot;0&quot;/&gt;&lt;Image&gt;&lt;filename val=&quot;C:\Users\ADMIN-~1\AppData\Local\Temp\PR\data\asimages\{2CE1B549-F6D9-471B-AF95-CCD7F8DB15FC}.png&quot;/&gt;&lt;left val=&quot;660&quot;/&gt;&lt;top val=&quot;303&quot;/&gt;&lt;width val=&quot;60&quot;/&gt;&lt;height val=&quot;22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2D2FC1-A54B-4BDE-AC20-9AEECBFED30E}&quot;/&gt;&lt;isInvalidForFieldText val=&quot;0&quot;/&gt;&lt;Image&gt;&lt;filename val=&quot;C:\Users\ADMIN-~1\AppData\Local\Temp\PR\data\asimages\{632D2FC1-A54B-4BDE-AC20-9AEECBFED30E}.png&quot;/&gt;&lt;left val=&quot;6&quot;/&gt;&lt;top val=&quot;2&quot;/&gt;&lt;width val=&quot;60&quot;/&gt;&lt;height val=&quot;327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4A0DEB3A-9399-4594-9CF6-922C54700047}_13.png&quot;/&gt;&lt;left val=&quot;26&quot;/&gt;&lt;top val=&quot;160&quot;/&gt;&lt;width val=&quot;99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77290421,C:\Users\Admin-LTD\Desktop\Bam_Oi_Hien_pptx\Media.ppcx"/>
  <p:tag name="HTML_SHAPEINFO" val="&lt;SlideThumbPath val=&quot;Slide14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F7EBD50-CE2A-4664-B5D4-272B7F3E4374}_14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5&quot;/&gt;&lt;lineCharCount val=&quot;40&quot;/&gt;&lt;lineCharCount val=&quot;1&quot;/&gt;&lt;lineCharCount val=&quot;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D48614F-7466-431A-B861-39E527D6D9DB}_14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D6A40-B7EB-41DF-8637-A914A121EDC2}&quot;/&gt;&lt;isInvalidForFieldText val=&quot;0&quot;/&gt;&lt;Image&gt;&lt;filename val=&quot;C:\Users\ADMIN-~1\AppData\Local\Temp\PR\data\asimages\{937D6A40-B7EB-41DF-8637-A914A121EDC2}.png&quot;/&gt;&lt;left val=&quot;660&quot;/&gt;&lt;top val=&quot;303&quot;/&gt;&lt;width val=&quot;60&quot;/&gt;&lt;height val=&quot;22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BFE0A0-D63B-40D0-93B6-6ED71E1BC018}&quot;/&gt;&lt;isInvalidForFieldText val=&quot;0&quot;/&gt;&lt;Image&gt;&lt;filename val=&quot;C:\Users\ADMIN-~1\AppData\Local\Temp\PR\data\asimages\{E9BFE0A0-D63B-40D0-93B6-6ED71E1BC018}.png&quot;/&gt;&lt;left val=&quot;6&quot;/&gt;&lt;top val=&quot;2&quot;/&gt;&lt;width val=&quot;60&quot;/&gt;&lt;height val=&quot;32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499E7A7E-A322-436A-AACA-2BC2C7A6B66A}_14.png&quot;/&gt;&lt;left val=&quot;26&quot;/&gt;&lt;top val=&quot;160&quot;/&gt;&lt;width val=&quot;5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377290421,C:\Users\Admin-LTD\Desktop\Bam_Oi_Hien_pptx\Media.ppcx"/>
  <p:tag name="HTML_SHAPEINFO" val="&lt;SlideThumbPath val=&quot;Slide15.PNG&quot;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7E5397-D11F-4FC1-981D-543D9368DBAD}_15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41&quot;/&gt;&lt;lineCharCount val=&quot;1&quot;/&gt;&lt;lineCharCount val=&quot;3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2F80CCEE-E469-488A-8A8B-C244DA97339A}_15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745D7A-F0F5-4666-A35D-DFE9B12730E9}&quot;/&gt;&lt;isInvalidForFieldText val=&quot;0&quot;/&gt;&lt;Image&gt;&lt;filename val=&quot;C:\Users\ADMIN-~1\AppData\Local\Temp\PR\data\asimages\{07745D7A-F0F5-4666-A35D-DFE9B12730E9}.png&quot;/&gt;&lt;left val=&quot;660&quot;/&gt;&lt;top val=&quot;303&quot;/&gt;&lt;width val=&quot;60&quot;/&gt;&lt;height val=&quot;22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2417EA8-9BA7-400A-B41A-EDA8E11602D4}&quot;/&gt;&lt;isInvalidForFieldText val=&quot;0&quot;/&gt;&lt;Image&gt;&lt;filename val=&quot;C:\Users\ADMIN-~1\AppData\Local\Temp\PR\data\asimages\{02417EA8-9BA7-400A-B41A-EDA8E11602D4}.png&quot;/&gt;&lt;left val=&quot;6&quot;/&gt;&lt;top val=&quot;2&quot;/&gt;&lt;width val=&quot;60&quot;/&gt;&lt;height val=&quot;32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87CC30D-FF73-4DF2-A0F5-83D1B451CB6D}_15.png&quot;/&gt;&lt;left val=&quot;26&quot;/&gt;&lt;top val=&quot;160&quot;/&gt;&lt;width val=&quot;5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377290421,C:\Users\Admin-LTD\Desktop\Bam_Oi_Hien_pptx\Media.ppcx"/>
  <p:tag name="HTML_SHAPEINFO" val="&lt;SlideThumbPath val=&quot;Slide16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453B0E4-FB0E-4CE4-A0B0-9E9BA3581CF9}_16.png&quot;/&gt;&lt;left val=&quot;80&quot;/&gt;&lt;top val=&quot;160&quot;/&gt;&lt;width val=&quot;2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BD86C91E-3ED2-4FD1-9594-74FA27B5EBAC}_16.png&quot;/&gt;&lt;left val=&quot;104&quot;/&gt;&lt;top val=&quot;223&quot;/&gt;&lt;width val=&quot;241&quot;/&gt;&lt;height val=&quot;211&quot;/&gt;&lt;hasText val=&quot;1&quot;/&gt;&lt;/Image&gt;&lt;/ThreeDShapeInfo&gt;"/>
  <p:tag name="PRESENTER_SHAPEINFO" val="&lt;ThreeDShapeInfo&gt;&lt;uuid val=&quot;{1CA01C45-B5B8-4A50-8B23-246E7EC851B9}&quot;/&gt;&lt;isInvalidForFieldText val=&quot;0&quot;/&gt;&lt;Image&gt;&lt;filename val=&quot;C:\Users\ADMIN-~1\AppData\Local\Temp\PR\data\asimages\{1CA01C45-B5B8-4A50-8B23-246E7EC851B9}_16.png&quot;/&gt;&lt;left val=&quot;112&quot;/&gt;&lt;top val=&quot;226&quot;/&gt;&lt;width val=&quot;234&quot;/&gt;&lt;height val=&quot;196&quot;/&gt;&lt;hasText val=&quot;0&quot;/&gt;&lt;/Image&gt;&lt;/ThreeDShapeInfo&gt;"/>
  <p:tag name="PRESENTER_SHAPETEXTINFO" val="&lt;ShapeTextInfo&gt;&lt;TableIndex row=&quot;-1&quot; col=&quot;-1&quot;&gt;&lt;linesCount val=&quot;4&quot;/&gt;&lt;lineCharCount val=&quot;7&quot;/&gt;&lt;lineCharCount val=&quot;7&quot;/&gt;&lt;lineCharCount val=&quot;12&quot;/&gt;&lt;lineCharCount val=&quot;12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26257F9-C022-4A5F-8037-F6C562C53317}&quot;/&gt;&lt;isInvalidForFieldText val=&quot;0&quot;/&gt;&lt;Image&gt;&lt;filename val=&quot;C:\Users\ADMIN-~1\AppData\Local\Temp\PR\data\asimages\{E26257F9-C022-4A5F-8037-F6C562C53317}.png&quot;/&gt;&lt;left val=&quot;672&quot;/&gt;&lt;top val=&quot;-12&quot;/&gt;&lt;width val=&quot;48&quot;/&gt;&lt;height val=&quot;544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4C31A1-7E38-4229-9F2F-E3A8FF4F7793}&quot;/&gt;&lt;isInvalidForFieldText val=&quot;0&quot;/&gt;&lt;Image&gt;&lt;filename val=&quot;C:\Users\ADMIN-~1\AppData\Local\Temp\PR\data\asimages\{D84C31A1-7E38-4229-9F2F-E3A8FF4F7793}.png&quot;/&gt;&lt;left val=&quot;0&quot;/&gt;&lt;top val=&quot;20&quot;/&gt;&lt;width val=&quot;60&quot;/&gt;&lt;height val=&quot;528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377290421,C:\Users\Admin-LTD\Desktop\Bam_Oi_Hien_pptx\Media.ppcx"/>
  <p:tag name="HTML_SHAPEINFO" val="&lt;SlideThumbPath val=&quot;Slide18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F902B24-4AE3-4835-B87B-3098886ECC4B}_18.png&quot;/&gt;&lt;left val=&quot;-9&quot;/&gt;&lt;top val=&quot;463&quot;/&gt;&lt;width val=&quot;73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377290421,C:\Users\Admin-LTD\Desktop\Bam_Oi_Hien_pptx\Media.ppcx"/>
  <p:tag name="HTML_SHAPEINFO" val="&lt;SlideThumbPath val=&quot;Slide17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3615277-096A-4FDC-AEA5-1D3715E54A1B}_17.png&quot;/&gt;&lt;left val=&quot;2&quot;/&gt;&lt;top val=&quot;457&quot;/&gt;&lt;width val=&quot;73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377290421,C:\Users\Admin-LTD\Desktop\Bam_Oi_Hien_pptx\Media.ppcx"/>
  <p:tag name="HTML_SHAPEINFO" val="&lt;SlideThumbPath val=&quot;Slide16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453B0E4-FB0E-4CE4-A0B0-9E9BA3581CF9}_16.png&quot;/&gt;&lt;left val=&quot;80&quot;/&gt;&lt;top val=&quot;160&quot;/&gt;&lt;width val=&quot;2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BD86C91E-3ED2-4FD1-9594-74FA27B5EBAC}_16.png&quot;/&gt;&lt;left val=&quot;104&quot;/&gt;&lt;top val=&quot;223&quot;/&gt;&lt;width val=&quot;241&quot;/&gt;&lt;height val=&quot;211&quot;/&gt;&lt;hasText val=&quot;1&quot;/&gt;&lt;/Image&gt;&lt;/ThreeDShapeInfo&gt;"/>
  <p:tag name="PRESENTER_SHAPEINFO" val="&lt;ThreeDShapeInfo&gt;&lt;uuid val=&quot;{1CA01C45-B5B8-4A50-8B23-246E7EC851B9}&quot;/&gt;&lt;isInvalidForFieldText val=&quot;0&quot;/&gt;&lt;Image&gt;&lt;filename val=&quot;C:\Users\ADMIN-~1\AppData\Local\Temp\PR\data\asimages\{1CA01C45-B5B8-4A50-8B23-246E7EC851B9}_16.png&quot;/&gt;&lt;left val=&quot;112&quot;/&gt;&lt;top val=&quot;226&quot;/&gt;&lt;width val=&quot;234&quot;/&gt;&lt;height val=&quot;196&quot;/&gt;&lt;hasText val=&quot;0&quot;/&gt;&lt;/Image&gt;&lt;/ThreeDShapeInfo&gt;"/>
  <p:tag name="PRESENTER_SHAPETEXTINFO" val="&lt;ShapeTextInfo&gt;&lt;TableIndex row=&quot;-1&quot; col=&quot;-1&quot;&gt;&lt;linesCount val=&quot;4&quot;/&gt;&lt;lineCharCount val=&quot;7&quot;/&gt;&lt;lineCharCount val=&quot;7&quot;/&gt;&lt;lineCharCount val=&quot;12&quot;/&gt;&lt;lineCharCount val=&quot;1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26257F9-C022-4A5F-8037-F6C562C53317}&quot;/&gt;&lt;isInvalidForFieldText val=&quot;0&quot;/&gt;&lt;Image&gt;&lt;filename val=&quot;C:\Users\ADMIN-~1\AppData\Local\Temp\PR\data\asimages\{E26257F9-C022-4A5F-8037-F6C562C53317}.png&quot;/&gt;&lt;left val=&quot;672&quot;/&gt;&lt;top val=&quot;-12&quot;/&gt;&lt;width val=&quot;48&quot;/&gt;&lt;height val=&quot;544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4C31A1-7E38-4229-9F2F-E3A8FF4F7793}&quot;/&gt;&lt;isInvalidForFieldText val=&quot;0&quot;/&gt;&lt;Image&gt;&lt;filename val=&quot;C:\Users\ADMIN-~1\AppData\Local\Temp\PR\data\asimages\{D84C31A1-7E38-4229-9F2F-E3A8FF4F7793}.png&quot;/&gt;&lt;left val=&quot;0&quot;/&gt;&lt;top val=&quot;20&quot;/&gt;&lt;width val=&quot;60&quot;/&gt;&lt;height val=&quot;528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377290421,C:\Users\Admin-LTD\Desktop\Bam_Oi_Hien_pptx\Media.ppcx"/>
  <p:tag name="HTML_SHAPEINFO" val="&lt;SlideThumbPath val=&quot;Slide19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5183EFE-1062-4499-B733-2EBB88C1FFEA}_19.png&quot;/&gt;&lt;left val=&quot;6&quot;/&gt;&lt;top val=&quot;443&quot;/&gt;&lt;width val=&quot;70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377290421,C:\Users\Admin-LTD\Desktop\Bam_Oi_Hien_pptx\Media.ppcx"/>
  <p:tag name="HTML_SHAPEINFO" val="&lt;SlideThumbPath val=&quot;Slide20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6D0B166D-F755-4A3E-86AF-C15F05A66227}_20.png&quot;/&gt;&lt;left val=&quot;1&quot;/&gt;&lt;top val=&quot;466&quot;/&gt;&lt;width val=&quot;721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377290421,C:\Users\Admin-LTD\Desktop\Bam_Oi_Hien_pptx\Media.ppcx"/>
  <p:tag name="HTML_SHAPEINFO" val="&lt;SlideThumbPath val=&quot;Slide21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104167-27B8-42AB-867A-70BEE0C5F11F}&quot;/&gt;&lt;isInvalidForFieldText val=&quot;0&quot;/&gt;&lt;Image&gt;&lt;filename val=&quot;C:\Users\ADMIN-~1\AppData\Local\Temp\PR\data\asimages\{82104167-27B8-42AB-867A-70BEE0C5F11F}_21.png&quot;/&gt;&lt;left val=&quot;167&quot;/&gt;&lt;top val=&quot;149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77290421,C:\Users\Admin-LTD\Desktop\Bam_Oi_Hien_pptx\Media.ppcx"/>
  <p:tag name="HTML_SHAPEINFO" val="&lt;SlideThumbPath val=&quot;Slide22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50F386-7617-42B4-B0F6-2BA19CAB8867}&quot;/&gt;&lt;isInvalidForFieldText val=&quot;0&quot;/&gt;&lt;Image&gt;&lt;filename val=&quot;C:\Users\ADMIN-~1\AppData\Local\Temp\PR\data\asimages\{4550F386-7617-42B4-B0F6-2BA19CAB8867}_22.png&quot;/&gt;&lt;left val=&quot;52&quot;/&gt;&lt;top val=&quot;10&quot;/&gt;&lt;width val=&quot;226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DDEB2617-B10B-426C-A9F1-2DBCE92B7F8E}_22.png&quot;/&gt;&lt;left val=&quot;-9&quot;/&gt;&lt;top val=&quot;-4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2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2DDF7E1D-3ACA-4890-A956-319ABB779E0A}_22.png&quot;/&gt;&lt;left val=&quot;-9&quot;/&gt;&lt;top val=&quot;79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4&quot;/&gt;&lt;lineCharCount val=&quot;34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39DA30D-B2CC-4C7A-B92F-197B5CD728CC}_22.png&quot;/&gt;&lt;left val=&quot;-9&quot;/&gt;&lt;top val=&quot;169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3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377290421,C:\Users\Admin-LTD\Desktop\Bam_Oi_Hien_pptx\Media.ppcx"/>
  <p:tag name="HTML_SHAPEINFO" val="&lt;SlideThumbPath val=&quot;Slide23.PNG&quot;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22F3ABD8-8B03-453B-8786-CFCA2FD68B7E}_1.png_crop.png&quot;/&gt;&lt;left val=&quot;17&quot;/&gt;&lt;top val=&quot;113&quot;/&gt;&lt;width val=&quot;445&quot;/&gt;&lt;height val=&quot;31&quot;/&gt;&lt;hasText val=&quot;1&quot;/&gt;&lt;paraId val=&quot;1&quot;/&gt;&lt;/Image&gt;&lt;Image&gt;&lt;filename val=&quot;C:\Users\ADMIN-~1\AppData\Local\Temp\PR\data\asimages\{CFCE6B5C-C345-45AD-A41D-1393433DEAF2}_1.png_crop.png&quot;/&gt;&lt;left val=&quot;152&quot;/&gt;&lt;top val=&quot;146&quot;/&gt;&lt;width val=&quot;308&quot;/&gt;&lt;height val=&quot;31&quot;/&gt;&lt;hasText val=&quot;1&quot;/&gt;&lt;paraId val=&quot;2&quot;/&gt;&lt;/Image&gt;&lt;Image&gt;&lt;filename val=&quot;C:\Users\ADMIN-~1\AppData\Local\Temp\PR\data\asimages\{F4CEB81E-423D-4ED7-B361-DBBC0EA7361C}_1.png_crop.png&quot;/&gt;&lt;left val=&quot;80&quot;/&gt;&lt;top val=&quot;180&quot;/&gt;&lt;width val=&quot;457&quot;/&gt;&lt;height val=&quot;31&quot;/&gt;&lt;hasText val=&quot;1&quot;/&gt;&lt;paraId val=&quot;3&quot;/&gt;&lt;/Image&gt;&lt;Image&gt;&lt;filename val=&quot;C:\Users\ADMIN-~1\AppData\Local\Temp\PR\data\asimages\{A51A2D98-FF2D-4BC7-90F9-08637940A552}_1.png_crop.png&quot;/&gt;&lt;left val=&quot;10&quot;/&gt;&lt;top val=&quot;214&quot;/&gt;&lt;width val=&quot;452&quot;/&gt;&lt;height val=&quot;31&quot;/&gt;&lt;hasText val=&quot;1&quot;/&gt;&lt;paraId val=&quot;4&quot;/&gt;&lt;/Image&gt;&lt;Image&gt;&lt;filename val=&quot;C:\Users\ADMIN-~1\AppData\Local\Temp\PR\data\asimages\{E7E1DDD3-C7B1-48E4-9BDD-6CE0A890860D}_1.png_crop.png&quot;/&gt;&lt;left val=&quot;152&quot;/&gt;&lt;top val=&quot;253&quot;/&gt;&lt;width val=&quot;303&quot;/&gt;&lt;height val=&quot;25&quot;/&gt;&lt;hasText val=&quot;1&quot;/&gt;&lt;paraId val=&quot;5&quot;/&gt;&lt;/Image&gt;&lt;Image&gt;&lt;filename val=&quot;C:\Users\ADMIN-~1\AppData\Local\Temp\PR\data\asimages\{33CD56FF-A4D3-42F3-9B26-2B4D238D149B}_1.png_crop.png&quot;/&gt;&lt;left val=&quot;80&quot;/&gt;&lt;top val=&quot;281&quot;/&gt;&lt;width val=&quot;512&quot;/&gt;&lt;height val=&quot;31&quot;/&gt;&lt;hasText val=&quot;1&quot;/&gt;&lt;paraId val=&quot;6&quot;/&gt;&lt;/Image&gt;&lt;Image&gt;&lt;filename val=&quot;C:\Users\ADMIN-~1\AppData\Local\Temp\PR\data\asimages\{4FA3AF65-BA58-431F-AAE2-38E873FEB6DB}_1.png_crop.png&quot;/&gt;&lt;left val=&quot;721&quot;/&gt;&lt;top val=&quot;384&quot;/&gt;&lt;width val=&quot;0&quot;/&gt;&lt;height val=&quot;0&quot;/&gt;&lt;hasText val=&quot;1&quot;/&gt;&lt;paraId val=&quot;7&quot;/&gt;&lt;/Image&gt;&lt;/TextEffect&gt;"/>
  <p:tag name="PRESENTER_SHAPETEXTINFO" val="&lt;ShapeTextInfo&gt;&lt;TableIndex row=&quot;-1&quot; col=&quot;-1&quot;&gt;&lt;linesCount val=&quot;7&quot;/&gt;&lt;lineCharCount val=&quot;38&quot;/&gt;&lt;lineCharCount val=&quot;25&quot;/&gt;&lt;lineCharCount val=&quot;38&quot;/&gt;&lt;lineCharCount val=&quot;38&quot;/&gt;&lt;lineCharCount val=&quot;27&quot;/&gt;&lt;lineCharCount val=&quot;41&quot;/&gt;&lt;lineCharCount val=&quot;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E800373-44E4-44E3-93D4-9898FD517B05}_23.png&quot;/&gt;&lt;left val=&quot;-9&quot;/&gt;&lt;top val=&quot;-4&quot;/&gt;&lt;width val=&quot;736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25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7E5397-D11F-4FC1-981D-543D9368DBAD}_15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41&quot;/&gt;&lt;lineCharCount val=&quot;1&quot;/&gt;&lt;lineCharCount val=&quot;3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77290421,C:\Users\Admin-LTD\Desktop\Bam_Oi_Hien_pptx\Media.ppcx"/>
  <p:tag name="HTML_SHAPEINFO" val="&lt;SlideThumbPath val=&quot;Slide24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D72FD50-5E0B-43A0-9492-5B8CE40B8DBB}_24.png&quot;/&gt;&lt;left val=&quot;0&quot;/&gt;&lt;top val=&quot;213&quot;/&gt;&lt;width val=&quot;649&quot;/&gt;&lt;height val=&quot;227&quot;/&gt;&lt;hasText val=&quot;1&quot;/&gt;&lt;/Image&gt;&lt;/ThreeDShapeInfo&gt;"/>
  <p:tag name="PRESENTER_SHAPEINFO" val="&lt;ThreeDShapeInfo&gt;&lt;uuid val=&quot;{9E9DBDE4-6F1F-4BF6-A5D4-3CFE09699664}&quot;/&gt;&lt;isInvalidForFieldText val=&quot;0&quot;/&gt;&lt;Image&gt;&lt;filename val=&quot;C:\Users\ADMIN-~1\AppData\Local\Temp\PR\data\asimages\{9E9DBDE4-6F1F-4BF6-A5D4-3CFE09699664}_24.png&quot;/&gt;&lt;left val=&quot;-1&quot;/&gt;&lt;top val=&quot;216&quot;/&gt;&lt;width val=&quot;652&quot;/&gt;&lt;height val=&quot;212&quot;/&gt;&lt;hasText val=&quot;0&quot;/&gt;&lt;/Image&gt;&lt;/ThreeDShapeInfo&gt;"/>
  <p:tag name="PRESENTER_SHAPETEXTINFO" val="&lt;ShapeTextInfo&gt;&lt;TableIndex row=&quot;-1&quot; col=&quot;-1&quot;&gt;&lt;linesCount val=&quot;6&quot;/&gt;&lt;lineCharCount val=&quot;48&quot;/&gt;&lt;lineCharCount val=&quot;3&quot;/&gt;&lt;lineCharCount val=&quot;40&quot;/&gt;&lt;lineCharCount val=&quot;36&quot;/&gt;&lt;lineCharCount val=&quot;28&quot;/&gt;&lt;lineCharCount val=&quot;4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5C64527-D767-44E0-890B-627B153C3DBA}_24.png&quot;/&gt;&lt;left val=&quot;7&quot;/&gt;&lt;top val=&quot;55&quot;/&gt;&lt;width val=&quot;713&quot;/&gt;&lt;height val=&quot;109&quot;/&gt;&lt;hasText val=&quot;1&quot;/&gt;&lt;/Image&gt;&lt;/ThreeDShapeInfo&gt;"/>
  <p:tag name="PRESENTER_SHAPEINFO" val="&lt;ThreeDShapeInfo&gt;&lt;uuid val=&quot;{B3757486-16F3-4F71-B3D5-C2CFF41868C8}&quot;/&gt;&lt;isInvalidForFieldText val=&quot;0&quot;/&gt;&lt;Image&gt;&lt;filename val=&quot;C:\Users\ADMIN-~1\AppData\Local\Temp\PR\data\asimages\{B3757486-16F3-4F71-B3D5-C2CFF41868C8}_24.png&quot;/&gt;&lt;left val=&quot;6&quot;/&gt;&lt;top val=&quot;58&quot;/&gt;&lt;width val=&quot;716&quot;/&gt;&lt;height val=&quot;107&quot;/&gt;&lt;hasText val=&quot;0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14&quot;/&gt;&lt;lineCharCount val=&quot;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1C2EDB-5118-4D1A-95BF-DA368DCD4B6A}&quot;/&gt;&lt;isInvalidForFieldText val=&quot;0&quot;/&gt;&lt;Image&gt;&lt;filename val=&quot;C:\Users\ADMIN-~1\AppData\Local\Temp\PR\data\asimages\{BA1C2EDB-5118-4D1A-95BF-DA368DCD4B6A}_24.png&quot;/&gt;&lt;left val=&quot;137&quot;/&gt;&lt;top val=&quot;421&quot;/&gt;&lt;width val=&quot;123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8B5748-12AF-4F08-9922-7322EB398F59}&quot;/&gt;&lt;isInvalidForFieldText val=&quot;0&quot;/&gt;&lt;Image&gt;&lt;filename val=&quot;C:\Users\ADMIN-~1\AppData\Local\Temp\PR\data\asimages\{5D8B5748-12AF-4F08-9922-7322EB398F59}_24.png&quot;/&gt;&lt;left val=&quot;143&quot;/&gt;&lt;top val=&quot;352&quot;/&gt;&lt;width val=&quot;123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377290421,C:\Users\Admin-LTD\Desktop\Bam_Oi_Hien_pptx\Media.ppcx"/>
  <p:tag name="HTML_SHAPEINFO" val="&lt;SlideThumbPath val=&quot;Slide25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9F3BF9F-9037-4C81-987A-2BCA97E483A3}_25.png&quot;/&gt;&lt;left val=&quot;-3&quot;/&gt;&lt;top val=&quot;55&quot;/&gt;&lt;width val=&quot;724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7&quot;/&gt;&lt;lineCharCount val=&quot;5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B36BAE4F-1DD6-4735-B6E7-2D6D04DC2B96}_1.png_crop.png&quot;/&gt;&lt;left val=&quot;66&quot;/&gt;&lt;top val=&quot;155&quot;/&gt;&lt;width val=&quot;625&quot;/&gt;&lt;height val=&quot;31&quot;/&gt;&lt;hasText val=&quot;1&quot;/&gt;&lt;paraId val=&quot;1&quot;/&gt;&lt;/Image&gt;&lt;Image&gt;&lt;filename val=&quot;C:\Users\ADMIN-~1\AppData\Local\Temp\PR\data\asimages\{D48689AD-CB51-4936-B62C-7BFFCD1CEDF7}_1.png_crop.png&quot;/&gt;&lt;left val=&quot;31&quot;/&gt;&lt;top val=&quot;188&quot;/&gt;&lt;width val=&quot;621&quot;/&gt;&lt;height val=&quot;65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57&quot;/&gt;&lt;lineCharCount val=&quot;56&quot;/&gt;&lt;lineCharCount val=&quot;15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60DBE463-D543-4686-A1B1-6C1002D0D5E4}_1.png_crop.png&quot;/&gt;&lt;left val=&quot;20&quot;/&gt;&lt;top val=&quot;367&quot;/&gt;&lt;width val=&quot;676&quot;/&gt;&lt;height val=&quot;6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64&quot;/&gt;&lt;lineCharCount val=&quot;25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38663E-7D3F-4857-BF68-9CAAFC4219C0}_25.png&quot;/&gt;&lt;left val=&quot;74&quot;/&gt;&lt;top val=&quot;265&quot;/&gt;&lt;width val=&quot;793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76&quot;/&gt;&lt;lineCharCount val=&quot;7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7E5397-D11F-4FC1-981D-543D9368DBAD}_15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41&quot;/&gt;&lt;lineCharCount val=&quot;1&quot;/&gt;&lt;lineCharCount val=&quot;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377290421,C:\Users\Admin-LTD\Desktop\Bam_Oi_Hien_pptx\Media.ppcx"/>
  <p:tag name="HTML_SHAPEINFO" val="&lt;SlideThumbPath val=&quot;Slide26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1FD6FBF-0B30-444E-B5E8-6057CC9DEDCD}_26.png&quot;/&gt;&lt;left val=&quot;-66&quot;/&gt;&lt;top val=&quot;312&quot;/&gt;&lt;width val=&quot;517&quot;/&gt;&lt;height val=&quot;89&quot;/&gt;&lt;hasText val=&quot;1&quot;/&gt;&lt;/Image&gt;&lt;/ThreeDShapeInfo&gt;"/>
  <p:tag name="PRESENTER_SHAPETEXTINFO" val="&lt;ShapeTextInfo&gt;&lt;TableIndex row=&quot;-1&quot; col=&quot;-1&quot;&gt;&lt;linesCount val=&quot;3&quot;/&gt;&lt;lineCharCount val=&quot;23&quot;/&gt;&lt;lineCharCount val=&quot;1&quot;/&gt;&lt;lineCharCount val=&quot;3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7C944DB-810F-44A0-835A-57908E666277}_26.png&quot;/&gt;&lt;left val=&quot;65&quot;/&gt;&lt;top val=&quot;148&quot;/&gt;&lt;width val=&quot;178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65F47A4-F1F7-4A02-AAB4-C8C276A89BAF}_26.png&quot;/&gt;&lt;left val=&quot;65&quot;/&gt;&lt;top val=&quot;240&quot;/&gt;&lt;width val=&quot;611&quot;/&gt;&lt;height val=&quot;160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50&quot;/&gt;&lt;lineCharCount val=&quot;49&quot;/&gt;&lt;lineCharCount val=&quot;16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77290421,C:\Users\Admin-LTD\Desktop\Bam_Oi_Hien_pptx\Media.ppcx"/>
  <p:tag name="HTML_SHAPEINFO" val="&lt;SlideThumbPath val=&quot;Slide5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77290421,C:\Users\Admin-LTD\Desktop\Bam_Oi_Hien_pptx\Media.ppcx"/>
  <p:tag name="HTML_SHAPEINFO" val="&lt;SlideThumbPath val=&quot;Slide6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6A780794-AF46-4455-9B62-7FBAC2D530C4}_6.png&quot;/&gt;&lt;left val=&quot;180&quot;/&gt;&lt;top val=&quot;12&quot;/&gt;&lt;width val=&quot;361&quot;/&gt;&lt;height val=&quot;169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9&quot;/&gt;&lt;lineCharCount val=&quot;7&quot;/&gt;&lt;lineCharCount val=&quot;31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8B97A26-8134-4585-8C54-236ABD7E1649}&quot;/&gt;&lt;isInvalidForFieldText val=&quot;0&quot;/&gt;&lt;Image&gt;&lt;filename val=&quot;C:\Users\ADMIN-~1\AppData\Local\Temp\PR\data\asimages\{28B97A26-8134-4585-8C54-236ABD7E1649}.png&quot;/&gt;&lt;left val=&quot;0&quot;/&gt;&lt;top val=&quot;6&quot;/&gt;&lt;width val=&quot;27&quot;/&gt;&lt;height val=&quot;20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FEA6C04-45CA-405C-B2C9-A32E1C51F321}&quot;/&gt;&lt;isInvalidForFieldText val=&quot;0&quot;/&gt;&lt;Image&gt;&lt;filename val=&quot;C:\Users\ADMIN-~1\AppData\Local\Temp\PR\data\asimages\{BFEA6C04-45CA-405C-B2C9-A32E1C51F321}.png&quot;/&gt;&lt;left val=&quot;690&quot;/&gt;&lt;top val=&quot;6&quot;/&gt;&lt;width val=&quot;30&quot;/&gt;&lt;height val=&quot;20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181BFD-7163-4B7A-9F94-3C8ED0691918}&quot;/&gt;&lt;isInvalidForFieldText val=&quot;0&quot;/&gt;&lt;Image&gt;&lt;filename val=&quot;C:\Users\ADMIN-~1\AppData\Local\Temp\PR\data\asimages\{6F181BFD-7163-4B7A-9F94-3C8ED0691918}.png&quot;/&gt;&lt;left val=&quot;0&quot;/&gt;&lt;top val=&quot;394&quot;/&gt;&lt;width val=&quot;36&quot;/&gt;&lt;height val=&quot;147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454059-E937-4311-AA10-5212E5B81D87}&quot;/&gt;&lt;isInvalidForFieldText val=&quot;0&quot;/&gt;&lt;Image&gt;&lt;filename val=&quot;C:\Users\ADMIN-~1\AppData\Local\Temp\PR\data\asimages\{55454059-E937-4311-AA10-5212E5B81D87}.png&quot;/&gt;&lt;left val=&quot;684&quot;/&gt;&lt;top val=&quot;393&quot;/&gt;&lt;width val=&quot;33&quot;/&gt;&lt;height val=&quot;147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8EE2E62-BAA8-4739-9F19-52756258A4AB}_6.png&quot;/&gt;&lt;left val=&quot;6&quot;/&gt;&lt;top val=&quot;198&quot;/&gt;&lt;width val=&quot;703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77290421,C:\Users\Admin-LTD\Desktop\Bam_Oi_Hien_pptx\Media.ppcx"/>
  <p:tag name="HTML_SHAPEINFO" val="&lt;SlideThumbPath val=&quot;Slide9.PNG&quot;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B6B79F-DDE3-4B0D-821A-B3F8B2D99A2C}&quot;/&gt;&lt;isInvalidForFieldText val=&quot;0&quot;/&gt;&lt;Image&gt;&lt;filename val=&quot;C:\Users\ADMIN-~1\AppData\Local\Temp\PR\data\asimages\{8DB6B79F-DDE3-4B0D-821A-B3F8B2D99A2C}_9.png&quot;/&gt;&lt;left val=&quot;125&quot;/&gt;&lt;top val=&quot;113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377290421,C:\Users\Admin-LTD\Desktop\Bam_Oi_Hien_pptx\Media.ppcx"/>
  <p:tag name="HTML_SHAPEINFO" val="&lt;SlideThumbPath val=&quot;Slide10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A2CB1C4-C0F5-4389-A5A7-1DA321C02A23}&quot;/&gt;&lt;isInvalidForFieldText val=&quot;0&quot;/&gt;&lt;Image&gt;&lt;filename val=&quot;C:\Users\ADMIN-~1\AppData\Local\Temp\PR\data\asimages\{FA2CB1C4-C0F5-4389-A5A7-1DA321C02A23}.png&quot;/&gt;&lt;left val=&quot;0&quot;/&gt;&lt;top val=&quot;6&quot;/&gt;&lt;width val=&quot;27&quot;/&gt;&lt;height val=&quot;20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57F593-01A5-471F-BBB0-717CEAB1D32E}&quot;/&gt;&lt;isInvalidForFieldText val=&quot;0&quot;/&gt;&lt;Image&gt;&lt;filename val=&quot;C:\Users\ADMIN-~1\AppData\Local\Temp\PR\data\asimages\{1957F593-01A5-471F-BBB0-717CEAB1D32E}.png&quot;/&gt;&lt;left val=&quot;684&quot;/&gt;&lt;top val=&quot;-1&quot;/&gt;&lt;width val=&quot;30&quot;/&gt;&lt;height val=&quot;204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2C701C-A5F9-4E5B-9F57-6D9290D0FE5E}&quot;/&gt;&lt;isInvalidForFieldText val=&quot;0&quot;/&gt;&lt;Image&gt;&lt;filename val=&quot;C:\Users\ADMIN-~1\AppData\Local\Temp\PR\data\asimages\{E92C701C-A5F9-4E5B-9F57-6D9290D0FE5E}.png&quot;/&gt;&lt;left val=&quot;0&quot;/&gt;&lt;top val=&quot;394&quot;/&gt;&lt;width val=&quot;36&quot;/&gt;&lt;height val=&quot;14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09196F-E2E5-44E0-A721-96FF129A5090}&quot;/&gt;&lt;isInvalidForFieldText val=&quot;0&quot;/&gt;&lt;Image&gt;&lt;filename val=&quot;C:\Users\ADMIN-~1\AppData\Local\Temp\PR\data\asimages\{0609196F-E2E5-44E0-A721-96FF129A5090}.png&quot;/&gt;&lt;left val=&quot;684&quot;/&gt;&lt;top val=&quot;393&quot;/&gt;&lt;width val=&quot;33&quot;/&gt;&lt;height val=&quot;14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6A780794-AF46-4455-9B62-7FBAC2D530C4}_6.png&quot;/&gt;&lt;left val=&quot;180&quot;/&gt;&lt;top val=&quot;12&quot;/&gt;&lt;width val=&quot;361&quot;/&gt;&lt;height val=&quot;169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9&quot;/&gt;&lt;lineCharCount val=&quot;7&quot;/&gt;&lt;lineCharCount val=&quot;3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77290421,C:\Users\Admin-LTD\Desktop\Bam_Oi_Hien_pptx\Media.ppcx"/>
  <p:tag name="HTML_SHAPEINFO" val="&lt;SlideThumbPath val=&quot;Slide12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1AB674-5E32-4822-A0E9-003BE72669CC}&quot;/&gt;&lt;isInvalidForFieldText val=&quot;0&quot;/&gt;&lt;Image&gt;&lt;filename val=&quot;C:\Users\ADMIN-~1\AppData\Local\Temp\PR\data\asimages\{BB1AB674-5E32-4822-A0E9-003BE72669CC}_12.png&quot;/&gt;&lt;left val=&quot;262&quot;/&gt;&lt;top val=&quot;112&quot;/&gt;&lt;width val=&quot;250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40331D3-68FE-43BD-86C7-E665313BDFB7}_12.png&quot;/&gt;&lt;left val=&quot;-12&quot;/&gt;&lt;top val=&quot;222&quot;/&gt;&lt;width val=&quot;637&quot;/&gt;&lt;height val=&quot;70&quot;/&gt;&lt;hasText val=&quot;1&quot;/&gt;&lt;/Image&gt;&lt;/ThreeDShapeInfo&gt;"/>
  <p:tag name="PRESENTER_SHAPEINFO" val="&lt;ThreeDShapeInfo&gt;&lt;uuid val=&quot;{38300001-83C4-44F4-8AA7-18FDDA2B3577}&quot;/&gt;&lt;isInvalidForFieldText val=&quot;0&quot;/&gt;&lt;Image&gt;&lt;filename val=&quot;C:\Users\ADMIN-~1\AppData\Local\Temp\PR\data\asimages\{38300001-83C4-44F4-8AA7-18FDDA2B3577}_12.png&quot;/&gt;&lt;left val=&quot;-13&quot;/&gt;&lt;top val=&quot;228&quot;/&gt;&lt;width val=&quot;640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E943921-0597-4D38-8538-6C7A88A3535D}_12.png&quot;/&gt;&lt;left val=&quot;24&quot;/&gt;&lt;top val=&quot;298&quot;/&gt;&lt;width val=&quot;637&quot;/&gt;&lt;height val=&quot;70&quot;/&gt;&lt;hasText val=&quot;1&quot;/&gt;&lt;/Image&gt;&lt;/ThreeDShapeInfo&gt;"/>
  <p:tag name="PRESENTER_SHAPEINFO" val="&lt;ThreeDShapeInfo&gt;&lt;uuid val=&quot;{3C553ABE-EF8C-44E8-B02D-A500C16AED27}&quot;/&gt;&lt;isInvalidForFieldText val=&quot;0&quot;/&gt;&lt;Image&gt;&lt;filename val=&quot;C:\Users\ADMIN-~1\AppData\Local\Temp\PR\data\asimages\{3C553ABE-EF8C-44E8-B02D-A500C16AED27}_12.png&quot;/&gt;&lt;left val=&quot;22&quot;/&gt;&lt;top val=&quot;304&quot;/&gt;&lt;width val=&quot;640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8A6B07B-F16C-4662-B184-1D7FCB81CDC6}_12.png&quot;/&gt;&lt;left val=&quot;36&quot;/&gt;&lt;top val=&quot;430&quot;/&gt;&lt;width val=&quot;433&quot;/&gt;&lt;height val=&quot;70&quot;/&gt;&lt;hasText val=&quot;1&quot;/&gt;&lt;/Image&gt;&lt;/ThreeDShapeInfo&gt;"/>
  <p:tag name="PRESENTER_SHAPEINFO" val="&lt;ThreeDShapeInfo&gt;&lt;uuid val=&quot;{F0234E65-187B-4E9B-B549-B958D6F3BCE5}&quot;/&gt;&lt;isInvalidForFieldText val=&quot;0&quot;/&gt;&lt;Image&gt;&lt;filename val=&quot;C:\Users\ADMIN-~1\AppData\Local\Temp\PR\data\asimages\{F0234E65-187B-4E9B-B549-B958D6F3BCE5}_12.png&quot;/&gt;&lt;left val=&quot;34&quot;/&gt;&lt;top val=&quot;436&quot;/&gt;&lt;width val=&quot;436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46B6536-A607-4DAD-8E23-5E1391920593}_12.png&quot;/&gt;&lt;left val=&quot;30&quot;/&gt;&lt;top val=&quot;162&quot;/&gt;&lt;width val=&quot;493&quot;/&gt;&lt;height val=&quot;61&quot;/&gt;&lt;hasText val=&quot;1&quot;/&gt;&lt;/Image&gt;&lt;/ThreeDShapeInfo&gt;"/>
  <p:tag name="PRESENTER_SHAPEINFO" val="&lt;ThreeDShapeInfo&gt;&lt;uuid val=&quot;{E03C4EA5-4048-4BE3-9789-AF9E2923E4F4}&quot;/&gt;&lt;isInvalidForFieldText val=&quot;0&quot;/&gt;&lt;Image&gt;&lt;filename val=&quot;C:\Users\ADMIN-~1\AppData\Local\Temp\PR\data\asimages\{E03C4EA5-4048-4BE3-9789-AF9E2923E4F4}_12.png&quot;/&gt;&lt;left val=&quot;28&quot;/&gt;&lt;top val=&quot;160&quot;/&gt;&lt;width val=&quot;496&quot;/&gt;&lt;height val=&quot;58&quot;/&gt;&lt;hasText val=&quot;0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1683BBF1-082D-4E77-B963-AB37981DB166}_12.png&quot;/&gt;&lt;left val=&quot;54&quot;/&gt;&lt;top val=&quot;364&quot;/&gt;&lt;width val=&quot;619&quot;/&gt;&lt;height val=&quot;70&quot;/&gt;&lt;hasText val=&quot;1&quot;/&gt;&lt;/Image&gt;&lt;/ThreeDShapeInfo&gt;"/>
  <p:tag name="PRESENTER_SHAPEINFO" val="&lt;ThreeDShapeInfo&gt;&lt;uuid val=&quot;{F44E9162-EE0A-4BEF-BA29-8C8D5533A536}&quot;/&gt;&lt;isInvalidForFieldText val=&quot;0&quot;/&gt;&lt;Image&gt;&lt;filename val=&quot;C:\Users\ADMIN-~1\AppData\Local\Temp\PR\data\asimages\{F44E9162-EE0A-4BEF-BA29-8C8D5533A536}_12.png&quot;/&gt;&lt;left val=&quot;52&quot;/&gt;&lt;top val=&quot;370&quot;/&gt;&lt;width val=&quot;622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CF08D3E-3880-47A9-9D60-A2E21F8665F8}&quot;/&gt;&lt;isInvalidForFieldText val=&quot;0&quot;/&gt;&lt;Image&gt;&lt;filename val=&quot;C:\Users\ADMIN-~1\AppData\Local\Temp\PR\data\asimages\{6CF08D3E-3880-47A9-9D60-A2E21F8665F8}.png&quot;/&gt;&lt;left val=&quot;693&quot;/&gt;&lt;top val=&quot;164&quot;/&gt;&lt;width val=&quot;54&quot;/&gt;&lt;height val=&quot;377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09B558-C8F8-4006-AE7A-0376EC036AD6}&quot;/&gt;&lt;isInvalidForFieldText val=&quot;0&quot;/&gt;&lt;Image&gt;&lt;filename val=&quot;C:\Users\ADMIN-~1\AppData\Local\Temp\PR\data\asimages\{2909B558-C8F8-4006-AE7A-0376EC036AD6}.png&quot;/&gt;&lt;left val=&quot;-10&quot;/&gt;&lt;top val=&quot;0&quot;/&gt;&lt;width val=&quot;48&quot;/&gt;&lt;height val=&quot;328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77290421,C:\Users\Admin-LTD\Desktop\Bam_Oi_Hien_pptx\Media.ppcx"/>
  <p:tag name="HTML_SHAPEINFO" val="&lt;SlideThumbPath val=&quot;Slide13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643FF5-D9A9-4912-8C77-59209192543E}_13.png&quot;/&gt;&lt;left val=&quot;116&quot;/&gt;&lt;top val=&quot;241&quot;/&gt;&lt;width val=&quot;9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911FA75-EB12-4E3D-9D55-2C5BDD7530AF}_13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D03AE7A-E70D-426D-9663-428F4480476D}_13.png&quot;/&gt;&lt;left val=&quot;117&quot;/&gt;&lt;top val=&quot;204&quot;/&gt;&lt;width val=&quot;9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A1EAE3E-F382-4AD5-914E-B104EEC51EC5}_13.png&quot;/&gt;&lt;left val=&quot;122&quot;/&gt;&lt;top val=&quot;169&quot;/&gt;&lt;width val=&quot;67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1268</Words>
  <Application>Microsoft Office PowerPoint</Application>
  <PresentationFormat>On-screen Show (4:3)</PresentationFormat>
  <Paragraphs>239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44</vt:i4>
      </vt:variant>
    </vt:vector>
  </HeadingPairs>
  <TitlesOfParts>
    <vt:vector size="78" baseType="lpstr">
      <vt:lpstr>Microsoft YaHei</vt:lpstr>
      <vt:lpstr>宋体</vt:lpstr>
      <vt:lpstr>宋体</vt:lpstr>
      <vt:lpstr>.VnTime</vt:lpstr>
      <vt:lpstr>Arial</vt:lpstr>
      <vt:lpstr>Barlow Condensed</vt:lpstr>
      <vt:lpstr>Calibri</vt:lpstr>
      <vt:lpstr>Candara</vt:lpstr>
      <vt:lpstr>Constantia</vt:lpstr>
      <vt:lpstr>等线</vt:lpstr>
      <vt:lpstr>Helvetica Neue</vt:lpstr>
      <vt:lpstr>Lato</vt:lpstr>
      <vt:lpstr>Roboto Condensed Light</vt:lpstr>
      <vt:lpstr>Tahoma</vt:lpstr>
      <vt:lpstr>Times</vt:lpstr>
      <vt:lpstr>Times New Roman</vt:lpstr>
      <vt:lpstr>VN-NTime</vt:lpstr>
      <vt:lpstr>Wingdings</vt:lpstr>
      <vt:lpstr>Wingdings 2</vt:lpstr>
      <vt:lpstr>字魂59号-创粗黑</vt:lpstr>
      <vt:lpstr>方正卡通简体</vt:lpstr>
      <vt:lpstr>Ocean</vt:lpstr>
      <vt:lpstr>Office Theme</vt:lpstr>
      <vt:lpstr>Default Design</vt:lpstr>
      <vt:lpstr>1_Office Theme</vt:lpstr>
      <vt:lpstr>1_Default Design</vt:lpstr>
      <vt:lpstr>2_Ocean</vt:lpstr>
      <vt:lpstr>End of Course Jeopardy by Slidesgo</vt:lpstr>
      <vt:lpstr>2_Office Theme</vt:lpstr>
      <vt:lpstr>1_Ocean</vt:lpstr>
      <vt:lpstr>4_Office Theme</vt:lpstr>
      <vt:lpstr>3_Office Theme</vt:lpstr>
      <vt:lpstr>5_Office Theme</vt:lpstr>
      <vt:lpstr>Flow</vt:lpstr>
      <vt:lpstr>XIN CHÀO CÁC EM</vt:lpstr>
      <vt:lpstr>KHỞI ĐỘNG</vt:lpstr>
      <vt:lpstr>PowerPoint Presentation</vt:lpstr>
      <vt:lpstr>PowerPoint Presentation</vt:lpstr>
      <vt:lpstr>PowerPoint Presentation</vt:lpstr>
      <vt:lpstr>Thứ 4 ngày 17 tháng 4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Thue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admin</cp:lastModifiedBy>
  <cp:revision>745</cp:revision>
  <dcterms:created xsi:type="dcterms:W3CDTF">2008-10-13T04:59:40Z</dcterms:created>
  <dcterms:modified xsi:type="dcterms:W3CDTF">2024-04-16T16:25:29Z</dcterms:modified>
</cp:coreProperties>
</file>