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media/audio3.wav" ContentType="audio/x-wav"/>
  <Override PartName="/ppt/media/audio5.wav" ContentType="audio/x-wav"/>
  <Override PartName="/ppt/media/audio6.wav" ContentType="audio/x-wav"/>
  <Override PartName="/ppt/media/audio7.wav" ContentType="audio/x-wav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6" r:id="rId1"/>
  </p:sldMasterIdLst>
  <p:notesMasterIdLst>
    <p:notesMasterId r:id="rId25"/>
  </p:notesMasterIdLst>
  <p:sldIdLst>
    <p:sldId id="288" r:id="rId2"/>
    <p:sldId id="257" r:id="rId3"/>
    <p:sldId id="316" r:id="rId4"/>
    <p:sldId id="550" r:id="rId5"/>
    <p:sldId id="551" r:id="rId6"/>
    <p:sldId id="552" r:id="rId7"/>
    <p:sldId id="553" r:id="rId8"/>
    <p:sldId id="554" r:id="rId9"/>
    <p:sldId id="555" r:id="rId10"/>
    <p:sldId id="556" r:id="rId11"/>
    <p:sldId id="557" r:id="rId12"/>
    <p:sldId id="558" r:id="rId13"/>
    <p:sldId id="559" r:id="rId14"/>
    <p:sldId id="560" r:id="rId15"/>
    <p:sldId id="561" r:id="rId16"/>
    <p:sldId id="570" r:id="rId17"/>
    <p:sldId id="571" r:id="rId18"/>
    <p:sldId id="572" r:id="rId19"/>
    <p:sldId id="573" r:id="rId20"/>
    <p:sldId id="566" r:id="rId21"/>
    <p:sldId id="563" r:id="rId22"/>
    <p:sldId id="568" r:id="rId23"/>
    <p:sldId id="569" r:id="rId24"/>
  </p:sldIdLst>
  <p:sldSz cx="9144000" cy="5143500" type="screen16x9"/>
  <p:notesSz cx="9144000" cy="6858000"/>
  <p:embeddedFontLst>
    <p:embeddedFont>
      <p:font typeface="Calibri" pitchFamily="34" charset="0"/>
      <p:regular r:id="rId26"/>
      <p:bold r:id="rId27"/>
      <p:italic r:id="rId28"/>
      <p:boldItalic r:id="rId29"/>
    </p:embeddedFont>
    <p:embeddedFont>
      <p:font typeface="Berlin Sans FB Demi" pitchFamily="34" charset="0"/>
      <p:bold r:id="rId30"/>
    </p:embeddedFont>
    <p:embeddedFont>
      <p:font typeface="Berlin Sans FB" pitchFamily="34" charset="0"/>
      <p:regular r:id="rId31"/>
      <p:bold r:id="rId32"/>
    </p:embeddedFont>
    <p:embeddedFont>
      <p:font typeface="Fredoka One" charset="0"/>
      <p:regular r:id="rId33"/>
    </p:embeddedFont>
    <p:embeddedFont>
      <p:font typeface="Tahoma" pitchFamily="34" charset="0"/>
      <p:regular r:id="rId34"/>
      <p:bold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48F"/>
    <a:srgbClr val="CB0305"/>
    <a:srgbClr val="FEF1D9"/>
    <a:srgbClr val="F8B67F"/>
    <a:srgbClr val="FFEAA7"/>
    <a:srgbClr val="0070C0"/>
    <a:srgbClr val="FEE094"/>
    <a:srgbClr val="FDF1D9"/>
    <a:srgbClr val="F8A66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313" autoAdjust="0"/>
    <p:restoredTop sz="94660"/>
  </p:normalViewPr>
  <p:slideViewPr>
    <p:cSldViewPr>
      <p:cViewPr>
        <p:scale>
          <a:sx n="124" d="100"/>
          <a:sy n="124" d="100"/>
        </p:scale>
        <p:origin x="408" y="79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75A0AE-9291-42F0-A9A9-9F07CD36B171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AF11A4-EF5C-4015-97F8-664D16566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5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758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660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338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9799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" t="2473" r="1377" b="239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9345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625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05450"/>
            <a:ext cx="10909859" cy="258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112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01"/>
            <a:ext cx="9144000" cy="515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1442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8" y="0"/>
            <a:ext cx="908080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6217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" y="0"/>
            <a:ext cx="9138512" cy="51625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4972050"/>
            <a:ext cx="10291587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9970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004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980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539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71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570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973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941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753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042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330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5.png"/><Relationship Id="rId18" Type="http://schemas.openxmlformats.org/officeDocument/2006/relationships/image" Target="../media/image37.png"/><Relationship Id="rId3" Type="http://schemas.openxmlformats.org/officeDocument/2006/relationships/slideLayout" Target="../slideLayouts/slideLayout17.xml"/><Relationship Id="rId21" Type="http://schemas.openxmlformats.org/officeDocument/2006/relationships/image" Target="../media/image36.jpg"/><Relationship Id="rId7" Type="http://schemas.openxmlformats.org/officeDocument/2006/relationships/image" Target="../media/image16.png"/><Relationship Id="rId12" Type="http://schemas.microsoft.com/office/2007/relationships/hdphoto" Target="../media/hdphoto3.wdp"/><Relationship Id="rId17" Type="http://schemas.openxmlformats.org/officeDocument/2006/relationships/image" Target="../media/image22.png"/><Relationship Id="rId2" Type="http://schemas.microsoft.com/office/2007/relationships/media" Target="../media/media2.wav"/><Relationship Id="rId16" Type="http://schemas.openxmlformats.org/officeDocument/2006/relationships/slide" Target="slide5.xml"/><Relationship Id="rId20" Type="http://schemas.openxmlformats.org/officeDocument/2006/relationships/image" Target="../media/image38.png"/><Relationship Id="rId1" Type="http://schemas.openxmlformats.org/officeDocument/2006/relationships/audio" Target="NULL" TargetMode="External"/><Relationship Id="rId6" Type="http://schemas.openxmlformats.org/officeDocument/2006/relationships/audio" Target="../media/audio6.wav"/><Relationship Id="rId11" Type="http://schemas.openxmlformats.org/officeDocument/2006/relationships/image" Target="../media/image18.png"/><Relationship Id="rId5" Type="http://schemas.openxmlformats.org/officeDocument/2006/relationships/audio" Target="../media/audio5.wav"/><Relationship Id="rId15" Type="http://schemas.openxmlformats.org/officeDocument/2006/relationships/image" Target="../media/image21.png"/><Relationship Id="rId10" Type="http://schemas.microsoft.com/office/2007/relationships/hdphoto" Target="../media/hdphoto2.wdp"/><Relationship Id="rId19" Type="http://schemas.openxmlformats.org/officeDocument/2006/relationships/image" Target="../media/image34.png"/><Relationship Id="rId4" Type="http://schemas.openxmlformats.org/officeDocument/2006/relationships/audio" Target="../media/audio2.wav"/><Relationship Id="rId9" Type="http://schemas.openxmlformats.org/officeDocument/2006/relationships/image" Target="../media/image17.png"/><Relationship Id="rId1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1.png"/><Relationship Id="rId3" Type="http://schemas.openxmlformats.org/officeDocument/2006/relationships/audio" Target="../media/audio6.wav"/><Relationship Id="rId7" Type="http://schemas.openxmlformats.org/officeDocument/2006/relationships/image" Target="../media/image17.png"/><Relationship Id="rId12" Type="http://schemas.openxmlformats.org/officeDocument/2006/relationships/image" Target="../media/image4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7.xml"/><Relationship Id="rId6" Type="http://schemas.microsoft.com/office/2007/relationships/hdphoto" Target="../media/hdphoto1.wdp"/><Relationship Id="rId11" Type="http://schemas.openxmlformats.org/officeDocument/2006/relationships/image" Target="../media/image39.png"/><Relationship Id="rId5" Type="http://schemas.openxmlformats.org/officeDocument/2006/relationships/image" Target="../media/image16.png"/><Relationship Id="rId15" Type="http://schemas.openxmlformats.org/officeDocument/2006/relationships/slide" Target="slide5.xml"/><Relationship Id="rId10" Type="http://schemas.microsoft.com/office/2007/relationships/hdphoto" Target="../media/hdphoto3.wdp"/><Relationship Id="rId4" Type="http://schemas.openxmlformats.org/officeDocument/2006/relationships/audio" Target="../media/audio5.wav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1.png"/><Relationship Id="rId3" Type="http://schemas.openxmlformats.org/officeDocument/2006/relationships/audio" Target="../media/audio6.wav"/><Relationship Id="rId7" Type="http://schemas.openxmlformats.org/officeDocument/2006/relationships/image" Target="../media/image17.png"/><Relationship Id="rId12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7.xml"/><Relationship Id="rId6" Type="http://schemas.microsoft.com/office/2007/relationships/hdphoto" Target="../media/hdphoto1.wdp"/><Relationship Id="rId11" Type="http://schemas.openxmlformats.org/officeDocument/2006/relationships/image" Target="../media/image23.png"/><Relationship Id="rId5" Type="http://schemas.openxmlformats.org/officeDocument/2006/relationships/image" Target="../media/image16.png"/><Relationship Id="rId15" Type="http://schemas.openxmlformats.org/officeDocument/2006/relationships/slide" Target="slide5.xml"/><Relationship Id="rId10" Type="http://schemas.microsoft.com/office/2007/relationships/hdphoto" Target="../media/hdphoto3.wdp"/><Relationship Id="rId4" Type="http://schemas.openxmlformats.org/officeDocument/2006/relationships/audio" Target="../media/audio5.wav"/><Relationship Id="rId9" Type="http://schemas.openxmlformats.org/officeDocument/2006/relationships/image" Target="../media/image18.png"/><Relationship Id="rId1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6.png"/><Relationship Id="rId12" Type="http://schemas.microsoft.com/office/2007/relationships/hdphoto" Target="../media/hdphoto3.wdp"/><Relationship Id="rId17" Type="http://schemas.openxmlformats.org/officeDocument/2006/relationships/image" Target="../media/image36.jpg"/><Relationship Id="rId2" Type="http://schemas.microsoft.com/office/2007/relationships/media" Target="../media/media2.wav"/><Relationship Id="rId16" Type="http://schemas.openxmlformats.org/officeDocument/2006/relationships/image" Target="../media/image34.png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18.png"/><Relationship Id="rId5" Type="http://schemas.openxmlformats.org/officeDocument/2006/relationships/audio" Target="../media/audio6.wav"/><Relationship Id="rId15" Type="http://schemas.openxmlformats.org/officeDocument/2006/relationships/slide" Target="slide5.xml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17.png"/><Relationship Id="rId1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43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6.png"/><Relationship Id="rId12" Type="http://schemas.microsoft.com/office/2007/relationships/hdphoto" Target="../media/hdphoto3.wdp"/><Relationship Id="rId17" Type="http://schemas.openxmlformats.org/officeDocument/2006/relationships/image" Target="../media/image36.jpg"/><Relationship Id="rId2" Type="http://schemas.openxmlformats.org/officeDocument/2006/relationships/audio" Target="../media/media3.wav"/><Relationship Id="rId16" Type="http://schemas.openxmlformats.org/officeDocument/2006/relationships/image" Target="../media/image22.png"/><Relationship Id="rId1" Type="http://schemas.microsoft.com/office/2007/relationships/media" Target="../media/media3.wav"/><Relationship Id="rId6" Type="http://schemas.openxmlformats.org/officeDocument/2006/relationships/audio" Target="../media/audio5.wav"/><Relationship Id="rId11" Type="http://schemas.openxmlformats.org/officeDocument/2006/relationships/image" Target="../media/image18.png"/><Relationship Id="rId5" Type="http://schemas.openxmlformats.org/officeDocument/2006/relationships/audio" Target="../media/audio6.wav"/><Relationship Id="rId15" Type="http://schemas.openxmlformats.org/officeDocument/2006/relationships/slide" Target="slide5.xml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17.png"/><Relationship Id="rId1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4.png"/><Relationship Id="rId3" Type="http://schemas.openxmlformats.org/officeDocument/2006/relationships/audio" Target="NULL" TargetMode="External"/><Relationship Id="rId7" Type="http://schemas.openxmlformats.org/officeDocument/2006/relationships/image" Target="../media/image49.png"/><Relationship Id="rId12" Type="http://schemas.openxmlformats.org/officeDocument/2006/relationships/image" Target="../media/image53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48.png"/><Relationship Id="rId11" Type="http://schemas.openxmlformats.org/officeDocument/2006/relationships/image" Target="../media/image36.jpg"/><Relationship Id="rId5" Type="http://schemas.openxmlformats.org/officeDocument/2006/relationships/audio" Target="../media/audio3.wav"/><Relationship Id="rId10" Type="http://schemas.openxmlformats.org/officeDocument/2006/relationships/image" Target="../media/image52.pn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2.wav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png"/><Relationship Id="rId5" Type="http://schemas.openxmlformats.org/officeDocument/2006/relationships/image" Target="../media/image34.png"/><Relationship Id="rId10" Type="http://schemas.openxmlformats.org/officeDocument/2006/relationships/image" Target="../media/image61.png"/><Relationship Id="rId4" Type="http://schemas.openxmlformats.org/officeDocument/2006/relationships/audio" Target="../media/audio7.wav"/><Relationship Id="rId9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4.xml"/><Relationship Id="rId18" Type="http://schemas.openxmlformats.org/officeDocument/2006/relationships/slide" Target="slide15.xml"/><Relationship Id="rId3" Type="http://schemas.openxmlformats.org/officeDocument/2006/relationships/slideLayout" Target="../slideLayouts/slideLayout17.xml"/><Relationship Id="rId7" Type="http://schemas.openxmlformats.org/officeDocument/2006/relationships/slide" Target="slide8.xml"/><Relationship Id="rId12" Type="http://schemas.openxmlformats.org/officeDocument/2006/relationships/slide" Target="slide13.xml"/><Relationship Id="rId17" Type="http://schemas.openxmlformats.org/officeDocument/2006/relationships/image" Target="../media/image14.png"/><Relationship Id="rId2" Type="http://schemas.openxmlformats.org/officeDocument/2006/relationships/audio" Target="../media/media1.wav"/><Relationship Id="rId16" Type="http://schemas.openxmlformats.org/officeDocument/2006/relationships/image" Target="../media/image13.gif"/><Relationship Id="rId1" Type="http://schemas.microsoft.com/office/2007/relationships/media" Target="../media/media1.wav"/><Relationship Id="rId6" Type="http://schemas.openxmlformats.org/officeDocument/2006/relationships/slide" Target="slide7.xml"/><Relationship Id="rId11" Type="http://schemas.openxmlformats.org/officeDocument/2006/relationships/slide" Target="slide12.xml"/><Relationship Id="rId5" Type="http://schemas.openxmlformats.org/officeDocument/2006/relationships/slide" Target="slide6.xml"/><Relationship Id="rId15" Type="http://schemas.openxmlformats.org/officeDocument/2006/relationships/image" Target="../media/image12.gif"/><Relationship Id="rId10" Type="http://schemas.openxmlformats.org/officeDocument/2006/relationships/slide" Target="slide11.xml"/><Relationship Id="rId19" Type="http://schemas.openxmlformats.org/officeDocument/2006/relationships/image" Target="../media/image15.jpg"/><Relationship Id="rId4" Type="http://schemas.openxmlformats.org/officeDocument/2006/relationships/image" Target="../media/image10.png"/><Relationship Id="rId9" Type="http://schemas.openxmlformats.org/officeDocument/2006/relationships/slide" Target="slide10.xml"/><Relationship Id="rId14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1.png"/><Relationship Id="rId3" Type="http://schemas.openxmlformats.org/officeDocument/2006/relationships/audio" Target="../media/audio5.wav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7.xml"/><Relationship Id="rId6" Type="http://schemas.microsoft.com/office/2007/relationships/hdphoto" Target="../media/hdphoto1.wdp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5" Type="http://schemas.openxmlformats.org/officeDocument/2006/relationships/image" Target="../media/image22.png"/><Relationship Id="rId10" Type="http://schemas.microsoft.com/office/2007/relationships/hdphoto" Target="../media/hdphoto3.wdp"/><Relationship Id="rId4" Type="http://schemas.openxmlformats.org/officeDocument/2006/relationships/audio" Target="../media/audio6.wav"/><Relationship Id="rId9" Type="http://schemas.openxmlformats.org/officeDocument/2006/relationships/image" Target="../media/image18.png"/><Relationship Id="rId1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1.png"/><Relationship Id="rId3" Type="http://schemas.openxmlformats.org/officeDocument/2006/relationships/audio" Target="../media/audio6.wav"/><Relationship Id="rId7" Type="http://schemas.openxmlformats.org/officeDocument/2006/relationships/image" Target="../media/image17.png"/><Relationship Id="rId12" Type="http://schemas.openxmlformats.org/officeDocument/2006/relationships/image" Target="../media/image24.png"/><Relationship Id="rId2" Type="http://schemas.openxmlformats.org/officeDocument/2006/relationships/audio" Target="../media/audio2.wav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7.xml"/><Relationship Id="rId6" Type="http://schemas.microsoft.com/office/2007/relationships/hdphoto" Target="../media/hdphoto1.wdp"/><Relationship Id="rId11" Type="http://schemas.openxmlformats.org/officeDocument/2006/relationships/image" Target="../media/image23.png"/><Relationship Id="rId5" Type="http://schemas.openxmlformats.org/officeDocument/2006/relationships/image" Target="../media/image16.png"/><Relationship Id="rId15" Type="http://schemas.openxmlformats.org/officeDocument/2006/relationships/slide" Target="slide5.xml"/><Relationship Id="rId10" Type="http://schemas.microsoft.com/office/2007/relationships/hdphoto" Target="../media/hdphoto3.wdp"/><Relationship Id="rId4" Type="http://schemas.openxmlformats.org/officeDocument/2006/relationships/audio" Target="../media/audio5.wav"/><Relationship Id="rId9" Type="http://schemas.openxmlformats.org/officeDocument/2006/relationships/image" Target="../media/image18.png"/><Relationship Id="rId1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1.png"/><Relationship Id="rId3" Type="http://schemas.openxmlformats.org/officeDocument/2006/relationships/audio" Target="../media/audio5.wav"/><Relationship Id="rId7" Type="http://schemas.openxmlformats.org/officeDocument/2006/relationships/image" Target="../media/image17.png"/><Relationship Id="rId12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7.xml"/><Relationship Id="rId6" Type="http://schemas.microsoft.com/office/2007/relationships/hdphoto" Target="../media/hdphoto1.wdp"/><Relationship Id="rId11" Type="http://schemas.openxmlformats.org/officeDocument/2006/relationships/image" Target="../media/image27.png"/><Relationship Id="rId5" Type="http://schemas.openxmlformats.org/officeDocument/2006/relationships/image" Target="../media/image16.png"/><Relationship Id="rId15" Type="http://schemas.openxmlformats.org/officeDocument/2006/relationships/image" Target="../media/image29.png"/><Relationship Id="rId10" Type="http://schemas.microsoft.com/office/2007/relationships/hdphoto" Target="../media/hdphoto3.wdp"/><Relationship Id="rId4" Type="http://schemas.openxmlformats.org/officeDocument/2006/relationships/audio" Target="../media/audio6.wav"/><Relationship Id="rId9" Type="http://schemas.openxmlformats.org/officeDocument/2006/relationships/image" Target="../media/image18.png"/><Relationship Id="rId1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0.png"/><Relationship Id="rId18" Type="http://schemas.openxmlformats.org/officeDocument/2006/relationships/image" Target="../media/image33.png"/><Relationship Id="rId3" Type="http://schemas.openxmlformats.org/officeDocument/2006/relationships/slideLayout" Target="../slideLayouts/slideLayout17.xml"/><Relationship Id="rId21" Type="http://schemas.openxmlformats.org/officeDocument/2006/relationships/image" Target="../media/image36.jpg"/><Relationship Id="rId7" Type="http://schemas.openxmlformats.org/officeDocument/2006/relationships/image" Target="../media/image16.png"/><Relationship Id="rId12" Type="http://schemas.microsoft.com/office/2007/relationships/hdphoto" Target="../media/hdphoto3.wdp"/><Relationship Id="rId17" Type="http://schemas.openxmlformats.org/officeDocument/2006/relationships/image" Target="../media/image32.png"/><Relationship Id="rId2" Type="http://schemas.microsoft.com/office/2007/relationships/media" Target="../media/media2.wav"/><Relationship Id="rId16" Type="http://schemas.openxmlformats.org/officeDocument/2006/relationships/image" Target="../media/image22.png"/><Relationship Id="rId20" Type="http://schemas.openxmlformats.org/officeDocument/2006/relationships/image" Target="../media/image35.png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18.png"/><Relationship Id="rId5" Type="http://schemas.openxmlformats.org/officeDocument/2006/relationships/audio" Target="../media/audio2.wav"/><Relationship Id="rId15" Type="http://schemas.openxmlformats.org/officeDocument/2006/relationships/slide" Target="slide5.xml"/><Relationship Id="rId10" Type="http://schemas.microsoft.com/office/2007/relationships/hdphoto" Target="../media/hdphoto2.wdp"/><Relationship Id="rId19" Type="http://schemas.openxmlformats.org/officeDocument/2006/relationships/image" Target="../media/image34.png"/><Relationship Id="rId4" Type="http://schemas.openxmlformats.org/officeDocument/2006/relationships/audio" Target="../media/audio6.wav"/><Relationship Id="rId9" Type="http://schemas.openxmlformats.org/officeDocument/2006/relationships/image" Target="../media/image17.png"/><Relationship Id="rId1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701C47E-2385-4D58-A198-C99E014045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EBEBEB"/>
              </a:clrFrom>
              <a:clrTo>
                <a:srgbClr val="EBEB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451" y="0"/>
            <a:ext cx="628509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93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AAE0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3017028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57707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403797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2491234" y="422149"/>
            <a:ext cx="4161532" cy="788245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6" name="Rectangle: Rounded Corners 25"/>
          <p:cNvSpPr/>
          <p:nvPr/>
        </p:nvSpPr>
        <p:spPr>
          <a:xfrm>
            <a:off x="1187979" y="1373138"/>
            <a:ext cx="2917348" cy="1121111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</a:rPr>
              <a:t>A. </a:t>
            </a:r>
          </a:p>
        </p:txBody>
      </p:sp>
      <p:sp>
        <p:nvSpPr>
          <p:cNvPr id="40" name="Cloud 39"/>
          <p:cNvSpPr/>
          <p:nvPr/>
        </p:nvSpPr>
        <p:spPr>
          <a:xfrm>
            <a:off x="-512509" y="386682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vi-VN" sz="1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71705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vi-VN" sz="1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: Rounded Corners 41"/>
          <p:cNvSpPr/>
          <p:nvPr/>
        </p:nvSpPr>
        <p:spPr>
          <a:xfrm>
            <a:off x="4953275" y="1376279"/>
            <a:ext cx="2917348" cy="1121111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</a:rPr>
              <a:t>B. </a:t>
            </a:r>
          </a:p>
        </p:txBody>
      </p:sp>
      <p:sp>
        <p:nvSpPr>
          <p:cNvPr id="43" name="Rectangle: Rounded Corners 42"/>
          <p:cNvSpPr/>
          <p:nvPr/>
        </p:nvSpPr>
        <p:spPr>
          <a:xfrm>
            <a:off x="1187979" y="2653832"/>
            <a:ext cx="2917348" cy="1121111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</a:rPr>
              <a:t>C. </a:t>
            </a:r>
          </a:p>
        </p:txBody>
      </p:sp>
      <p:sp>
        <p:nvSpPr>
          <p:cNvPr id="44" name="Rectangle: Rounded Corners 43"/>
          <p:cNvSpPr/>
          <p:nvPr/>
        </p:nvSpPr>
        <p:spPr>
          <a:xfrm>
            <a:off x="4953275" y="2656973"/>
            <a:ext cx="2917348" cy="1121111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</a:rPr>
              <a:t>D. 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599" y="1803471"/>
            <a:ext cx="443433" cy="39416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001" y="2921410"/>
            <a:ext cx="412641" cy="52806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057" y="2949187"/>
            <a:ext cx="414463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349" y="1662809"/>
            <a:ext cx="414463" cy="530398"/>
          </a:xfrm>
          <a:prstGeom prst="rect">
            <a:avLst/>
          </a:prstGeom>
        </p:spPr>
      </p:pic>
      <p:sp>
        <p:nvSpPr>
          <p:cNvPr id="17" name="Cloud 16">
            <a:hlinkClick r:id="rId16" action="ppaction://hlinksldjump"/>
          </p:cNvPr>
          <p:cNvSpPr/>
          <p:nvPr/>
        </p:nvSpPr>
        <p:spPr>
          <a:xfrm>
            <a:off x="3538701" y="4029075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BACK</a:t>
            </a:r>
            <a:endParaRPr lang="vi-VN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EE55798-8A39-4BBF-A2BF-01FFCA30D8E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48282" y="1418221"/>
            <a:ext cx="1530473" cy="1014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038C358-E4FC-497F-95C2-BE7081DB881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23400" y="2760648"/>
            <a:ext cx="1594013" cy="9564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8D8C9C14-12E2-43D8-BB79-B9A88EF89CC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6077" y="2720811"/>
            <a:ext cx="1616280" cy="9871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4B979EC6-9E58-45D0-A87A-0C46C1600AF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9459" y="1418221"/>
            <a:ext cx="1603877" cy="986523"/>
          </a:xfrm>
          <a:prstGeom prst="rect">
            <a:avLst/>
          </a:prstGeom>
        </p:spPr>
      </p:pic>
      <p:pic>
        <p:nvPicPr>
          <p:cNvPr id="24" name="Track 67 Bùi Liễu">
            <a:hlinkClick r:id="" action="ppaction://media"/>
            <a:extLst>
              <a:ext uri="{FF2B5EF4-FFF2-40B4-BE49-F238E27FC236}">
                <a16:creationId xmlns:a16="http://schemas.microsoft.com/office/drawing/2014/main" xmlns="" id="{F727FFCF-D176-4647-88BE-36E04BB1969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6720" end="4271.8888"/>
                </p14:media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23405" y="682009"/>
            <a:ext cx="334963" cy="26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14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125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8" dur="125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9" dur="125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125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8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6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2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4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3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10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AAE0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3100449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660492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4121393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659945" y="590550"/>
            <a:ext cx="5876032" cy="112711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</a:rPr>
              <a:t>_____ can I </a:t>
            </a:r>
            <a:r>
              <a:rPr lang="vi-VN" sz="2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get</a:t>
            </a: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</a:rPr>
              <a:t> to the </a:t>
            </a:r>
            <a:r>
              <a:rPr lang="vi-VN" sz="2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bookshop</a:t>
            </a: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26" name="Rectangle: Rounded Corners 25"/>
          <p:cNvSpPr/>
          <p:nvPr/>
        </p:nvSpPr>
        <p:spPr>
          <a:xfrm>
            <a:off x="2159562" y="1928835"/>
            <a:ext cx="2090508" cy="578112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</a:rPr>
              <a:t>A. </a:t>
            </a:r>
            <a:r>
              <a:rPr lang="vi-VN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What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3950248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vi-VN" sz="1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800476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vi-VN" sz="1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: Rounded Corners 41"/>
          <p:cNvSpPr/>
          <p:nvPr/>
        </p:nvSpPr>
        <p:spPr>
          <a:xfrm>
            <a:off x="4597961" y="1923762"/>
            <a:ext cx="2107640" cy="578112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</a:rPr>
              <a:t>B. </a:t>
            </a:r>
            <a:r>
              <a:rPr lang="vi-VN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Why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3" name="Rectangle: Rounded Corners 42"/>
          <p:cNvSpPr/>
          <p:nvPr/>
        </p:nvSpPr>
        <p:spPr>
          <a:xfrm>
            <a:off x="2159562" y="2595714"/>
            <a:ext cx="2090508" cy="578112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</a:rPr>
              <a:t>C. </a:t>
            </a:r>
            <a:r>
              <a:rPr lang="vi-VN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How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4" name="Rectangle: Rounded Corners 43"/>
          <p:cNvSpPr/>
          <p:nvPr/>
        </p:nvSpPr>
        <p:spPr>
          <a:xfrm>
            <a:off x="4597961" y="2590641"/>
            <a:ext cx="2107640" cy="578112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</a:rPr>
              <a:t>D. </a:t>
            </a:r>
            <a:r>
              <a:rPr lang="vi-VN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Where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641" y="2149760"/>
            <a:ext cx="366779" cy="46937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934" y="2914138"/>
            <a:ext cx="400192" cy="35572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389" y="2826802"/>
            <a:ext cx="414463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948" y="2179756"/>
            <a:ext cx="377305" cy="482845"/>
          </a:xfrm>
          <a:prstGeom prst="rect">
            <a:avLst/>
          </a:prstGeom>
        </p:spPr>
      </p:pic>
      <p:sp>
        <p:nvSpPr>
          <p:cNvPr id="18" name="Cloud 17">
            <a:hlinkClick r:id="rId15" action="ppaction://hlinksldjump"/>
          </p:cNvPr>
          <p:cNvSpPr/>
          <p:nvPr/>
        </p:nvSpPr>
        <p:spPr>
          <a:xfrm>
            <a:off x="3500621" y="3800475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BACK</a:t>
            </a:r>
            <a:endParaRPr lang="vi-VN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78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AAE0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3252849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812892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4273793"/>
            <a:ext cx="390293" cy="424931"/>
          </a:xfrm>
          <a:prstGeom prst="rect">
            <a:avLst/>
          </a:prstGeom>
        </p:spPr>
      </p:pic>
      <p:sp>
        <p:nvSpPr>
          <p:cNvPr id="26" name="Rectangle: Rounded Corners 25"/>
          <p:cNvSpPr/>
          <p:nvPr/>
        </p:nvSpPr>
        <p:spPr>
          <a:xfrm>
            <a:off x="1752600" y="2008745"/>
            <a:ext cx="2607764" cy="578112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>
              <a:defRPr/>
            </a:pP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</a:rPr>
              <a:t>A. </a:t>
            </a:r>
            <a:r>
              <a:rPr lang="vi-VN" sz="2400" dirty="0" err="1">
                <a:solidFill>
                  <a:prstClr val="black"/>
                </a:solidFill>
              </a:rPr>
              <a:t>right</a:t>
            </a:r>
            <a:r>
              <a:rPr lang="vi-VN" sz="2400" b="1" dirty="0">
                <a:solidFill>
                  <a:srgbClr val="FF0000"/>
                </a:solidFill>
              </a:rPr>
              <a:t> 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4102648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vi-VN" sz="1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952876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vi-VN" sz="1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: Rounded Corners 41"/>
          <p:cNvSpPr/>
          <p:nvPr/>
        </p:nvSpPr>
        <p:spPr>
          <a:xfrm>
            <a:off x="4689485" y="2011886"/>
            <a:ext cx="2555999" cy="578112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</a:rPr>
              <a:t>B. </a:t>
            </a:r>
            <a:r>
              <a:rPr lang="vi-VN" sz="2400" dirty="0" err="1">
                <a:solidFill>
                  <a:prstClr val="black"/>
                </a:solidFill>
              </a:rPr>
              <a:t>turn</a:t>
            </a:r>
            <a:r>
              <a:rPr lang="vi-VN" sz="2400" dirty="0">
                <a:solidFill>
                  <a:prstClr val="black"/>
                </a:solidFill>
              </a:rPr>
              <a:t> </a:t>
            </a:r>
            <a:r>
              <a:rPr lang="vi-VN" sz="2400" dirty="0" err="1">
                <a:solidFill>
                  <a:prstClr val="black"/>
                </a:solidFill>
              </a:rPr>
              <a:t>round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3" name="Rectangle: Rounded Corners 42"/>
          <p:cNvSpPr/>
          <p:nvPr/>
        </p:nvSpPr>
        <p:spPr>
          <a:xfrm>
            <a:off x="1752600" y="2675624"/>
            <a:ext cx="2607764" cy="578112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>
              <a:defRPr/>
            </a:pP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</a:rPr>
              <a:t>C. </a:t>
            </a:r>
            <a:r>
              <a:rPr lang="vi-VN" sz="2400" dirty="0" err="1">
                <a:solidFill>
                  <a:prstClr val="black"/>
                </a:solidFill>
              </a:rPr>
              <a:t>straight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4" name="Rectangle: Rounded Corners 43"/>
          <p:cNvSpPr/>
          <p:nvPr/>
        </p:nvSpPr>
        <p:spPr>
          <a:xfrm>
            <a:off x="4689485" y="2678765"/>
            <a:ext cx="2555999" cy="578112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>
              <a:defRPr/>
            </a:pP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</a:rPr>
              <a:t>D. </a:t>
            </a:r>
            <a:r>
              <a:rPr lang="vi-VN" sz="2400" dirty="0" err="1">
                <a:solidFill>
                  <a:prstClr val="black"/>
                </a:solidFill>
              </a:rPr>
              <a:t>left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519" y="2235284"/>
            <a:ext cx="376311" cy="48157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561" y="2960491"/>
            <a:ext cx="381000" cy="48757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577" y="2955752"/>
            <a:ext cx="414463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577" y="2287883"/>
            <a:ext cx="443326" cy="394068"/>
          </a:xfrm>
          <a:prstGeom prst="rect">
            <a:avLst/>
          </a:prstGeom>
        </p:spPr>
      </p:pic>
      <p:sp>
        <p:nvSpPr>
          <p:cNvPr id="18" name="Cloud 17">
            <a:hlinkClick r:id="rId15" action="ppaction://hlinksldjump"/>
          </p:cNvPr>
          <p:cNvSpPr/>
          <p:nvPr/>
        </p:nvSpPr>
        <p:spPr>
          <a:xfrm>
            <a:off x="3500621" y="3952875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BACK</a:t>
            </a:r>
            <a:endParaRPr lang="vi-VN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" name="Snip Diagonal Corner Rectangle 3"/>
          <p:cNvSpPr/>
          <p:nvPr/>
        </p:nvSpPr>
        <p:spPr>
          <a:xfrm>
            <a:off x="2209800" y="651993"/>
            <a:ext cx="4419600" cy="1221341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336168B-5560-4C4A-8588-D760FB7D4425}"/>
              </a:ext>
            </a:extLst>
          </p:cNvPr>
          <p:cNvSpPr txBox="1"/>
          <p:nvPr/>
        </p:nvSpPr>
        <p:spPr>
          <a:xfrm>
            <a:off x="2461763" y="989677"/>
            <a:ext cx="56165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vi-VN" sz="2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Chose</a:t>
            </a: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</a:rPr>
              <a:t> the </a:t>
            </a:r>
            <a:r>
              <a:rPr lang="vi-VN" sz="2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odd</a:t>
            </a: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one</a:t>
            </a: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out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76048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AAE0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3329049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889092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4349993"/>
            <a:ext cx="390293" cy="424931"/>
          </a:xfrm>
          <a:prstGeom prst="rect">
            <a:avLst/>
          </a:prstGeom>
        </p:spPr>
      </p:pic>
      <p:sp>
        <p:nvSpPr>
          <p:cNvPr id="26" name="Rectangle: Rounded Corners 25"/>
          <p:cNvSpPr/>
          <p:nvPr/>
        </p:nvSpPr>
        <p:spPr>
          <a:xfrm>
            <a:off x="1636540" y="2755638"/>
            <a:ext cx="2443124" cy="578112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</a:rPr>
              <a:t>A. </a:t>
            </a:r>
            <a:r>
              <a:rPr lang="vi-VN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True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4178848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vi-VN" sz="1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4029076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vi-VN" sz="1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: Rounded Corners 41"/>
          <p:cNvSpPr/>
          <p:nvPr/>
        </p:nvSpPr>
        <p:spPr>
          <a:xfrm>
            <a:off x="4668353" y="2755638"/>
            <a:ext cx="2443124" cy="578112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</a:rPr>
              <a:t>B. </a:t>
            </a:r>
            <a:r>
              <a:rPr lang="vi-VN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False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742" y="2827656"/>
            <a:ext cx="369856" cy="47331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166" y="2895006"/>
            <a:ext cx="380937" cy="338611"/>
          </a:xfrm>
          <a:prstGeom prst="rect">
            <a:avLst/>
          </a:prstGeom>
        </p:spPr>
      </p:pic>
      <p:sp>
        <p:nvSpPr>
          <p:cNvPr id="18" name="Cloud 17">
            <a:hlinkClick r:id="rId15" action="ppaction://hlinksldjump"/>
          </p:cNvPr>
          <p:cNvSpPr/>
          <p:nvPr/>
        </p:nvSpPr>
        <p:spPr>
          <a:xfrm>
            <a:off x="3564592" y="3943350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BACK</a:t>
            </a:r>
            <a:endParaRPr lang="vi-VN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58157A7D-06F1-4480-9659-7B5B467D00DB}"/>
              </a:ext>
            </a:extLst>
          </p:cNvPr>
          <p:cNvGrpSpPr/>
          <p:nvPr/>
        </p:nvGrpSpPr>
        <p:grpSpPr>
          <a:xfrm>
            <a:off x="2066763" y="771220"/>
            <a:ext cx="4637123" cy="1736848"/>
            <a:chOff x="2755683" y="559338"/>
            <a:chExt cx="6182831" cy="1604597"/>
          </a:xfrm>
        </p:grpSpPr>
        <p:sp>
          <p:nvSpPr>
            <p:cNvPr id="4" name="Snip Diagonal Corner Rectangle 3"/>
            <p:cNvSpPr/>
            <p:nvPr/>
          </p:nvSpPr>
          <p:spPr>
            <a:xfrm>
              <a:off x="2755683" y="559338"/>
              <a:ext cx="6182831" cy="1604597"/>
            </a:xfrm>
            <a:prstGeom prst="snip2Diag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>
                <a:defRPr/>
              </a:pP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F1CA1050-7C63-4362-8547-CD1A6E050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81314" y="806996"/>
              <a:ext cx="2598953" cy="1184218"/>
            </a:xfrm>
            <a:prstGeom prst="rect">
              <a:avLst/>
            </a:prstGeom>
          </p:spPr>
        </p:pic>
      </p:grpSp>
      <p:pic>
        <p:nvPicPr>
          <p:cNvPr id="16" name="Track 67 Bùi Liễu">
            <a:hlinkClick r:id="" action="ppaction://media"/>
            <a:extLst>
              <a:ext uri="{FF2B5EF4-FFF2-40B4-BE49-F238E27FC236}">
                <a16:creationId xmlns:a16="http://schemas.microsoft.com/office/drawing/2014/main" xmlns="" id="{0A6E39AE-3592-4520-B486-F4CBC3A7FAC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852" end="19852.8888"/>
                </p14:media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58868" y="1337900"/>
            <a:ext cx="334963" cy="26852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8313890-F4BB-412C-AA3A-D17E4F089F59}"/>
              </a:ext>
            </a:extLst>
          </p:cNvPr>
          <p:cNvSpPr txBox="1"/>
          <p:nvPr/>
        </p:nvSpPr>
        <p:spPr>
          <a:xfrm>
            <a:off x="1651499" y="1799919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</a:t>
            </a:r>
            <a:r>
              <a:rPr lang="en-US" sz="2400" dirty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vi-VN" sz="2400" dirty="0" err="1">
                <a:latin typeface="Arial" pitchFamily="34" charset="0"/>
                <a:cs typeface="Arial" pitchFamily="34" charset="0"/>
                <a:sym typeface="Wingdings" pitchFamily="2" charset="2"/>
              </a:rPr>
              <a:t>Turn</a:t>
            </a:r>
            <a:r>
              <a:rPr lang="vi-VN" sz="2400" dirty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vi-VN" sz="2400" dirty="0" err="1">
                <a:latin typeface="Arial" pitchFamily="34" charset="0"/>
                <a:cs typeface="Arial" pitchFamily="34" charset="0"/>
                <a:sym typeface="Wingdings" pitchFamily="2" charset="2"/>
              </a:rPr>
              <a:t>left</a:t>
            </a:r>
            <a:r>
              <a:rPr lang="vi-VN" sz="2400" dirty="0">
                <a:latin typeface="Arial" pitchFamily="34" charset="0"/>
                <a:cs typeface="Arial" pitchFamily="34" charset="0"/>
                <a:sym typeface="Wingdings" pitchFamily="2" charset="2"/>
              </a:rPr>
              <a:t>.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755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10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6" grpId="0" animBg="1"/>
      <p:bldP spid="40" grpId="0" animBg="1"/>
      <p:bldP spid="41" grpId="0" animBg="1"/>
      <p:bldP spid="42" grpId="0" animBg="1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AAE0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3100449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660492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4121393"/>
            <a:ext cx="390293" cy="424931"/>
          </a:xfrm>
          <a:prstGeom prst="rect">
            <a:avLst/>
          </a:prstGeom>
        </p:spPr>
      </p:pic>
      <p:sp>
        <p:nvSpPr>
          <p:cNvPr id="26" name="Rectangle: Rounded Corners 25"/>
          <p:cNvSpPr/>
          <p:nvPr/>
        </p:nvSpPr>
        <p:spPr>
          <a:xfrm>
            <a:off x="4679888" y="2444110"/>
            <a:ext cx="2616562" cy="578112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B</a:t>
            </a: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</a:rPr>
              <a:t>. </a:t>
            </a:r>
            <a:r>
              <a:rPr lang="vi-VN" sz="2400" dirty="0" err="1">
                <a:solidFill>
                  <a:prstClr val="black"/>
                </a:solidFill>
              </a:rPr>
              <a:t>False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3950248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vi-VN" sz="1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800476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vi-VN" sz="1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4" name="Rectangle: Rounded Corners 43"/>
          <p:cNvSpPr/>
          <p:nvPr/>
        </p:nvSpPr>
        <p:spPr>
          <a:xfrm>
            <a:off x="1524000" y="2444110"/>
            <a:ext cx="2616562" cy="578112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A</a:t>
            </a: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</a:rPr>
              <a:t>. </a:t>
            </a:r>
            <a:r>
              <a:rPr lang="vi-VN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True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978" y="2604649"/>
            <a:ext cx="331557" cy="42430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639" y="2604649"/>
            <a:ext cx="423743" cy="376661"/>
          </a:xfrm>
          <a:prstGeom prst="rect">
            <a:avLst/>
          </a:prstGeom>
        </p:spPr>
      </p:pic>
      <p:sp>
        <p:nvSpPr>
          <p:cNvPr id="18" name="Cloud 17">
            <a:hlinkClick r:id="rId15" action="ppaction://hlinksldjump"/>
          </p:cNvPr>
          <p:cNvSpPr/>
          <p:nvPr/>
        </p:nvSpPr>
        <p:spPr>
          <a:xfrm>
            <a:off x="3500621" y="3800475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QUAY VỀ</a:t>
            </a:r>
            <a:endParaRPr lang="vi-VN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" name="Snip Diagonal Corner Rectangle 3"/>
          <p:cNvSpPr/>
          <p:nvPr/>
        </p:nvSpPr>
        <p:spPr>
          <a:xfrm>
            <a:off x="1993432" y="720005"/>
            <a:ext cx="4800600" cy="1574861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884C9AA-DF83-4385-952E-A80AC425B7E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0517" y="873037"/>
            <a:ext cx="1913680" cy="1268796"/>
          </a:xfrm>
          <a:prstGeom prst="rect">
            <a:avLst/>
          </a:prstGeom>
        </p:spPr>
      </p:pic>
      <p:pic>
        <p:nvPicPr>
          <p:cNvPr id="5" name="Track 67b.2 Bùi Liễu">
            <a:hlinkClick r:id="" action="ppaction://media"/>
            <a:extLst>
              <a:ext uri="{FF2B5EF4-FFF2-40B4-BE49-F238E27FC236}">
                <a16:creationId xmlns:a16="http://schemas.microsoft.com/office/drawing/2014/main" xmlns="" id="{14C23BE6-2D02-4AD2-B283-DFC735F3FA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2171" y="1385449"/>
            <a:ext cx="358017" cy="287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882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10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6" grpId="0" animBg="1"/>
      <p:bldP spid="40" grpId="0" animBg="1"/>
      <p:bldP spid="41" grpId="0" animBg="1"/>
      <p:bldP spid="4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114550" y="857250"/>
            <a:ext cx="5143500" cy="2743200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2971801" y="2403185"/>
            <a:ext cx="3335879" cy="83099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Well done!</a:t>
            </a:r>
            <a:endParaRPr lang="en-US" sz="5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3621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ùi Liễu 0968142780"/>
          <p:cNvSpPr txBox="1"/>
          <p:nvPr/>
        </p:nvSpPr>
        <p:spPr>
          <a:xfrm>
            <a:off x="3048000" y="270457"/>
            <a:ext cx="3028949" cy="74635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Berlin Sans FB" pitchFamily="34" charset="0"/>
                <a:cs typeface="Arial" panose="020B0604020202020204" pitchFamily="34" charset="0"/>
              </a:rPr>
              <a:t>Contents</a:t>
            </a:r>
          </a:p>
        </p:txBody>
      </p:sp>
      <p:sp>
        <p:nvSpPr>
          <p:cNvPr id="40" name="Bùi Liễu">
            <a:extLst>
              <a:ext uri="{FF2B5EF4-FFF2-40B4-BE49-F238E27FC236}">
                <a16:creationId xmlns:a16="http://schemas.microsoft.com/office/drawing/2014/main" xmlns="" id="{68ED2F71-7625-4EDE-9945-CE7D118FB7F9}"/>
              </a:ext>
            </a:extLst>
          </p:cNvPr>
          <p:cNvSpPr txBox="1">
            <a:spLocks/>
          </p:cNvSpPr>
          <p:nvPr/>
        </p:nvSpPr>
        <p:spPr>
          <a:xfrm>
            <a:off x="3270302" y="3420750"/>
            <a:ext cx="2129165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200" dirty="0">
                <a:solidFill>
                  <a:schemeClr val="tx1"/>
                </a:solidFill>
                <a:latin typeface="Berlin Sans FB" pitchFamily="34" charset="0"/>
                <a:cs typeface="Arial" panose="020B0604020202020204" pitchFamily="34" charset="0"/>
              </a:rPr>
              <a:t>Let’s play.</a:t>
            </a:r>
          </a:p>
        </p:txBody>
      </p:sp>
      <p:pic>
        <p:nvPicPr>
          <p:cNvPr id="41" name="Bùi Liễu">
            <a:extLst>
              <a:ext uri="{FF2B5EF4-FFF2-40B4-BE49-F238E27FC236}">
                <a16:creationId xmlns:a16="http://schemas.microsoft.com/office/drawing/2014/main" xmlns="" id="{72302775-BF59-40B9-BEFF-A4DD3884DD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758" y="3447471"/>
            <a:ext cx="489600" cy="495088"/>
          </a:xfrm>
          <a:prstGeom prst="rect">
            <a:avLst/>
          </a:prstGeom>
        </p:spPr>
      </p:pic>
      <p:sp>
        <p:nvSpPr>
          <p:cNvPr id="43" name="Bùi Liễu">
            <a:extLst>
              <a:ext uri="{FF2B5EF4-FFF2-40B4-BE49-F238E27FC236}">
                <a16:creationId xmlns:a16="http://schemas.microsoft.com/office/drawing/2014/main" xmlns="" id="{15CB7968-ADE7-4D1A-A099-24003CF3AB64}"/>
              </a:ext>
            </a:extLst>
          </p:cNvPr>
          <p:cNvSpPr txBox="1">
            <a:spLocks/>
          </p:cNvSpPr>
          <p:nvPr/>
        </p:nvSpPr>
        <p:spPr>
          <a:xfrm>
            <a:off x="3270302" y="2574678"/>
            <a:ext cx="4730698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200" dirty="0">
                <a:solidFill>
                  <a:schemeClr val="tx1"/>
                </a:solidFill>
                <a:latin typeface="Berlin Sans FB" pitchFamily="34" charset="0"/>
                <a:cs typeface="Arial" panose="020B0604020202020204" pitchFamily="34" charset="0"/>
              </a:rPr>
              <a:t>Look, complete and read.</a:t>
            </a:r>
          </a:p>
        </p:txBody>
      </p:sp>
      <p:pic>
        <p:nvPicPr>
          <p:cNvPr id="44" name="Bùi Liễu">
            <a:extLst>
              <a:ext uri="{FF2B5EF4-FFF2-40B4-BE49-F238E27FC236}">
                <a16:creationId xmlns:a16="http://schemas.microsoft.com/office/drawing/2014/main" xmlns="" id="{FB0A2327-7680-457B-A9F2-B140E63226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703" y="2571428"/>
            <a:ext cx="458655" cy="549443"/>
          </a:xfrm>
          <a:prstGeom prst="rect">
            <a:avLst/>
          </a:prstGeom>
        </p:spPr>
      </p:pic>
      <p:sp>
        <p:nvSpPr>
          <p:cNvPr id="49" name="Bùi Liễu">
            <a:extLst>
              <a:ext uri="{FF2B5EF4-FFF2-40B4-BE49-F238E27FC236}">
                <a16:creationId xmlns:a16="http://schemas.microsoft.com/office/drawing/2014/main" xmlns="" id="{6E596826-2EC8-4B92-AE2A-9CD20D1518E8}"/>
              </a:ext>
            </a:extLst>
          </p:cNvPr>
          <p:cNvSpPr txBox="1">
            <a:spLocks/>
          </p:cNvSpPr>
          <p:nvPr/>
        </p:nvSpPr>
        <p:spPr>
          <a:xfrm>
            <a:off x="3276600" y="1733550"/>
            <a:ext cx="3800154" cy="577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200" dirty="0">
                <a:latin typeface="Berlin Sans FB" pitchFamily="34" charset="0"/>
                <a:cs typeface="Arial" panose="020B0604020202020204" pitchFamily="34" charset="0"/>
              </a:rPr>
              <a:t>Listen and </a:t>
            </a:r>
            <a:r>
              <a:rPr lang="vi-VN" sz="3200" dirty="0" err="1">
                <a:latin typeface="Berlin Sans FB" pitchFamily="34" charset="0"/>
                <a:cs typeface="Arial" panose="020B0604020202020204" pitchFamily="34" charset="0"/>
              </a:rPr>
              <a:t>tick</a:t>
            </a:r>
            <a:r>
              <a:rPr lang="vi-VN" sz="3200" dirty="0">
                <a:latin typeface="Berlin Sans FB" pitchFamily="34" charset="0"/>
                <a:cs typeface="Arial" panose="020B0604020202020204" pitchFamily="34" charset="0"/>
              </a:rPr>
              <a:t>.</a:t>
            </a:r>
            <a:r>
              <a:rPr lang="en-US" sz="3200" dirty="0">
                <a:latin typeface="Berlin Sans FB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0" name="Bùi Liễu">
            <a:extLst>
              <a:ext uri="{FF2B5EF4-FFF2-40B4-BE49-F238E27FC236}">
                <a16:creationId xmlns:a16="http://schemas.microsoft.com/office/drawing/2014/main" xmlns="" id="{C7FDCCFA-6E8E-4D10-B513-CE6F2CBE5E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239" y="1767731"/>
            <a:ext cx="436119" cy="50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9614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40" grpId="0"/>
      <p:bldP spid="43" grpId="0"/>
      <p:bldP spid="4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ùi Liễu"/>
          <p:cNvSpPr txBox="1">
            <a:spLocks/>
          </p:cNvSpPr>
          <p:nvPr/>
        </p:nvSpPr>
        <p:spPr>
          <a:xfrm>
            <a:off x="492817" y="285750"/>
            <a:ext cx="3500017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itchFamily="34" charset="0"/>
                <a:cs typeface="Arial" pitchFamily="34" charset="0"/>
              </a:rPr>
              <a:t>4. Listen and tick</a:t>
            </a:r>
            <a:r>
              <a:rPr lang="vi-VN" sz="27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811B3B60-BDE8-4AA3-A7CB-EB32AD61296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" b="578"/>
          <a:stretch/>
        </p:blipFill>
        <p:spPr>
          <a:xfrm>
            <a:off x="571636" y="1962150"/>
            <a:ext cx="1790223" cy="2328440"/>
          </a:xfrm>
          <a:prstGeom prst="roundRect">
            <a:avLst/>
          </a:prstGeom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xmlns="" id="{D8ADA8B1-C285-4F54-82FC-AEB62983F9F2}"/>
              </a:ext>
            </a:extLst>
          </p:cNvPr>
          <p:cNvSpPr/>
          <p:nvPr/>
        </p:nvSpPr>
        <p:spPr>
          <a:xfrm>
            <a:off x="359846" y="1724330"/>
            <a:ext cx="315723" cy="28775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xmlns="" id="{96C110FD-E372-4897-828F-F8541EBC8628}"/>
              </a:ext>
            </a:extLst>
          </p:cNvPr>
          <p:cNvSpPr/>
          <p:nvPr/>
        </p:nvSpPr>
        <p:spPr>
          <a:xfrm>
            <a:off x="1981833" y="3871533"/>
            <a:ext cx="388670" cy="401782"/>
          </a:xfrm>
          <a:prstGeom prst="roundRect">
            <a:avLst>
              <a:gd name="adj" fmla="val 23178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59127EFD-4841-4201-9DB3-4DBC71E2EE7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" b="-578"/>
          <a:stretch/>
        </p:blipFill>
        <p:spPr>
          <a:xfrm>
            <a:off x="2632413" y="1960322"/>
            <a:ext cx="1786324" cy="2305579"/>
          </a:xfrm>
          <a:prstGeom prst="roundRect">
            <a:avLst/>
          </a:prstGeom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xmlns="" id="{79D1EA96-3B09-4B46-9CFA-B2C60D424903}"/>
              </a:ext>
            </a:extLst>
          </p:cNvPr>
          <p:cNvSpPr/>
          <p:nvPr/>
        </p:nvSpPr>
        <p:spPr>
          <a:xfrm>
            <a:off x="2434808" y="1712383"/>
            <a:ext cx="309430" cy="28775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xmlns="" id="{E26E1D3C-183D-4AA8-BE5C-7E45D4446FEA}"/>
              </a:ext>
            </a:extLst>
          </p:cNvPr>
          <p:cNvSpPr/>
          <p:nvPr/>
        </p:nvSpPr>
        <p:spPr>
          <a:xfrm>
            <a:off x="4032202" y="3844926"/>
            <a:ext cx="380923" cy="401782"/>
          </a:xfrm>
          <a:prstGeom prst="roundRect">
            <a:avLst>
              <a:gd name="adj" fmla="val 23178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1BE0315E-5FE7-42AB-9947-F9853D5FC65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" b="2410"/>
          <a:stretch/>
        </p:blipFill>
        <p:spPr>
          <a:xfrm>
            <a:off x="4879982" y="1960322"/>
            <a:ext cx="1787773" cy="2305580"/>
          </a:xfrm>
          <a:prstGeom prst="round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AC922DB3-C645-4D6F-A864-27AC3AA2F7A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" b="2201"/>
          <a:stretch/>
        </p:blipFill>
        <p:spPr>
          <a:xfrm>
            <a:off x="6916430" y="1960322"/>
            <a:ext cx="1787773" cy="2305579"/>
          </a:xfrm>
          <a:prstGeom prst="roundRect">
            <a:avLst/>
          </a:prstGeom>
        </p:spPr>
      </p:pic>
      <p:pic>
        <p:nvPicPr>
          <p:cNvPr id="50" name="Picture 49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xmlns="" id="{2EC8DA42-BD15-42A5-82B0-74C26E6A568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485" y="3808266"/>
            <a:ext cx="482324" cy="48232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1B9E8ABC-3407-4334-8BA6-76868A327167}"/>
              </a:ext>
            </a:extLst>
          </p:cNvPr>
          <p:cNvSpPr/>
          <p:nvPr/>
        </p:nvSpPr>
        <p:spPr>
          <a:xfrm>
            <a:off x="769344" y="4658688"/>
            <a:ext cx="31673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speaker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9" name="Bùi Liễu">
            <a:extLst>
              <a:ext uri="{FF2B5EF4-FFF2-40B4-BE49-F238E27FC236}">
                <a16:creationId xmlns:a16="http://schemas.microsoft.com/office/drawing/2014/main" xmlns="" id="{574C99BB-CA21-437E-9551-211015EC72D1}"/>
              </a:ext>
            </a:extLst>
          </p:cNvPr>
          <p:cNvSpPr txBox="1">
            <a:spLocks/>
          </p:cNvSpPr>
          <p:nvPr/>
        </p:nvSpPr>
        <p:spPr>
          <a:xfrm>
            <a:off x="270518" y="1295426"/>
            <a:ext cx="658345" cy="431739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vi-VN" sz="2400" b="1" dirty="0">
                <a:latin typeface="Arial" pitchFamily="34" charset="0"/>
                <a:cs typeface="Arial" pitchFamily="34" charset="0"/>
              </a:rPr>
              <a:t>1.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Bùi Liễu">
            <a:extLst>
              <a:ext uri="{FF2B5EF4-FFF2-40B4-BE49-F238E27FC236}">
                <a16:creationId xmlns:a16="http://schemas.microsoft.com/office/drawing/2014/main" xmlns="" id="{BDE0BD05-22E6-4E7A-886C-83EF5A0872A4}"/>
              </a:ext>
            </a:extLst>
          </p:cNvPr>
          <p:cNvSpPr txBox="1">
            <a:spLocks/>
          </p:cNvSpPr>
          <p:nvPr/>
        </p:nvSpPr>
        <p:spPr>
          <a:xfrm>
            <a:off x="4519905" y="1279894"/>
            <a:ext cx="514786" cy="454302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vi-VN" sz="2400" b="1" dirty="0">
                <a:latin typeface="Arial" pitchFamily="34" charset="0"/>
                <a:cs typeface="Arial" pitchFamily="34" charset="0"/>
              </a:rPr>
              <a:t>2.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CE721935-78E2-431F-8704-376A0008E4B7}"/>
              </a:ext>
            </a:extLst>
          </p:cNvPr>
          <p:cNvSpPr/>
          <p:nvPr/>
        </p:nvSpPr>
        <p:spPr>
          <a:xfrm>
            <a:off x="6291206" y="3871533"/>
            <a:ext cx="388670" cy="401782"/>
          </a:xfrm>
          <a:prstGeom prst="roundRect">
            <a:avLst>
              <a:gd name="adj" fmla="val 23178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D6FFCC20-A01E-4C34-9F8D-3279B5E7E8EF}"/>
              </a:ext>
            </a:extLst>
          </p:cNvPr>
          <p:cNvSpPr/>
          <p:nvPr/>
        </p:nvSpPr>
        <p:spPr>
          <a:xfrm>
            <a:off x="8341575" y="3844926"/>
            <a:ext cx="380923" cy="401782"/>
          </a:xfrm>
          <a:prstGeom prst="roundRect">
            <a:avLst>
              <a:gd name="adj" fmla="val 23178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0D67E44D-354F-481D-A400-CA8305485BB5}"/>
              </a:ext>
            </a:extLst>
          </p:cNvPr>
          <p:cNvSpPr/>
          <p:nvPr/>
        </p:nvSpPr>
        <p:spPr>
          <a:xfrm>
            <a:off x="4718967" y="1724330"/>
            <a:ext cx="315723" cy="28775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3412B741-C51A-4EEA-A82B-FAFA21A972D8}"/>
              </a:ext>
            </a:extLst>
          </p:cNvPr>
          <p:cNvSpPr/>
          <p:nvPr/>
        </p:nvSpPr>
        <p:spPr>
          <a:xfrm>
            <a:off x="6793929" y="1712383"/>
            <a:ext cx="309430" cy="28775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xmlns="" id="{4F0CE26E-1A04-4E39-95EF-6D2BBD6B95E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231" y="3815325"/>
            <a:ext cx="450577" cy="450577"/>
          </a:xfrm>
          <a:prstGeom prst="rect">
            <a:avLst/>
          </a:prstGeom>
        </p:spPr>
      </p:pic>
      <p:pic>
        <p:nvPicPr>
          <p:cNvPr id="2" name="Track 68 Bùi Liễu">
            <a:hlinkClick r:id="" action="ppaction://media"/>
            <a:extLst>
              <a:ext uri="{FF2B5EF4-FFF2-40B4-BE49-F238E27FC236}">
                <a16:creationId xmlns:a16="http://schemas.microsoft.com/office/drawing/2014/main" xmlns="" id="{5CCA94CA-9039-4866-9BF8-4187018644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8845" y="462507"/>
            <a:ext cx="348667" cy="279509"/>
          </a:xfrm>
          <a:prstGeom prst="rect">
            <a:avLst/>
          </a:prstGeom>
        </p:spPr>
      </p:pic>
      <p:pic>
        <p:nvPicPr>
          <p:cNvPr id="33" name="Track 68 Bùi Liễu">
            <a:hlinkClick r:id="" action="ppaction://media"/>
            <a:extLst>
              <a:ext uri="{FF2B5EF4-FFF2-40B4-BE49-F238E27FC236}">
                <a16:creationId xmlns:a16="http://schemas.microsoft.com/office/drawing/2014/main" xmlns="" id="{6108CEC6-1D63-497C-94F7-DC5A3B9D2FE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0768" end="20083.746"/>
                </p14:media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6017" y="1256820"/>
            <a:ext cx="366036" cy="400031"/>
          </a:xfrm>
          <a:prstGeom prst="rect">
            <a:avLst/>
          </a:prstGeom>
        </p:spPr>
      </p:pic>
      <p:pic>
        <p:nvPicPr>
          <p:cNvPr id="34" name="Track 68 Bùi Liễu">
            <a:hlinkClick r:id="" action="ppaction://media"/>
            <a:extLst>
              <a:ext uri="{FF2B5EF4-FFF2-40B4-BE49-F238E27FC236}">
                <a16:creationId xmlns:a16="http://schemas.microsoft.com/office/drawing/2014/main" xmlns="" id="{48B14F54-3F3B-4F3A-BA44-A12D8F17718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2476" end="3474.746"/>
                </p14:media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6883" y="1232132"/>
            <a:ext cx="317811" cy="40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802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763D1CEC-B626-4939-8267-8C0EC7D01FE7}"/>
              </a:ext>
            </a:extLst>
          </p:cNvPr>
          <p:cNvGrpSpPr/>
          <p:nvPr/>
        </p:nvGrpSpPr>
        <p:grpSpPr>
          <a:xfrm>
            <a:off x="415022" y="2990430"/>
            <a:ext cx="5272036" cy="1938992"/>
            <a:chOff x="613668" y="804440"/>
            <a:chExt cx="5721194" cy="1938992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71F90276-C5C0-4012-A590-C29446D394D7}"/>
                </a:ext>
              </a:extLst>
            </p:cNvPr>
            <p:cNvSpPr txBox="1"/>
            <p:nvPr/>
          </p:nvSpPr>
          <p:spPr>
            <a:xfrm>
              <a:off x="957134" y="804440"/>
              <a:ext cx="5377728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A: </a:t>
              </a:r>
              <a:r>
                <a:rPr lang="vi-VN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Excuse</a:t>
              </a:r>
              <a:r>
                <a:rPr lang="vi-VN" sz="2000" dirty="0">
                  <a:latin typeface="Arial" panose="020B0604020202020204" pitchFamily="34" charset="0"/>
                  <a:cs typeface="Arial" panose="020B0604020202020204" pitchFamily="34" charset="0"/>
                </a:rPr>
                <a:t> me. 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Is there a food stall near</a:t>
              </a:r>
            </a:p>
            <a:p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   here?</a:t>
              </a:r>
              <a:endParaRPr lang="vi-VN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B: 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There’s a food stall on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Binh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Street.</a:t>
              </a:r>
            </a:p>
            <a:p>
              <a:r>
                <a:rPr lang="vi-VN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A: 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_______ can I get there?</a:t>
              </a:r>
              <a:endParaRPr lang="vi-VN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vi-VN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B: 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Go straight and turn _______.</a:t>
              </a:r>
            </a:p>
            <a:p>
              <a:r>
                <a:rPr lang="en-US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A: 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Thank you very much for your help.</a:t>
              </a:r>
              <a:endParaRPr lang="vi-VN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70B7EF1E-6CC1-48F4-9F9E-4148259A9268}"/>
                </a:ext>
              </a:extLst>
            </p:cNvPr>
            <p:cNvSpPr txBox="1"/>
            <p:nvPr/>
          </p:nvSpPr>
          <p:spPr>
            <a:xfrm>
              <a:off x="613668" y="811017"/>
              <a:ext cx="5787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vi-VN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3CB347EC-1492-4684-AA5C-AC0734CAC2E5}"/>
              </a:ext>
            </a:extLst>
          </p:cNvPr>
          <p:cNvGrpSpPr/>
          <p:nvPr/>
        </p:nvGrpSpPr>
        <p:grpSpPr>
          <a:xfrm>
            <a:off x="381000" y="933030"/>
            <a:ext cx="5610858" cy="1938992"/>
            <a:chOff x="573318" y="827291"/>
            <a:chExt cx="6654444" cy="1938992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5D624817-A08B-40EF-91B3-330D979A2CAF}"/>
                </a:ext>
              </a:extLst>
            </p:cNvPr>
            <p:cNvSpPr txBox="1"/>
            <p:nvPr/>
          </p:nvSpPr>
          <p:spPr>
            <a:xfrm>
              <a:off x="940476" y="827291"/>
              <a:ext cx="6287286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A: </a:t>
              </a:r>
              <a:r>
                <a:rPr lang="vi-VN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Excuse</a:t>
              </a:r>
              <a:r>
                <a:rPr lang="vi-VN" sz="2000" dirty="0">
                  <a:latin typeface="Arial" panose="020B0604020202020204" pitchFamily="34" charset="0"/>
                  <a:cs typeface="Arial" panose="020B0604020202020204" pitchFamily="34" charset="0"/>
                </a:rPr>
                <a:t> me. </a:t>
              </a:r>
              <a:r>
                <a:rPr lang="vi-VN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How</a:t>
              </a:r>
              <a:r>
                <a:rPr lang="vi-VN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can I get to the </a:t>
              </a:r>
            </a:p>
            <a:p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   shopping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centre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B: 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The sports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centre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or the shopping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centre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r>
                <a:rPr lang="vi-VN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vi-VN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A: 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_______________.</a:t>
              </a:r>
              <a:endParaRPr lang="vi-VN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vi-VN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B: 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Turn _______ at the bakery.</a:t>
              </a:r>
            </a:p>
            <a:p>
              <a:r>
                <a:rPr lang="en-US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A: 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Thank you very much.</a:t>
              </a:r>
              <a:endParaRPr lang="vi-VN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7E879D6D-8FFB-4309-8091-9A8E5F24C0AD}"/>
                </a:ext>
              </a:extLst>
            </p:cNvPr>
            <p:cNvSpPr txBox="1"/>
            <p:nvPr/>
          </p:nvSpPr>
          <p:spPr>
            <a:xfrm>
              <a:off x="573318" y="827291"/>
              <a:ext cx="5787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1.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Bùi Liễu">
            <a:extLst>
              <a:ext uri="{FF2B5EF4-FFF2-40B4-BE49-F238E27FC236}">
                <a16:creationId xmlns:a16="http://schemas.microsoft.com/office/drawing/2014/main" xmlns="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442965" y="171298"/>
            <a:ext cx="5492050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7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5. Look, complete and read.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A33E6498-D60F-4734-94B4-59C812AB7693}"/>
              </a:ext>
            </a:extLst>
          </p:cNvPr>
          <p:cNvSpPr txBox="1"/>
          <p:nvPr/>
        </p:nvSpPr>
        <p:spPr>
          <a:xfrm>
            <a:off x="1063786" y="1861322"/>
            <a:ext cx="21421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Shopping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2EEE34BE-7CCC-4E72-9ADE-5811819DA6E4}"/>
              </a:ext>
            </a:extLst>
          </p:cNvPr>
          <p:cNvSpPr txBox="1"/>
          <p:nvPr/>
        </p:nvSpPr>
        <p:spPr>
          <a:xfrm>
            <a:off x="1629587" y="2182046"/>
            <a:ext cx="1010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left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27A45F0-6129-4686-B448-3973C106C0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7" b="2637"/>
          <a:stretch/>
        </p:blipFill>
        <p:spPr>
          <a:xfrm>
            <a:off x="5763258" y="895350"/>
            <a:ext cx="3095110" cy="1866773"/>
          </a:xfrm>
          <a:prstGeom prst="round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264BF1FB-6339-488C-8201-F163A1DF8B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8" b="2348"/>
          <a:stretch/>
        </p:blipFill>
        <p:spPr>
          <a:xfrm>
            <a:off x="5763257" y="2932872"/>
            <a:ext cx="3095111" cy="1866773"/>
          </a:xfrm>
          <a:prstGeom prst="round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8F7DFB8F-494B-40C0-9834-7EB5EFE63C2D}"/>
              </a:ext>
            </a:extLst>
          </p:cNvPr>
          <p:cNvSpPr txBox="1"/>
          <p:nvPr/>
        </p:nvSpPr>
        <p:spPr>
          <a:xfrm>
            <a:off x="930733" y="3916294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A18F5D44-51C6-4154-A3EC-1F00E55D4914}"/>
              </a:ext>
            </a:extLst>
          </p:cNvPr>
          <p:cNvSpPr txBox="1"/>
          <p:nvPr/>
        </p:nvSpPr>
        <p:spPr>
          <a:xfrm>
            <a:off x="3401057" y="4207331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</a:t>
            </a:r>
          </a:p>
        </p:txBody>
      </p:sp>
    </p:spTree>
    <p:extLst>
      <p:ext uri="{BB962C8B-B14F-4D97-AF65-F5344CB8AC3E}">
        <p14:creationId xmlns:p14="http://schemas.microsoft.com/office/powerpoint/2010/main" val="18230846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>
            <a:extLst>
              <a:ext uri="{FF2B5EF4-FFF2-40B4-BE49-F238E27FC236}">
                <a16:creationId xmlns:a16="http://schemas.microsoft.com/office/drawing/2014/main" xmlns="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533400" y="202636"/>
            <a:ext cx="2482985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6. Let’s play.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C97F3EB-9704-43C3-A150-2B6CEE4267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0" b="-1350"/>
          <a:stretch/>
        </p:blipFill>
        <p:spPr>
          <a:xfrm>
            <a:off x="216751" y="1369161"/>
            <a:ext cx="8710498" cy="3493378"/>
          </a:xfrm>
          <a:prstGeom prst="rect">
            <a:avLst/>
          </a:prstGeom>
        </p:spPr>
      </p:pic>
      <p:sp>
        <p:nvSpPr>
          <p:cNvPr id="4" name="Bùi Liễu">
            <a:extLst>
              <a:ext uri="{FF2B5EF4-FFF2-40B4-BE49-F238E27FC236}">
                <a16:creationId xmlns:a16="http://schemas.microsoft.com/office/drawing/2014/main" xmlns="" id="{F8170CF8-041E-4499-BE47-D03D09C0F042}"/>
              </a:ext>
            </a:extLst>
          </p:cNvPr>
          <p:cNvSpPr txBox="1">
            <a:spLocks/>
          </p:cNvSpPr>
          <p:nvPr/>
        </p:nvSpPr>
        <p:spPr>
          <a:xfrm>
            <a:off x="2133600" y="785898"/>
            <a:ext cx="4724400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Show me the way</a:t>
            </a:r>
          </a:p>
        </p:txBody>
      </p:sp>
    </p:spTree>
    <p:extLst>
      <p:ext uri="{BB962C8B-B14F-4D97-AF65-F5344CB8AC3E}">
        <p14:creationId xmlns:p14="http://schemas.microsoft.com/office/powerpoint/2010/main" val="2156629407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533400" y="772028"/>
            <a:ext cx="1581839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Berlin Sans FB" panose="020E0602020502020306" pitchFamily="34" charset="0"/>
              </a:rPr>
              <a:t>Unit</a:t>
            </a:r>
            <a:r>
              <a:rPr lang="vi-VN" sz="3600" dirty="0">
                <a:solidFill>
                  <a:schemeClr val="accent6">
                    <a:lumMod val="75000"/>
                  </a:schemeClr>
                </a:solidFill>
                <a:latin typeface="Berlin Sans FB" panose="020E0602020502020306" pitchFamily="34" charset="0"/>
              </a:rPr>
              <a:t> 17</a:t>
            </a:r>
            <a:endParaRPr lang="en-US" sz="3600" dirty="0">
              <a:solidFill>
                <a:schemeClr val="accent6">
                  <a:lumMod val="75000"/>
                </a:schemeClr>
              </a:solidFill>
              <a:latin typeface="Berlin Sans FB" panose="020E0602020502020306" pitchFamily="34" charset="0"/>
            </a:endParaRPr>
          </a:p>
        </p:txBody>
      </p:sp>
      <p:sp>
        <p:nvSpPr>
          <p:cNvPr id="7" name="Bùi Liễu 0968142780"/>
          <p:cNvSpPr txBox="1"/>
          <p:nvPr/>
        </p:nvSpPr>
        <p:spPr>
          <a:xfrm>
            <a:off x="2667000" y="2212252"/>
            <a:ext cx="3948516" cy="6848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000" dirty="0">
                <a:latin typeface="Berlin Sans FB" panose="020E0602020502020306" pitchFamily="34" charset="0"/>
              </a:rPr>
              <a:t>Lesson </a:t>
            </a:r>
            <a:r>
              <a:rPr lang="en-US" sz="4000" dirty="0" smtClean="0">
                <a:latin typeface="Berlin Sans FB" panose="020E0602020502020306" pitchFamily="34" charset="0"/>
              </a:rPr>
              <a:t>2 (4+5+6)</a:t>
            </a:r>
            <a:endParaRPr lang="en-US" sz="4000" dirty="0">
              <a:latin typeface="Berlin Sans FB" panose="020E0602020502020306" pitchFamily="34" charset="0"/>
            </a:endParaRPr>
          </a:p>
        </p:txBody>
      </p:sp>
      <p:sp>
        <p:nvSpPr>
          <p:cNvPr id="6" name="Bùi Liễu"/>
          <p:cNvSpPr/>
          <p:nvPr/>
        </p:nvSpPr>
        <p:spPr>
          <a:xfrm>
            <a:off x="1389825" y="1809750"/>
            <a:ext cx="6797522" cy="144950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886961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8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erlin Sans FB" pitchFamily="34" charset="0"/>
              </a:rPr>
              <a:t>In the </a:t>
            </a:r>
            <a:r>
              <a:rPr lang="vi-VN" sz="88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erlin Sans FB" pitchFamily="34" charset="0"/>
              </a:rPr>
              <a:t>city</a:t>
            </a:r>
            <a:endParaRPr lang="en-US" sz="8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erlin Sans FB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2" t="23627" r="36334" b="1059"/>
          <a:stretch/>
        </p:blipFill>
        <p:spPr>
          <a:xfrm>
            <a:off x="3252384" y="2998894"/>
            <a:ext cx="2937584" cy="1905639"/>
          </a:xfrm>
          <a:prstGeom prst="cloud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497136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>
            <a:extLst>
              <a:ext uri="{FF2B5EF4-FFF2-40B4-BE49-F238E27FC236}">
                <a16:creationId xmlns="" xmlns:a16="http://schemas.microsoft.com/office/drawing/2014/main" id="{EB01FEA5-E320-48D2-9FC0-B18DB097EE6F}"/>
              </a:ext>
            </a:extLst>
          </p:cNvPr>
          <p:cNvSpPr txBox="1"/>
          <p:nvPr/>
        </p:nvSpPr>
        <p:spPr>
          <a:xfrm>
            <a:off x="1184898" y="1428750"/>
            <a:ext cx="6774203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Wrap up</a:t>
            </a:r>
          </a:p>
        </p:txBody>
      </p:sp>
    </p:spTree>
    <p:extLst>
      <p:ext uri="{BB962C8B-B14F-4D97-AF65-F5344CB8AC3E}">
        <p14:creationId xmlns:p14="http://schemas.microsoft.com/office/powerpoint/2010/main" val="3208864654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0968142780">
            <a:extLst>
              <a:ext uri="{FF2B5EF4-FFF2-40B4-BE49-F238E27FC236}">
                <a16:creationId xmlns:a16="http://schemas.microsoft.com/office/drawing/2014/main" xmlns="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173352" y="4113423"/>
            <a:ext cx="2301593" cy="416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go </a:t>
            </a:r>
            <a:r>
              <a:rPr lang="vi-VN" sz="2400" b="1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straight</a:t>
            </a:r>
            <a:endParaRPr lang="en-US" sz="2400" b="1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0" name="0968142780">
            <a:extLst>
              <a:ext uri="{FF2B5EF4-FFF2-40B4-BE49-F238E27FC236}">
                <a16:creationId xmlns:a16="http://schemas.microsoft.com/office/drawing/2014/main" xmlns="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4562436" y="4529489"/>
            <a:ext cx="2231979" cy="409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turn</a:t>
            </a:r>
            <a:r>
              <a:rPr lang="vi-VN" sz="24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left</a:t>
            </a:r>
            <a:endParaRPr lang="en-US" sz="2400" b="1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1" name="0968142780">
            <a:extLst>
              <a:ext uri="{FF2B5EF4-FFF2-40B4-BE49-F238E27FC236}">
                <a16:creationId xmlns:a16="http://schemas.microsoft.com/office/drawing/2014/main" xmlns="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2477877" y="4523619"/>
            <a:ext cx="2001842" cy="415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turn</a:t>
            </a:r>
            <a:r>
              <a:rPr lang="vi-VN" sz="24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right</a:t>
            </a:r>
            <a:endParaRPr lang="en-US" sz="2400" b="1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2" name="0968142780">
            <a:extLst>
              <a:ext uri="{FF2B5EF4-FFF2-40B4-BE49-F238E27FC236}">
                <a16:creationId xmlns:a16="http://schemas.microsoft.com/office/drawing/2014/main" xmlns="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6963346" y="4084373"/>
            <a:ext cx="1748331" cy="44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turn</a:t>
            </a:r>
            <a:r>
              <a:rPr lang="vi-VN" sz="24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round</a:t>
            </a:r>
            <a:endParaRPr lang="en-US" sz="2400" b="1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cxnSp>
        <p:nvCxnSpPr>
          <p:cNvPr id="56" name="0968142780">
            <a:extLst>
              <a:ext uri="{FF2B5EF4-FFF2-40B4-BE49-F238E27FC236}">
                <a16:creationId xmlns:a16="http://schemas.microsoft.com/office/drawing/2014/main" xmlns="" id="{7AF77855-99DA-69DC-80C7-DE4BAC7D3AC8}"/>
              </a:ext>
            </a:extLst>
          </p:cNvPr>
          <p:cNvCxnSpPr>
            <a:cxnSpLocks/>
            <a:stCxn id="20" idx="2"/>
          </p:cNvCxnSpPr>
          <p:nvPr/>
        </p:nvCxnSpPr>
        <p:spPr>
          <a:xfrm flipH="1">
            <a:off x="1571682" y="2175935"/>
            <a:ext cx="3064476" cy="44097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0968142780">
            <a:extLst>
              <a:ext uri="{FF2B5EF4-FFF2-40B4-BE49-F238E27FC236}">
                <a16:creationId xmlns:a16="http://schemas.microsoft.com/office/drawing/2014/main" xmlns="" id="{0063D836-04AC-9CEF-A611-F5C4BB14604A}"/>
              </a:ext>
            </a:extLst>
          </p:cNvPr>
          <p:cNvCxnSpPr>
            <a:cxnSpLocks/>
            <a:stCxn id="20" idx="2"/>
          </p:cNvCxnSpPr>
          <p:nvPr/>
        </p:nvCxnSpPr>
        <p:spPr>
          <a:xfrm flipH="1">
            <a:off x="3520168" y="2175935"/>
            <a:ext cx="1115990" cy="7745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Bùi Liễu 0968142780">
            <a:extLst>
              <a:ext uri="{FF2B5EF4-FFF2-40B4-BE49-F238E27FC236}">
                <a16:creationId xmlns:a16="http://schemas.microsoft.com/office/drawing/2014/main" xmlns="" id="{B5410517-F1C9-351F-5026-09619C527D12}"/>
              </a:ext>
            </a:extLst>
          </p:cNvPr>
          <p:cNvCxnSpPr>
            <a:cxnSpLocks/>
          </p:cNvCxnSpPr>
          <p:nvPr/>
        </p:nvCxnSpPr>
        <p:spPr>
          <a:xfrm>
            <a:off x="4694789" y="2155419"/>
            <a:ext cx="959522" cy="8333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Bùi Liễu 0968142780">
            <a:extLst>
              <a:ext uri="{FF2B5EF4-FFF2-40B4-BE49-F238E27FC236}">
                <a16:creationId xmlns:a16="http://schemas.microsoft.com/office/drawing/2014/main" xmlns="" id="{36372F84-E79B-F224-88A9-F9A4270CCDE7}"/>
              </a:ext>
            </a:extLst>
          </p:cNvPr>
          <p:cNvCxnSpPr>
            <a:cxnSpLocks/>
            <a:stCxn id="20" idx="2"/>
          </p:cNvCxnSpPr>
          <p:nvPr/>
        </p:nvCxnSpPr>
        <p:spPr>
          <a:xfrm>
            <a:off x="4636158" y="2175935"/>
            <a:ext cx="2756040" cy="42235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Bùi liễu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3" r="3683"/>
          <a:stretch/>
        </p:blipFill>
        <p:spPr>
          <a:xfrm>
            <a:off x="349632" y="2729114"/>
            <a:ext cx="1956996" cy="1389280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69" name="096814278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3" r="3303"/>
          <a:stretch/>
        </p:blipFill>
        <p:spPr>
          <a:xfrm>
            <a:off x="2513129" y="3163875"/>
            <a:ext cx="1956997" cy="1389280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23" name="Bùi liễu">
            <a:extLst>
              <a:ext uri="{FF2B5EF4-FFF2-40B4-BE49-F238E27FC236}">
                <a16:creationId xmlns:a16="http://schemas.microsoft.com/office/drawing/2014/main" xmlns="" id="{2459C077-93E2-4DB6-82B3-9E7315C478C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8" r="1201"/>
          <a:stretch/>
        </p:blipFill>
        <p:spPr>
          <a:xfrm>
            <a:off x="4697678" y="3163875"/>
            <a:ext cx="1956996" cy="1389280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24" name="0968142780">
            <a:extLst>
              <a:ext uri="{FF2B5EF4-FFF2-40B4-BE49-F238E27FC236}">
                <a16:creationId xmlns:a16="http://schemas.microsoft.com/office/drawing/2014/main" xmlns="" id="{91121691-371C-4218-8F44-01C5754AC04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" r="4148"/>
          <a:stretch/>
        </p:blipFill>
        <p:spPr>
          <a:xfrm>
            <a:off x="6867851" y="2731121"/>
            <a:ext cx="1956996" cy="1389280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17" name="Bùi Liễu 0968142780">
            <a:extLst>
              <a:ext uri="{FF2B5EF4-FFF2-40B4-BE49-F238E27FC236}">
                <a16:creationId xmlns:a16="http://schemas.microsoft.com/office/drawing/2014/main" xmlns="" id="{A99FD7B6-9964-4D9B-91FD-F8CBDCE3C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9" b="4309"/>
          <a:stretch/>
        </p:blipFill>
        <p:spPr bwMode="auto">
          <a:xfrm>
            <a:off x="1661742" y="1200150"/>
            <a:ext cx="445651" cy="44161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ùi Liễu 0968142780">
            <a:extLst>
              <a:ext uri="{FF2B5EF4-FFF2-40B4-BE49-F238E27FC236}">
                <a16:creationId xmlns:a16="http://schemas.microsoft.com/office/drawing/2014/main" xmlns="" id="{95C0E19C-2AD9-4DA6-891F-1E66593901BA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8" b="6918"/>
          <a:stretch/>
        </p:blipFill>
        <p:spPr>
          <a:xfrm>
            <a:off x="6072143" y="1765346"/>
            <a:ext cx="440852" cy="44570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9" name="Bùi Liễu">
            <a:extLst>
              <a:ext uri="{FF2B5EF4-FFF2-40B4-BE49-F238E27FC236}">
                <a16:creationId xmlns:a16="http://schemas.microsoft.com/office/drawing/2014/main" xmlns="" id="{82460AC7-80E2-46B8-B103-936AFA8E35B5}"/>
              </a:ext>
            </a:extLst>
          </p:cNvPr>
          <p:cNvSpPr txBox="1"/>
          <p:nvPr/>
        </p:nvSpPr>
        <p:spPr>
          <a:xfrm>
            <a:off x="2464598" y="1233138"/>
            <a:ext cx="4698202" cy="408623"/>
          </a:xfrm>
          <a:prstGeom prst="wedgeRoundRectCallout">
            <a:avLst>
              <a:gd name="adj1" fmla="val -56987"/>
              <a:gd name="adj2" fmla="val -13870"/>
              <a:gd name="adj3" fmla="val 16667"/>
            </a:avLst>
          </a:prstGeom>
          <a:solidFill>
            <a:srgbClr val="F8B67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How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can I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get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to the _______?</a:t>
            </a:r>
            <a:endParaRPr lang="en-US" sz="24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Facebook: Bùi Liễu">
            <a:extLst>
              <a:ext uri="{FF2B5EF4-FFF2-40B4-BE49-F238E27FC236}">
                <a16:creationId xmlns:a16="http://schemas.microsoft.com/office/drawing/2014/main" xmlns="" id="{787512DD-E333-4803-A97B-5EAD66B7BE06}"/>
              </a:ext>
            </a:extLst>
          </p:cNvPr>
          <p:cNvSpPr txBox="1"/>
          <p:nvPr/>
        </p:nvSpPr>
        <p:spPr>
          <a:xfrm>
            <a:off x="3520168" y="1767312"/>
            <a:ext cx="2231979" cy="408623"/>
          </a:xfrm>
          <a:prstGeom prst="wedgeRoundRectCallout">
            <a:avLst>
              <a:gd name="adj1" fmla="val 60915"/>
              <a:gd name="adj2" fmla="val -9143"/>
              <a:gd name="adj3" fmla="val 16667"/>
            </a:avLst>
          </a:prstGeom>
          <a:solidFill>
            <a:srgbClr val="F8B67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__________.</a:t>
            </a:r>
          </a:p>
        </p:txBody>
      </p:sp>
      <p:sp>
        <p:nvSpPr>
          <p:cNvPr id="21" name="Bùi Liễu  0968142780">
            <a:extLst>
              <a:ext uri="{FF2B5EF4-FFF2-40B4-BE49-F238E27FC236}">
                <a16:creationId xmlns:a16="http://schemas.microsoft.com/office/drawing/2014/main" xmlns="" id="{1F4C9B97-66F8-42A1-8C3C-98E01AE9A947}"/>
              </a:ext>
            </a:extLst>
          </p:cNvPr>
          <p:cNvSpPr/>
          <p:nvPr/>
        </p:nvSpPr>
        <p:spPr>
          <a:xfrm>
            <a:off x="3739078" y="130879"/>
            <a:ext cx="1911421" cy="684805"/>
          </a:xfrm>
          <a:prstGeom prst="rect">
            <a:avLst/>
          </a:prstGeom>
          <a:ln>
            <a:noFill/>
          </a:ln>
        </p:spPr>
        <p:txBody>
          <a:bodyPr wrap="none" lIns="68580" tIns="34291" rIns="68580" bIns="34291">
            <a:spAutoFit/>
          </a:bodyPr>
          <a:lstStyle/>
          <a:p>
            <a:pPr algn="ctr"/>
            <a:r>
              <a:rPr lang="vi-V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Review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9252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19" grpId="0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3276600" y="742950"/>
            <a:ext cx="3013594" cy="571500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Homework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1822720" y="2248046"/>
            <a:ext cx="291830" cy="248055"/>
          </a:xfrm>
          <a:prstGeom prst="rightArrow">
            <a:avLst/>
          </a:prstGeom>
          <a:solidFill>
            <a:schemeClr val="accent6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1822720" y="2808419"/>
            <a:ext cx="291830" cy="248055"/>
          </a:xfrm>
          <a:prstGeom prst="rightArrow">
            <a:avLst/>
          </a:prstGeom>
          <a:solidFill>
            <a:schemeClr val="accent6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0" y="2000251"/>
            <a:ext cx="7042898" cy="123873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……………………………………..</a:t>
            </a:r>
          </a:p>
          <a:p>
            <a:pPr>
              <a:lnSpc>
                <a:spcPct val="150000"/>
              </a:lnSpc>
            </a:pP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……………………………………..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6501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853" y="674913"/>
            <a:ext cx="5006294" cy="323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ùi Liễu 0968142780">
            <a:extLst>
              <a:ext uri="{FF2B5EF4-FFF2-40B4-BE49-F238E27FC236}">
                <a16:creationId xmlns="" xmlns:a16="http://schemas.microsoft.com/office/drawing/2014/main" id="{87B35543-4E76-432C-9F8B-61425C09C71F}"/>
              </a:ext>
            </a:extLst>
          </p:cNvPr>
          <p:cNvSpPr txBox="1"/>
          <p:nvPr/>
        </p:nvSpPr>
        <p:spPr>
          <a:xfrm>
            <a:off x="2445997" y="2290400"/>
            <a:ext cx="4629150" cy="90024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8103085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ks y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FFAFE"/>
              </a:clrFrom>
              <a:clrTo>
                <a:srgbClr val="EF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286000" y="914400"/>
            <a:ext cx="5143500" cy="27432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3086101" y="2286000"/>
            <a:ext cx="3249386" cy="108491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Warm-up</a:t>
            </a:r>
            <a:r>
              <a:rPr lang="en-US" sz="6600" b="1" dirty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19741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114550" y="857250"/>
            <a:ext cx="5143500" cy="2743200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2971801" y="2403185"/>
            <a:ext cx="3335879" cy="83099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Let’s play!</a:t>
            </a:r>
          </a:p>
        </p:txBody>
      </p:sp>
    </p:spTree>
    <p:extLst>
      <p:ext uri="{BB962C8B-B14F-4D97-AF65-F5344CB8AC3E}">
        <p14:creationId xmlns:p14="http://schemas.microsoft.com/office/powerpoint/2010/main" val="30998940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AAE0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vong quay"/>
          <p:cNvGrpSpPr/>
          <p:nvPr/>
        </p:nvGrpSpPr>
        <p:grpSpPr>
          <a:xfrm>
            <a:off x="4369488" y="358882"/>
            <a:ext cx="3781594" cy="3777641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5147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167064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248554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71668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506858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7" y="4475188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48242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38367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vi-VN" sz="1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6106819" y="4408715"/>
            <a:ext cx="1635995" cy="63681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Spin</a:t>
            </a:r>
            <a:endParaRPr lang="vi-VN" sz="32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5" action="ppaction://hlinksldjump"/>
          </p:cNvPr>
          <p:cNvSpPr/>
          <p:nvPr/>
        </p:nvSpPr>
        <p:spPr>
          <a:xfrm>
            <a:off x="643354" y="1640232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6" action="ppaction://hlinksldjump"/>
          </p:cNvPr>
          <p:cNvSpPr/>
          <p:nvPr/>
        </p:nvSpPr>
        <p:spPr>
          <a:xfrm>
            <a:off x="1766792" y="1640232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7" action="ppaction://hlinksldjump"/>
          </p:cNvPr>
          <p:cNvSpPr/>
          <p:nvPr/>
        </p:nvSpPr>
        <p:spPr>
          <a:xfrm>
            <a:off x="2890229" y="1640232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8" action="ppaction://hlinksldjump"/>
          </p:cNvPr>
          <p:cNvSpPr/>
          <p:nvPr/>
        </p:nvSpPr>
        <p:spPr>
          <a:xfrm>
            <a:off x="643922" y="2799787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9" action="ppaction://hlinksldjump"/>
          </p:cNvPr>
          <p:cNvSpPr/>
          <p:nvPr/>
        </p:nvSpPr>
        <p:spPr>
          <a:xfrm>
            <a:off x="1767360" y="2799787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10" action="ppaction://hlinksldjump"/>
          </p:cNvPr>
          <p:cNvSpPr/>
          <p:nvPr/>
        </p:nvSpPr>
        <p:spPr>
          <a:xfrm>
            <a:off x="2888180" y="2806820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Rounded Rectangle 37">
            <a:hlinkClick r:id="rId11" action="ppaction://hlinksldjump"/>
          </p:cNvPr>
          <p:cNvSpPr/>
          <p:nvPr/>
        </p:nvSpPr>
        <p:spPr>
          <a:xfrm>
            <a:off x="644491" y="3959342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Rounded Rectangle 38">
            <a:hlinkClick r:id="rId12" action="ppaction://hlinksldjump"/>
          </p:cNvPr>
          <p:cNvSpPr/>
          <p:nvPr/>
        </p:nvSpPr>
        <p:spPr>
          <a:xfrm>
            <a:off x="1767929" y="3959342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Rounded Rectangle 39">
            <a:hlinkClick r:id="rId13" action="ppaction://hlinksldjump"/>
          </p:cNvPr>
          <p:cNvSpPr/>
          <p:nvPr/>
        </p:nvSpPr>
        <p:spPr>
          <a:xfrm>
            <a:off x="2891366" y="3959342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0" y="620837"/>
            <a:ext cx="4632858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85800">
              <a:defRPr/>
            </a:pPr>
            <a:r>
              <a:rPr lang="en-US" sz="4800" b="1" dirty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Lucky wheel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5" y="634148"/>
            <a:ext cx="371475" cy="32861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304" y="905604"/>
            <a:ext cx="371475" cy="32861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63" y="510208"/>
            <a:ext cx="371475" cy="32861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873" y="358881"/>
            <a:ext cx="535781" cy="8929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645" y="1798009"/>
            <a:ext cx="1015661" cy="866298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89741" y="-748900"/>
            <a:ext cx="457200" cy="4572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vi-VN" sz="1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vi-VN" sz="1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vi-VN" sz="1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vi-VN" sz="1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vi-VN" sz="1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vi-VN" sz="1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vi-VN" sz="1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vi-VN" sz="1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vi-VN" sz="1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vi-VN" sz="1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vi-VN" sz="1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vi-VN" sz="1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vi-VN" sz="1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vi-VN" sz="1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vi-VN" sz="1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vi-VN" sz="1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vi-VN" sz="1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vi-VN" sz="1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vi-VN" sz="1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vi-VN" sz="1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8513716" y="1939837"/>
            <a:ext cx="587829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vi-VN" sz="1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5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141" y="4505408"/>
            <a:ext cx="457200" cy="457200"/>
          </a:xfrm>
          <a:prstGeom prst="rect">
            <a:avLst/>
          </a:prstGeom>
        </p:spPr>
      </p:pic>
      <p:sp>
        <p:nvSpPr>
          <p:cNvPr id="62" name="Google Shape;712;p38"/>
          <p:cNvSpPr txBox="1">
            <a:spLocks/>
          </p:cNvSpPr>
          <p:nvPr/>
        </p:nvSpPr>
        <p:spPr>
          <a:xfrm>
            <a:off x="2866818" y="7524750"/>
            <a:ext cx="230505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endParaRPr lang="en-US" sz="2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Google Shape;712;p38"/>
          <p:cNvSpPr txBox="1">
            <a:spLocks/>
          </p:cNvSpPr>
          <p:nvPr/>
        </p:nvSpPr>
        <p:spPr>
          <a:xfrm>
            <a:off x="209708" y="-60100"/>
            <a:ext cx="9010492" cy="837961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Nhấn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“spin”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quay,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nhấn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mũi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dừng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14829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0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26415" numSld="10">
                <p:cTn id="2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AAE0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3252849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812892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4273793"/>
            <a:ext cx="390293" cy="424931"/>
          </a:xfrm>
          <a:prstGeom prst="rect">
            <a:avLst/>
          </a:prstGeom>
        </p:spPr>
      </p:pic>
      <p:sp>
        <p:nvSpPr>
          <p:cNvPr id="26" name="Rectangle: Rounded Corners 25"/>
          <p:cNvSpPr/>
          <p:nvPr/>
        </p:nvSpPr>
        <p:spPr>
          <a:xfrm>
            <a:off x="1496577" y="2210228"/>
            <a:ext cx="2934221" cy="578112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>
              <a:defRPr/>
            </a:pP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</a:rPr>
              <a:t>A.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Turn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right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40" name="Cloud 39"/>
          <p:cNvSpPr/>
          <p:nvPr/>
        </p:nvSpPr>
        <p:spPr>
          <a:xfrm>
            <a:off x="-512509" y="4102648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vi-VN" sz="1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952876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vi-VN" sz="1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: Rounded Corners 41"/>
          <p:cNvSpPr/>
          <p:nvPr/>
        </p:nvSpPr>
        <p:spPr>
          <a:xfrm>
            <a:off x="4584283" y="2211123"/>
            <a:ext cx="2934221" cy="578112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>
              <a:defRPr/>
            </a:pP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</a:rPr>
              <a:t>B. </a:t>
            </a:r>
            <a:r>
              <a:rPr lang="vi-VN" sz="2400" dirty="0" err="1">
                <a:solidFill>
                  <a:prstClr val="black"/>
                </a:solidFill>
              </a:rPr>
              <a:t>Turn</a:t>
            </a:r>
            <a:r>
              <a:rPr lang="vi-VN" sz="2400" dirty="0">
                <a:solidFill>
                  <a:prstClr val="black"/>
                </a:solidFill>
              </a:rPr>
              <a:t> </a:t>
            </a:r>
            <a:r>
              <a:rPr lang="vi-VN" sz="2400" dirty="0" err="1">
                <a:solidFill>
                  <a:prstClr val="black"/>
                </a:solidFill>
              </a:rPr>
              <a:t>left</a:t>
            </a:r>
            <a:r>
              <a:rPr lang="vi-VN" sz="2400" dirty="0">
                <a:solidFill>
                  <a:prstClr val="black"/>
                </a:solidFill>
              </a:rPr>
              <a:t>.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3" name="Rectangle: Rounded Corners 42"/>
          <p:cNvSpPr/>
          <p:nvPr/>
        </p:nvSpPr>
        <p:spPr>
          <a:xfrm>
            <a:off x="1496577" y="2858001"/>
            <a:ext cx="2934221" cy="578112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>
              <a:defRPr/>
            </a:pP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</a:rPr>
              <a:t>C. </a:t>
            </a:r>
            <a:r>
              <a:rPr lang="vi-VN" sz="2400" dirty="0" err="1">
                <a:solidFill>
                  <a:prstClr val="black"/>
                </a:solidFill>
              </a:rPr>
              <a:t>Turn</a:t>
            </a:r>
            <a:r>
              <a:rPr lang="vi-VN" sz="2400" dirty="0">
                <a:solidFill>
                  <a:prstClr val="black"/>
                </a:solidFill>
              </a:rPr>
              <a:t> </a:t>
            </a:r>
            <a:r>
              <a:rPr lang="vi-VN" sz="2400" dirty="0" err="1">
                <a:solidFill>
                  <a:prstClr val="black"/>
                </a:solidFill>
              </a:rPr>
              <a:t>round</a:t>
            </a:r>
            <a:r>
              <a:rPr lang="vi-VN" sz="2400" dirty="0">
                <a:solidFill>
                  <a:prstClr val="black"/>
                </a:solidFill>
              </a:rPr>
              <a:t>. 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4" name="Rectangle: Rounded Corners 43"/>
          <p:cNvSpPr/>
          <p:nvPr/>
        </p:nvSpPr>
        <p:spPr>
          <a:xfrm>
            <a:off x="4584283" y="2878002"/>
            <a:ext cx="2934221" cy="578112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</a:rPr>
              <a:t>D. 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Go </a:t>
            </a:r>
            <a:r>
              <a:rPr lang="vi-VN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straight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131" y="2457760"/>
            <a:ext cx="504388" cy="44834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533" y="3058158"/>
            <a:ext cx="412641" cy="52806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537" y="3108152"/>
            <a:ext cx="414463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537" y="2436446"/>
            <a:ext cx="414463" cy="530398"/>
          </a:xfrm>
          <a:prstGeom prst="rect">
            <a:avLst/>
          </a:prstGeom>
        </p:spPr>
      </p:pic>
      <p:sp>
        <p:nvSpPr>
          <p:cNvPr id="57" name="Cloud 56">
            <a:hlinkClick r:id="rId14" action="ppaction://hlinksldjump"/>
          </p:cNvPr>
          <p:cNvSpPr/>
          <p:nvPr/>
        </p:nvSpPr>
        <p:spPr>
          <a:xfrm>
            <a:off x="3500621" y="3952875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BACK</a:t>
            </a:r>
            <a:endParaRPr lang="vi-VN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E6B7767C-C9F9-4DF4-88F7-6646CF4CC384}"/>
              </a:ext>
            </a:extLst>
          </p:cNvPr>
          <p:cNvGrpSpPr/>
          <p:nvPr/>
        </p:nvGrpSpPr>
        <p:grpSpPr>
          <a:xfrm>
            <a:off x="1287072" y="573309"/>
            <a:ext cx="6287451" cy="1493601"/>
            <a:chOff x="2217906" y="-187002"/>
            <a:chExt cx="7389476" cy="1991468"/>
          </a:xfrm>
        </p:grpSpPr>
        <p:sp>
          <p:nvSpPr>
            <p:cNvPr id="4" name="Snip Diagonal Corner Rectangle 3"/>
            <p:cNvSpPr/>
            <p:nvPr/>
          </p:nvSpPr>
          <p:spPr>
            <a:xfrm>
              <a:off x="2217906" y="-187002"/>
              <a:ext cx="7389476" cy="1991468"/>
            </a:xfrm>
            <a:prstGeom prst="snip2Diag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vi-VN" sz="24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7B9E9187-09AC-466A-80F6-4E2594D04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68486" y="344433"/>
              <a:ext cx="1791117" cy="1394443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996F65D-6D5D-491E-B446-D87239BA751E}"/>
              </a:ext>
            </a:extLst>
          </p:cNvPr>
          <p:cNvSpPr txBox="1"/>
          <p:nvPr/>
        </p:nvSpPr>
        <p:spPr>
          <a:xfrm>
            <a:off x="1349267" y="560128"/>
            <a:ext cx="56165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A: </a:t>
            </a:r>
            <a:r>
              <a:rPr lang="vi-VN" sz="2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How</a:t>
            </a: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</a:rPr>
              <a:t> can I </a:t>
            </a:r>
            <a:r>
              <a:rPr lang="vi-VN" sz="2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get</a:t>
            </a: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</a:rPr>
              <a:t> to the </a:t>
            </a:r>
            <a:r>
              <a:rPr lang="vi-VN" sz="2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supermarket</a:t>
            </a: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</a:rPr>
              <a:t>?</a:t>
            </a:r>
          </a:p>
          <a:p>
            <a:pPr defTabSz="685800">
              <a:defRPr/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B: 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3644261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AAE0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3252849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812892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4273793"/>
            <a:ext cx="390293" cy="424931"/>
          </a:xfrm>
          <a:prstGeom prst="rect">
            <a:avLst/>
          </a:prstGeom>
        </p:spPr>
      </p:pic>
      <p:sp>
        <p:nvSpPr>
          <p:cNvPr id="26" name="Rectangle: Rounded Corners 25"/>
          <p:cNvSpPr/>
          <p:nvPr/>
        </p:nvSpPr>
        <p:spPr>
          <a:xfrm>
            <a:off x="1656135" y="2084945"/>
            <a:ext cx="2856629" cy="578112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>
              <a:defRPr/>
            </a:pP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</a:rPr>
              <a:t>A. </a:t>
            </a:r>
            <a:r>
              <a:rPr lang="vi-VN" sz="2400" dirty="0" err="1">
                <a:solidFill>
                  <a:prstClr val="black"/>
                </a:solidFill>
              </a:rPr>
              <a:t>Turn</a:t>
            </a:r>
            <a:r>
              <a:rPr lang="vi-VN" sz="2400" dirty="0">
                <a:solidFill>
                  <a:prstClr val="black"/>
                </a:solidFill>
              </a:rPr>
              <a:t> </a:t>
            </a:r>
            <a:r>
              <a:rPr lang="vi-VN" sz="2400" dirty="0" err="1">
                <a:solidFill>
                  <a:prstClr val="black"/>
                </a:solidFill>
              </a:rPr>
              <a:t>right</a:t>
            </a:r>
            <a:r>
              <a:rPr lang="vi-VN" sz="2400" dirty="0">
                <a:solidFill>
                  <a:prstClr val="black"/>
                </a:solidFill>
              </a:rPr>
              <a:t>.</a:t>
            </a:r>
            <a:r>
              <a:rPr lang="vi-VN" sz="2400" b="1" dirty="0">
                <a:solidFill>
                  <a:srgbClr val="FF0000"/>
                </a:solidFill>
              </a:rPr>
              <a:t> 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4102648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vi-VN" sz="1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952876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vi-VN" sz="1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: Rounded Corners 41"/>
          <p:cNvSpPr/>
          <p:nvPr/>
        </p:nvSpPr>
        <p:spPr>
          <a:xfrm>
            <a:off x="4597961" y="2088086"/>
            <a:ext cx="2799924" cy="578112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</a:rPr>
              <a:t>B. </a:t>
            </a:r>
            <a:r>
              <a:rPr lang="vi-VN" sz="2400" dirty="0" err="1">
                <a:solidFill>
                  <a:prstClr val="black"/>
                </a:solidFill>
              </a:rPr>
              <a:t>Turn</a:t>
            </a:r>
            <a:r>
              <a:rPr lang="vi-VN" sz="2400" dirty="0">
                <a:solidFill>
                  <a:prstClr val="black"/>
                </a:solidFill>
              </a:rPr>
              <a:t> </a:t>
            </a:r>
            <a:r>
              <a:rPr lang="vi-VN" sz="2400" dirty="0" err="1">
                <a:solidFill>
                  <a:prstClr val="black"/>
                </a:solidFill>
              </a:rPr>
              <a:t>left</a:t>
            </a:r>
            <a:r>
              <a:rPr lang="vi-VN" sz="2400" dirty="0">
                <a:solidFill>
                  <a:prstClr val="black"/>
                </a:solidFill>
              </a:rPr>
              <a:t>.</a:t>
            </a: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3" name="Rectangle: Rounded Corners 42"/>
          <p:cNvSpPr/>
          <p:nvPr/>
        </p:nvSpPr>
        <p:spPr>
          <a:xfrm>
            <a:off x="1656135" y="2751824"/>
            <a:ext cx="2856629" cy="578112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>
              <a:defRPr/>
            </a:pP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</a:rPr>
              <a:t>C. </a:t>
            </a:r>
            <a:r>
              <a:rPr lang="vi-VN" sz="2400" dirty="0">
                <a:solidFill>
                  <a:prstClr val="black"/>
                </a:solidFill>
              </a:rPr>
              <a:t>Go </a:t>
            </a:r>
            <a:r>
              <a:rPr lang="vi-VN" sz="2400" dirty="0" err="1">
                <a:solidFill>
                  <a:prstClr val="black"/>
                </a:solidFill>
              </a:rPr>
              <a:t>straight</a:t>
            </a:r>
            <a:r>
              <a:rPr lang="vi-VN" sz="2400" dirty="0">
                <a:solidFill>
                  <a:prstClr val="black"/>
                </a:solidFill>
              </a:rPr>
              <a:t>.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4" name="Rectangle: Rounded Corners 43"/>
          <p:cNvSpPr/>
          <p:nvPr/>
        </p:nvSpPr>
        <p:spPr>
          <a:xfrm>
            <a:off x="4597961" y="2754965"/>
            <a:ext cx="2799924" cy="578112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>
              <a:defRPr/>
            </a:pP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</a:rPr>
              <a:t>D. </a:t>
            </a:r>
            <a:r>
              <a:rPr lang="vi-VN" sz="2400" dirty="0" err="1">
                <a:solidFill>
                  <a:prstClr val="black"/>
                </a:solidFill>
              </a:rPr>
              <a:t>Turn</a:t>
            </a:r>
            <a:r>
              <a:rPr lang="vi-VN" sz="2400" dirty="0">
                <a:solidFill>
                  <a:prstClr val="black"/>
                </a:solidFill>
              </a:rPr>
              <a:t> </a:t>
            </a:r>
            <a:r>
              <a:rPr lang="vi-VN" sz="2400" dirty="0" err="1">
                <a:solidFill>
                  <a:prstClr val="black"/>
                </a:solidFill>
              </a:rPr>
              <a:t>round</a:t>
            </a:r>
            <a:r>
              <a:rPr lang="vi-VN" sz="2400" dirty="0">
                <a:solidFill>
                  <a:prstClr val="black"/>
                </a:solidFill>
              </a:rPr>
              <a:t>.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919" y="2311484"/>
            <a:ext cx="376311" cy="48157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961" y="3036691"/>
            <a:ext cx="381000" cy="48757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977" y="3031952"/>
            <a:ext cx="414463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977" y="2364083"/>
            <a:ext cx="443326" cy="394068"/>
          </a:xfrm>
          <a:prstGeom prst="rect">
            <a:avLst/>
          </a:prstGeom>
        </p:spPr>
      </p:pic>
      <p:sp>
        <p:nvSpPr>
          <p:cNvPr id="18" name="Cloud 17">
            <a:hlinkClick r:id="rId15" action="ppaction://hlinksldjump"/>
          </p:cNvPr>
          <p:cNvSpPr/>
          <p:nvPr/>
        </p:nvSpPr>
        <p:spPr>
          <a:xfrm>
            <a:off x="3677782" y="3859455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BACK</a:t>
            </a:r>
            <a:endParaRPr lang="vi-VN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E631842-DF8B-4C6C-ACB7-465C1AA97548}"/>
              </a:ext>
            </a:extLst>
          </p:cNvPr>
          <p:cNvGrpSpPr/>
          <p:nvPr/>
        </p:nvGrpSpPr>
        <p:grpSpPr>
          <a:xfrm>
            <a:off x="1290711" y="455933"/>
            <a:ext cx="6263317" cy="1493601"/>
            <a:chOff x="1191746" y="199869"/>
            <a:chExt cx="8351089" cy="1604597"/>
          </a:xfrm>
        </p:grpSpPr>
        <p:sp>
          <p:nvSpPr>
            <p:cNvPr id="4" name="Snip Diagonal Corner Rectangle 3"/>
            <p:cNvSpPr/>
            <p:nvPr/>
          </p:nvSpPr>
          <p:spPr>
            <a:xfrm>
              <a:off x="1191746" y="199869"/>
              <a:ext cx="8351089" cy="1604597"/>
            </a:xfrm>
            <a:prstGeom prst="snip2Diag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vi-VN" sz="24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5E80D9C8-EFD5-46C8-8E22-79B558901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33718" y="672841"/>
              <a:ext cx="2144532" cy="1107770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336168B-5560-4C4A-8588-D760FB7D4425}"/>
              </a:ext>
            </a:extLst>
          </p:cNvPr>
          <p:cNvSpPr txBox="1"/>
          <p:nvPr/>
        </p:nvSpPr>
        <p:spPr>
          <a:xfrm>
            <a:off x="1814614" y="422871"/>
            <a:ext cx="56165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A: </a:t>
            </a:r>
            <a:r>
              <a:rPr lang="vi-VN" sz="2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How</a:t>
            </a: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</a:rPr>
              <a:t> can I </a:t>
            </a:r>
            <a:r>
              <a:rPr lang="vi-VN" sz="2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get</a:t>
            </a: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</a:rPr>
              <a:t> to the </a:t>
            </a:r>
            <a:r>
              <a:rPr lang="vi-VN" sz="2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cinema</a:t>
            </a: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</a:rPr>
              <a:t>?</a:t>
            </a:r>
          </a:p>
          <a:p>
            <a:pPr defTabSz="685800">
              <a:defRPr/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B: 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3093418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-9525" y="0"/>
            <a:ext cx="9144000" cy="5158701"/>
          </a:xfrm>
          <a:prstGeom prst="rect">
            <a:avLst/>
          </a:prstGeom>
          <a:solidFill>
            <a:srgbClr val="AAE0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3176649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736692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4197593"/>
            <a:ext cx="390293" cy="424931"/>
          </a:xfrm>
          <a:prstGeom prst="rect">
            <a:avLst/>
          </a:prstGeom>
        </p:spPr>
      </p:pic>
      <p:sp>
        <p:nvSpPr>
          <p:cNvPr id="26" name="Rectangle: Rounded Corners 25"/>
          <p:cNvSpPr/>
          <p:nvPr/>
        </p:nvSpPr>
        <p:spPr>
          <a:xfrm>
            <a:off x="1861171" y="2051237"/>
            <a:ext cx="2502265" cy="620525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</a:rPr>
              <a:t>A. </a:t>
            </a:r>
            <a:r>
              <a:rPr lang="vi-VN" sz="2400" dirty="0" err="1">
                <a:solidFill>
                  <a:prstClr val="black"/>
                </a:solidFill>
              </a:rPr>
              <a:t>Turn</a:t>
            </a:r>
            <a:r>
              <a:rPr lang="vi-VN" sz="2400" dirty="0">
                <a:solidFill>
                  <a:prstClr val="black"/>
                </a:solidFill>
              </a:rPr>
              <a:t> </a:t>
            </a:r>
            <a:r>
              <a:rPr lang="vi-VN" sz="2400" dirty="0" err="1">
                <a:solidFill>
                  <a:prstClr val="black"/>
                </a:solidFill>
              </a:rPr>
              <a:t>round</a:t>
            </a:r>
            <a:r>
              <a:rPr lang="vi-VN" sz="2400" dirty="0">
                <a:solidFill>
                  <a:prstClr val="black"/>
                </a:solidFill>
              </a:rPr>
              <a:t>.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4026448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vi-VN" sz="1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876676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vi-VN" sz="1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: Rounded Corners 41"/>
          <p:cNvSpPr/>
          <p:nvPr/>
        </p:nvSpPr>
        <p:spPr>
          <a:xfrm>
            <a:off x="4820636" y="2051237"/>
            <a:ext cx="2396129" cy="620525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>
              <a:defRPr/>
            </a:pP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</a:rPr>
              <a:t>B. </a:t>
            </a:r>
            <a:r>
              <a:rPr lang="vi-VN" sz="2400" dirty="0" err="1">
                <a:solidFill>
                  <a:prstClr val="black"/>
                </a:solidFill>
              </a:rPr>
              <a:t>Turn</a:t>
            </a:r>
            <a:r>
              <a:rPr lang="vi-VN" sz="2400" dirty="0">
                <a:solidFill>
                  <a:prstClr val="black"/>
                </a:solidFill>
              </a:rPr>
              <a:t> </a:t>
            </a:r>
            <a:r>
              <a:rPr lang="vi-VN" sz="2400" dirty="0" err="1">
                <a:solidFill>
                  <a:prstClr val="black"/>
                </a:solidFill>
              </a:rPr>
              <a:t>right</a:t>
            </a:r>
            <a:r>
              <a:rPr lang="vi-VN" sz="2400" dirty="0">
                <a:solidFill>
                  <a:prstClr val="black"/>
                </a:solidFill>
              </a:rPr>
              <a:t>.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3" name="Rectangle: Rounded Corners 42"/>
          <p:cNvSpPr/>
          <p:nvPr/>
        </p:nvSpPr>
        <p:spPr>
          <a:xfrm>
            <a:off x="1861171" y="2796040"/>
            <a:ext cx="2502265" cy="620525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>
              <a:defRPr/>
            </a:pP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</a:rPr>
              <a:t>C. </a:t>
            </a:r>
            <a:r>
              <a:rPr lang="vi-VN" sz="2400" dirty="0" err="1">
                <a:solidFill>
                  <a:prstClr val="black"/>
                </a:solidFill>
              </a:rPr>
              <a:t>Turn</a:t>
            </a:r>
            <a:r>
              <a:rPr lang="vi-VN" sz="2400" dirty="0">
                <a:solidFill>
                  <a:prstClr val="black"/>
                </a:solidFill>
              </a:rPr>
              <a:t> </a:t>
            </a:r>
            <a:r>
              <a:rPr lang="vi-VN" sz="2400" dirty="0" err="1">
                <a:solidFill>
                  <a:prstClr val="black"/>
                </a:solidFill>
              </a:rPr>
              <a:t>left</a:t>
            </a:r>
            <a:r>
              <a:rPr lang="vi-VN" sz="2400" dirty="0">
                <a:solidFill>
                  <a:prstClr val="black"/>
                </a:solidFill>
              </a:rPr>
              <a:t>.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4" name="Rectangle: Rounded Corners 43"/>
          <p:cNvSpPr/>
          <p:nvPr/>
        </p:nvSpPr>
        <p:spPr>
          <a:xfrm>
            <a:off x="4820636" y="2796040"/>
            <a:ext cx="2396129" cy="620525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>
              <a:defRPr/>
            </a:pP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</a:rPr>
              <a:t>D. </a:t>
            </a:r>
            <a:r>
              <a:rPr lang="vi-VN" sz="2400" dirty="0">
                <a:solidFill>
                  <a:prstClr val="black"/>
                </a:solidFill>
              </a:rPr>
              <a:t>Go </a:t>
            </a:r>
            <a:r>
              <a:rPr lang="vi-VN" sz="2400" dirty="0" err="1">
                <a:solidFill>
                  <a:prstClr val="black"/>
                </a:solidFill>
              </a:rPr>
              <a:t>straight</a:t>
            </a:r>
            <a:r>
              <a:rPr lang="vi-VN" sz="2400" dirty="0">
                <a:solidFill>
                  <a:prstClr val="black"/>
                </a:solidFill>
              </a:rPr>
              <a:t>.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673" y="2379380"/>
            <a:ext cx="463363" cy="41187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571" y="3104452"/>
            <a:ext cx="417354" cy="53409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902" y="3106302"/>
            <a:ext cx="414463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901" y="2355270"/>
            <a:ext cx="414463" cy="530398"/>
          </a:xfrm>
          <a:prstGeom prst="rect">
            <a:avLst/>
          </a:prstGeom>
        </p:spPr>
      </p:pic>
      <p:sp>
        <p:nvSpPr>
          <p:cNvPr id="17" name="Cloud 16">
            <a:hlinkClick r:id="rId14" action="ppaction://hlinksldjump"/>
          </p:cNvPr>
          <p:cNvSpPr/>
          <p:nvPr/>
        </p:nvSpPr>
        <p:spPr>
          <a:xfrm>
            <a:off x="3500621" y="3876675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BACK</a:t>
            </a:r>
            <a:endParaRPr lang="vi-VN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78AE7F14-300D-4D3E-A868-E9B11FF29E9A}"/>
              </a:ext>
            </a:extLst>
          </p:cNvPr>
          <p:cNvGrpSpPr/>
          <p:nvPr/>
        </p:nvGrpSpPr>
        <p:grpSpPr>
          <a:xfrm>
            <a:off x="1334894" y="346647"/>
            <a:ext cx="6361306" cy="1471714"/>
            <a:chOff x="1751760" y="199869"/>
            <a:chExt cx="8481741" cy="1604597"/>
          </a:xfrm>
        </p:grpSpPr>
        <p:sp>
          <p:nvSpPr>
            <p:cNvPr id="20" name="Snip Diagonal Corner Rectangle 3">
              <a:extLst>
                <a:ext uri="{FF2B5EF4-FFF2-40B4-BE49-F238E27FC236}">
                  <a16:creationId xmlns:a16="http://schemas.microsoft.com/office/drawing/2014/main" xmlns="" id="{BA81F832-FD5C-40DD-8CFE-9E8EA860E77F}"/>
                </a:ext>
              </a:extLst>
            </p:cNvPr>
            <p:cNvSpPr/>
            <p:nvPr/>
          </p:nvSpPr>
          <p:spPr>
            <a:xfrm>
              <a:off x="1751760" y="199869"/>
              <a:ext cx="8481741" cy="1604597"/>
            </a:xfrm>
            <a:prstGeom prst="snip2Diag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85800">
                <a:defRPr/>
              </a:pP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0C00C057-E6CD-4A90-8874-E27C41048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29636" y="630018"/>
              <a:ext cx="2295272" cy="1154448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B28B2ED-FA19-4B66-9643-92BB893A8141}"/>
              </a:ext>
            </a:extLst>
          </p:cNvPr>
          <p:cNvSpPr txBox="1"/>
          <p:nvPr/>
        </p:nvSpPr>
        <p:spPr>
          <a:xfrm>
            <a:off x="1938963" y="328534"/>
            <a:ext cx="56165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A: </a:t>
            </a:r>
            <a:r>
              <a:rPr lang="vi-VN" sz="2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How</a:t>
            </a: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</a:rPr>
              <a:t> can I </a:t>
            </a:r>
            <a:r>
              <a:rPr lang="vi-VN" sz="2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get</a:t>
            </a: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</a:rPr>
              <a:t> to the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bakery</a:t>
            </a: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</a:rPr>
              <a:t>?</a:t>
            </a:r>
          </a:p>
          <a:p>
            <a:pPr defTabSz="685800">
              <a:defRPr/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B: 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329382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AAE0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099" y="3716674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179" y="4276717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960" y="4737619"/>
            <a:ext cx="390293" cy="424931"/>
          </a:xfrm>
          <a:prstGeom prst="rect">
            <a:avLst/>
          </a:prstGeom>
        </p:spPr>
      </p:pic>
      <p:sp>
        <p:nvSpPr>
          <p:cNvPr id="26" name="Rectangle: Rounded Corners 25"/>
          <p:cNvSpPr/>
          <p:nvPr/>
        </p:nvSpPr>
        <p:spPr>
          <a:xfrm>
            <a:off x="1676400" y="1334114"/>
            <a:ext cx="2640979" cy="1121111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</a:rPr>
              <a:t>A. </a:t>
            </a:r>
          </a:p>
        </p:txBody>
      </p:sp>
      <p:sp>
        <p:nvSpPr>
          <p:cNvPr id="40" name="Cloud 39"/>
          <p:cNvSpPr/>
          <p:nvPr/>
        </p:nvSpPr>
        <p:spPr>
          <a:xfrm>
            <a:off x="-512509" y="3824679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vi-VN" sz="1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674907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vi-VN" sz="1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: Rounded Corners 41"/>
          <p:cNvSpPr/>
          <p:nvPr/>
        </p:nvSpPr>
        <p:spPr>
          <a:xfrm>
            <a:off x="4930995" y="1326398"/>
            <a:ext cx="2640979" cy="1121111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</a:rPr>
              <a:t>B. </a:t>
            </a:r>
          </a:p>
        </p:txBody>
      </p:sp>
      <p:sp>
        <p:nvSpPr>
          <p:cNvPr id="43" name="Rectangle: Rounded Corners 42"/>
          <p:cNvSpPr/>
          <p:nvPr/>
        </p:nvSpPr>
        <p:spPr>
          <a:xfrm>
            <a:off x="1676401" y="2578615"/>
            <a:ext cx="2640979" cy="1121111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</a:rPr>
              <a:t>C. </a:t>
            </a:r>
          </a:p>
        </p:txBody>
      </p:sp>
      <p:sp>
        <p:nvSpPr>
          <p:cNvPr id="44" name="Rectangle: Rounded Corners 43"/>
          <p:cNvSpPr/>
          <p:nvPr/>
        </p:nvSpPr>
        <p:spPr>
          <a:xfrm>
            <a:off x="4930995" y="2583903"/>
            <a:ext cx="2640979" cy="1121111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</a:rPr>
              <a:t>D. 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801" y="1711127"/>
            <a:ext cx="350907" cy="44906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799" y="3008556"/>
            <a:ext cx="348940" cy="44654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834" y="3006585"/>
            <a:ext cx="350480" cy="448517"/>
          </a:xfrm>
          <a:prstGeom prst="rect">
            <a:avLst/>
          </a:prstGeom>
        </p:spPr>
      </p:pic>
      <p:sp>
        <p:nvSpPr>
          <p:cNvPr id="18" name="Cloud 17">
            <a:hlinkClick r:id="rId15" action="ppaction://hlinksldjump"/>
          </p:cNvPr>
          <p:cNvSpPr/>
          <p:nvPr/>
        </p:nvSpPr>
        <p:spPr>
          <a:xfrm>
            <a:off x="3733800" y="4048005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BACK</a:t>
            </a:r>
            <a:endParaRPr lang="vi-VN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CC6A934-42AF-4FB1-AC5F-C5CC1D247D2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95972" y="1377748"/>
            <a:ext cx="1530473" cy="1014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54AD4F76-DC36-4799-88D8-A3AFE15BCC3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00984" y="2660475"/>
            <a:ext cx="1525462" cy="93268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4D6CA7C1-C86C-47F3-9983-B5B7BFBEA4C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51275" y="2660475"/>
            <a:ext cx="1489828" cy="9702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457EDA58-CAC7-4123-8F03-0ADE0467974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51274" y="1377747"/>
            <a:ext cx="1489828" cy="979724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2968399" y="359078"/>
            <a:ext cx="3283085" cy="801249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600" y="1746442"/>
            <a:ext cx="382140" cy="339680"/>
          </a:xfrm>
          <a:prstGeom prst="rect">
            <a:avLst/>
          </a:prstGeom>
        </p:spPr>
      </p:pic>
      <p:pic>
        <p:nvPicPr>
          <p:cNvPr id="2" name="Track 67 Bùi Liễu">
            <a:hlinkClick r:id="" action="ppaction://media"/>
            <a:extLst>
              <a:ext uri="{FF2B5EF4-FFF2-40B4-BE49-F238E27FC236}">
                <a16:creationId xmlns:a16="http://schemas.microsoft.com/office/drawing/2014/main" xmlns="" id="{0E0708D8-D75E-4F8B-A12B-EEA531A724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389" end="29103.8888"/>
                </p14:media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2578" y="623769"/>
            <a:ext cx="334963" cy="26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82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4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1" dur="125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2" dur="125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3" dur="125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125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2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0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10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4086</TotalTime>
  <Words>420</Words>
  <Application>Microsoft Office PowerPoint</Application>
  <PresentationFormat>On-screen Show (16:9)</PresentationFormat>
  <Paragraphs>122</Paragraphs>
  <Slides>23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Calibri</vt:lpstr>
      <vt:lpstr>Berlin Sans FB Demi</vt:lpstr>
      <vt:lpstr>Berlin Sans FB</vt:lpstr>
      <vt:lpstr>Fredoka One</vt:lpstr>
      <vt:lpstr>Wingdings</vt:lpstr>
      <vt:lpstr>Tahoma</vt:lpstr>
      <vt:lpstr>Kirang Haerang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Bùi Liễu 0968142780</dc:creator>
  <cp:lastModifiedBy>User</cp:lastModifiedBy>
  <cp:revision>560</cp:revision>
  <dcterms:created xsi:type="dcterms:W3CDTF">2006-08-16T00:00:00Z</dcterms:created>
  <dcterms:modified xsi:type="dcterms:W3CDTF">2024-04-23T05:08:32Z</dcterms:modified>
</cp:coreProperties>
</file>