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media/audio3.wav" ContentType="audio/x-wav"/>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audio4.wav" ContentType="audio/x-wav"/>
  <Override PartName="/ppt/media/audio5.wav" ContentType="audio/x-wav"/>
  <Override PartName="/ppt/notesSlides/notesSlide3.xml" ContentType="application/vnd.openxmlformats-officedocument.presentationml.notesSlide+xml"/>
  <Override PartName="/ppt/media/audio6.wav" ContentType="audio/x-wav"/>
  <Override PartName="/ppt/media/audio7.wav" ContentType="audio/x-wav"/>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media/audio8.wav" ContentType="audio/x-wav"/>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6" r:id="rId1"/>
  </p:sldMasterIdLst>
  <p:notesMasterIdLst>
    <p:notesMasterId r:id="rId27"/>
  </p:notesMasterIdLst>
  <p:sldIdLst>
    <p:sldId id="288" r:id="rId2"/>
    <p:sldId id="257" r:id="rId3"/>
    <p:sldId id="316" r:id="rId4"/>
    <p:sldId id="595" r:id="rId5"/>
    <p:sldId id="596" r:id="rId6"/>
    <p:sldId id="597" r:id="rId7"/>
    <p:sldId id="598" r:id="rId8"/>
    <p:sldId id="599" r:id="rId9"/>
    <p:sldId id="600" r:id="rId10"/>
    <p:sldId id="601" r:id="rId11"/>
    <p:sldId id="602" r:id="rId12"/>
    <p:sldId id="603" r:id="rId13"/>
    <p:sldId id="604" r:id="rId14"/>
    <p:sldId id="605" r:id="rId15"/>
    <p:sldId id="606" r:id="rId16"/>
    <p:sldId id="607" r:id="rId17"/>
    <p:sldId id="619" r:id="rId18"/>
    <p:sldId id="620" r:id="rId19"/>
    <p:sldId id="621" r:id="rId20"/>
    <p:sldId id="622" r:id="rId21"/>
    <p:sldId id="613" r:id="rId22"/>
    <p:sldId id="618" r:id="rId23"/>
    <p:sldId id="614" r:id="rId24"/>
    <p:sldId id="615" r:id="rId25"/>
    <p:sldId id="616" r:id="rId26"/>
  </p:sldIdLst>
  <p:sldSz cx="9144000" cy="5143500" type="screen16x9"/>
  <p:notesSz cx="9144000" cy="6858000"/>
  <p:embeddedFontLst>
    <p:embeddedFont>
      <p:font typeface="Calibri" pitchFamily="34" charset="0"/>
      <p:regular r:id="rId28"/>
      <p:bold r:id="rId29"/>
      <p:italic r:id="rId30"/>
      <p:boldItalic r:id="rId31"/>
    </p:embeddedFont>
    <p:embeddedFont>
      <p:font typeface="Berlin Sans FB Demi" pitchFamily="34" charset="0"/>
      <p:bold r:id="rId32"/>
    </p:embeddedFont>
    <p:embeddedFont>
      <p:font typeface="Cooper Black" pitchFamily="18" charset="0"/>
      <p:regular r:id="rId33"/>
    </p:embeddedFont>
    <p:embeddedFont>
      <p:font typeface="Berlin Sans FB" pitchFamily="34" charset="0"/>
      <p:regular r:id="rId34"/>
      <p:bold r:id="rId35"/>
    </p:embeddedFont>
    <p:embeddedFont>
      <p:font typeface=".VnBlack"/>
      <p:regular r:id="rId36"/>
    </p:embeddedFont>
    <p:embeddedFont>
      <p:font typeface="Fredoka One" charset="0"/>
      <p:regular r:id="rId37"/>
    </p:embeddedFont>
    <p:embeddedFont>
      <p:font typeface="Tahoma" pitchFamily="34" charset="0"/>
      <p:regular r:id="rId38"/>
      <p:bold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48F"/>
    <a:srgbClr val="CB0305"/>
    <a:srgbClr val="FEF1D9"/>
    <a:srgbClr val="F8B67F"/>
    <a:srgbClr val="FFEAA7"/>
    <a:srgbClr val="0070C0"/>
    <a:srgbClr val="FEE094"/>
    <a:srgbClr val="FDF1D9"/>
    <a:srgbClr val="F8A66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6313" autoAdjust="0"/>
    <p:restoredTop sz="94660"/>
  </p:normalViewPr>
  <p:slideViewPr>
    <p:cSldViewPr>
      <p:cViewPr>
        <p:scale>
          <a:sx n="106" d="100"/>
          <a:sy n="106" d="100"/>
        </p:scale>
        <p:origin x="-102" y="-6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6675A0AE-9291-42F0-A9A9-9F07CD36B171}" type="datetimeFigureOut">
              <a:rPr lang="en-US" smtClean="0"/>
              <a:t>4/23/2024</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2CAF11A4-EF5C-4015-97F8-664D16566A00}" type="slidenum">
              <a:rPr lang="en-US" smtClean="0"/>
              <a:t>‹#›</a:t>
            </a:fld>
            <a:endParaRPr lang="en-US"/>
          </a:p>
        </p:txBody>
      </p:sp>
    </p:spTree>
    <p:extLst>
      <p:ext uri="{BB962C8B-B14F-4D97-AF65-F5344CB8AC3E}">
        <p14:creationId xmlns:p14="http://schemas.microsoft.com/office/powerpoint/2010/main" val="35425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4</a:t>
            </a:fld>
            <a:endParaRPr lang="en-US"/>
          </a:p>
        </p:txBody>
      </p:sp>
    </p:spTree>
    <p:extLst>
      <p:ext uri="{BB962C8B-B14F-4D97-AF65-F5344CB8AC3E}">
        <p14:creationId xmlns:p14="http://schemas.microsoft.com/office/powerpoint/2010/main" val="30742168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13</a:t>
            </a:fld>
            <a:endParaRPr lang="en-US"/>
          </a:p>
        </p:txBody>
      </p:sp>
    </p:spTree>
    <p:extLst>
      <p:ext uri="{BB962C8B-B14F-4D97-AF65-F5344CB8AC3E}">
        <p14:creationId xmlns:p14="http://schemas.microsoft.com/office/powerpoint/2010/main" val="15291364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14</a:t>
            </a:fld>
            <a:endParaRPr lang="en-US"/>
          </a:p>
        </p:txBody>
      </p:sp>
    </p:spTree>
    <p:extLst>
      <p:ext uri="{BB962C8B-B14F-4D97-AF65-F5344CB8AC3E}">
        <p14:creationId xmlns:p14="http://schemas.microsoft.com/office/powerpoint/2010/main" val="2067610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15</a:t>
            </a:fld>
            <a:endParaRPr lang="en-US"/>
          </a:p>
        </p:txBody>
      </p:sp>
    </p:spTree>
    <p:extLst>
      <p:ext uri="{BB962C8B-B14F-4D97-AF65-F5344CB8AC3E}">
        <p14:creationId xmlns:p14="http://schemas.microsoft.com/office/powerpoint/2010/main" val="2520520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16</a:t>
            </a:fld>
            <a:endParaRPr lang="en-US"/>
          </a:p>
        </p:txBody>
      </p:sp>
    </p:spTree>
    <p:extLst>
      <p:ext uri="{BB962C8B-B14F-4D97-AF65-F5344CB8AC3E}">
        <p14:creationId xmlns:p14="http://schemas.microsoft.com/office/powerpoint/2010/main" val="947300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22</a:t>
            </a:fld>
            <a:endParaRPr lang="en-US"/>
          </a:p>
        </p:txBody>
      </p:sp>
    </p:spTree>
    <p:extLst>
      <p:ext uri="{BB962C8B-B14F-4D97-AF65-F5344CB8AC3E}">
        <p14:creationId xmlns:p14="http://schemas.microsoft.com/office/powerpoint/2010/main" val="18403085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AF11A4-EF5C-4015-97F8-664D16566A00}" type="slidenum">
              <a:rPr lang="en-US" smtClean="0"/>
              <a:t>23</a:t>
            </a:fld>
            <a:endParaRPr lang="en-US"/>
          </a:p>
        </p:txBody>
      </p:sp>
    </p:spTree>
    <p:extLst>
      <p:ext uri="{BB962C8B-B14F-4D97-AF65-F5344CB8AC3E}">
        <p14:creationId xmlns:p14="http://schemas.microsoft.com/office/powerpoint/2010/main" val="2263100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F6604AC7-1B9D-4430-A7C9-6DF0F9BA4D45}" type="slidenum">
              <a:rPr lang="en-US" smtClean="0"/>
              <a:t>5</a:t>
            </a:fld>
            <a:endParaRPr lang="en-US"/>
          </a:p>
        </p:txBody>
      </p:sp>
    </p:spTree>
    <p:extLst>
      <p:ext uri="{BB962C8B-B14F-4D97-AF65-F5344CB8AC3E}">
        <p14:creationId xmlns:p14="http://schemas.microsoft.com/office/powerpoint/2010/main" val="2001976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6</a:t>
            </a:fld>
            <a:endParaRPr lang="en-US"/>
          </a:p>
        </p:txBody>
      </p:sp>
    </p:spTree>
    <p:extLst>
      <p:ext uri="{BB962C8B-B14F-4D97-AF65-F5344CB8AC3E}">
        <p14:creationId xmlns:p14="http://schemas.microsoft.com/office/powerpoint/2010/main" val="1402478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7</a:t>
            </a:fld>
            <a:endParaRPr lang="en-US"/>
          </a:p>
        </p:txBody>
      </p:sp>
    </p:spTree>
    <p:extLst>
      <p:ext uri="{BB962C8B-B14F-4D97-AF65-F5344CB8AC3E}">
        <p14:creationId xmlns:p14="http://schemas.microsoft.com/office/powerpoint/2010/main" val="2803102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8</a:t>
            </a:fld>
            <a:endParaRPr lang="en-US"/>
          </a:p>
        </p:txBody>
      </p:sp>
    </p:spTree>
    <p:extLst>
      <p:ext uri="{BB962C8B-B14F-4D97-AF65-F5344CB8AC3E}">
        <p14:creationId xmlns:p14="http://schemas.microsoft.com/office/powerpoint/2010/main" val="616535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9</a:t>
            </a:fld>
            <a:endParaRPr lang="en-US"/>
          </a:p>
        </p:txBody>
      </p:sp>
    </p:spTree>
    <p:extLst>
      <p:ext uri="{BB962C8B-B14F-4D97-AF65-F5344CB8AC3E}">
        <p14:creationId xmlns:p14="http://schemas.microsoft.com/office/powerpoint/2010/main" val="33510047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10</a:t>
            </a:fld>
            <a:endParaRPr lang="en-US"/>
          </a:p>
        </p:txBody>
      </p:sp>
    </p:spTree>
    <p:extLst>
      <p:ext uri="{BB962C8B-B14F-4D97-AF65-F5344CB8AC3E}">
        <p14:creationId xmlns:p14="http://schemas.microsoft.com/office/powerpoint/2010/main" val="2610754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11</a:t>
            </a:fld>
            <a:endParaRPr lang="en-US"/>
          </a:p>
        </p:txBody>
      </p:sp>
    </p:spTree>
    <p:extLst>
      <p:ext uri="{BB962C8B-B14F-4D97-AF65-F5344CB8AC3E}">
        <p14:creationId xmlns:p14="http://schemas.microsoft.com/office/powerpoint/2010/main" val="2967112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6604AC7-1B9D-4430-A7C9-6DF0F9BA4D45}" type="slidenum">
              <a:rPr lang="en-US" smtClean="0"/>
              <a:t>12</a:t>
            </a:fld>
            <a:endParaRPr lang="en-US"/>
          </a:p>
        </p:txBody>
      </p:sp>
    </p:spTree>
    <p:extLst>
      <p:ext uri="{BB962C8B-B14F-4D97-AF65-F5344CB8AC3E}">
        <p14:creationId xmlns:p14="http://schemas.microsoft.com/office/powerpoint/2010/main" val="26504049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49660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33383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84979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a:extLst>
              <a:ext uri="{28A0092B-C50C-407E-A947-70E740481C1C}">
                <a14:useLocalDpi xmlns:a14="http://schemas.microsoft.com/office/drawing/2010/main" val="0"/>
              </a:ext>
            </a:extLst>
          </a:blip>
          <a:srcRect l="1443" t="2473" r="1377" b="2399"/>
          <a:stretch/>
        </p:blipFill>
        <p:spPr>
          <a:xfrm>
            <a:off x="0" y="0"/>
            <a:ext cx="9144000" cy="5143500"/>
          </a:xfrm>
          <a:prstGeom prst="rect">
            <a:avLst/>
          </a:prstGeom>
        </p:spPr>
      </p:pic>
    </p:spTree>
    <p:extLst>
      <p:ext uri="{BB962C8B-B14F-4D97-AF65-F5344CB8AC3E}">
        <p14:creationId xmlns:p14="http://schemas.microsoft.com/office/powerpoint/2010/main" val="31979345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62550"/>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505450"/>
            <a:ext cx="10909859" cy="2584888"/>
          </a:xfrm>
          <a:prstGeom prst="rect">
            <a:avLst/>
          </a:prstGeom>
        </p:spPr>
      </p:pic>
    </p:spTree>
    <p:extLst>
      <p:ext uri="{BB962C8B-B14F-4D97-AF65-F5344CB8AC3E}">
        <p14:creationId xmlns:p14="http://schemas.microsoft.com/office/powerpoint/2010/main" val="275511201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001"/>
            <a:ext cx="9144000" cy="5152380"/>
          </a:xfrm>
          <a:prstGeom prst="rect">
            <a:avLst/>
          </a:prstGeom>
        </p:spPr>
      </p:pic>
    </p:spTree>
    <p:extLst>
      <p:ext uri="{BB962C8B-B14F-4D97-AF65-F5344CB8AC3E}">
        <p14:creationId xmlns:p14="http://schemas.microsoft.com/office/powerpoint/2010/main" val="16571442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98" y="0"/>
            <a:ext cx="9080803" cy="5143500"/>
          </a:xfrm>
          <a:prstGeom prst="rect">
            <a:avLst/>
          </a:prstGeom>
        </p:spPr>
      </p:pic>
    </p:spTree>
    <p:extLst>
      <p:ext uri="{BB962C8B-B14F-4D97-AF65-F5344CB8AC3E}">
        <p14:creationId xmlns:p14="http://schemas.microsoft.com/office/powerpoint/2010/main" val="2014621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44" y="0"/>
            <a:ext cx="9138512" cy="5162550"/>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4972050"/>
            <a:ext cx="10291587" cy="2438400"/>
          </a:xfrm>
          <a:prstGeom prst="rect">
            <a:avLst/>
          </a:prstGeom>
        </p:spPr>
      </p:pic>
    </p:spTree>
    <p:extLst>
      <p:ext uri="{BB962C8B-B14F-4D97-AF65-F5344CB8AC3E}">
        <p14:creationId xmlns:p14="http://schemas.microsoft.com/office/powerpoint/2010/main" val="132999703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56500418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xmlns="" id="{E1AC241B-5E8C-7015-5E0C-C711DD74F711}"/>
              </a:ext>
            </a:extLst>
          </p:cNvPr>
          <p:cNvSpPr txBox="1">
            <a:spLocks/>
          </p:cNvSpPr>
          <p:nvPr userDrawn="1"/>
        </p:nvSpPr>
        <p:spPr>
          <a:xfrm>
            <a:off x="-371475" y="-15842672"/>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a:t>
            </a:r>
            <a:endParaRPr lang="en-US" sz="12500" dirty="0">
              <a:solidFill>
                <a:srgbClr val="CD6211"/>
              </a:solidFill>
              <a:latin typeface=".VnBlack" panose="020B7200000000000000" pitchFamily="34" charset="0"/>
            </a:endParaRPr>
          </a:p>
        </p:txBody>
      </p:sp>
      <p:sp>
        <p:nvSpPr>
          <p:cNvPr id="3" name="MsPham-0936082789">
            <a:extLst>
              <a:ext uri="{FF2B5EF4-FFF2-40B4-BE49-F238E27FC236}">
                <a16:creationId xmlns:a16="http://schemas.microsoft.com/office/drawing/2014/main" xmlns="" id="{9E8632B1-3C46-4309-84F4-19242E24D7D2}"/>
              </a:ext>
            </a:extLst>
          </p:cNvPr>
          <p:cNvSpPr txBox="1">
            <a:spLocks/>
          </p:cNvSpPr>
          <p:nvPr userDrawn="1"/>
        </p:nvSpPr>
        <p:spPr>
          <a:xfrm>
            <a:off x="-371475" y="18390178"/>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a:t>
            </a:r>
            <a:endParaRPr lang="en-US" sz="12500" dirty="0">
              <a:solidFill>
                <a:srgbClr val="CD6211"/>
              </a:solidFill>
              <a:latin typeface=".VnBlack" panose="020B7200000000000000" pitchFamily="34" charset="0"/>
            </a:endParaRPr>
          </a:p>
        </p:txBody>
      </p:sp>
      <p:sp>
        <p:nvSpPr>
          <p:cNvPr id="4" name="MsPham-0936082789">
            <a:extLst>
              <a:ext uri="{FF2B5EF4-FFF2-40B4-BE49-F238E27FC236}">
                <a16:creationId xmlns:a16="http://schemas.microsoft.com/office/drawing/2014/main" xmlns="" id="{2AB99A2C-C37D-37BA-00A7-138526DE1836}"/>
              </a:ext>
            </a:extLst>
          </p:cNvPr>
          <p:cNvSpPr txBox="1">
            <a:spLocks/>
          </p:cNvSpPr>
          <p:nvPr userDrawn="1"/>
        </p:nvSpPr>
        <p:spPr>
          <a:xfrm>
            <a:off x="-33889950" y="551639"/>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 </a:t>
            </a:r>
            <a:endParaRPr lang="en-US" sz="12500" dirty="0">
              <a:solidFill>
                <a:srgbClr val="CD6211"/>
              </a:solidFill>
              <a:latin typeface=".VnBlack" panose="020B7200000000000000" pitchFamily="34" charset="0"/>
            </a:endParaRPr>
          </a:p>
        </p:txBody>
      </p:sp>
      <p:sp>
        <p:nvSpPr>
          <p:cNvPr id="5" name="MsPham-0936082789">
            <a:extLst>
              <a:ext uri="{FF2B5EF4-FFF2-40B4-BE49-F238E27FC236}">
                <a16:creationId xmlns:a16="http://schemas.microsoft.com/office/drawing/2014/main" xmlns="" id="{67740A6F-CF8D-C5FC-A904-5721B45D19D0}"/>
              </a:ext>
            </a:extLst>
          </p:cNvPr>
          <p:cNvSpPr txBox="1">
            <a:spLocks/>
          </p:cNvSpPr>
          <p:nvPr userDrawn="1"/>
        </p:nvSpPr>
        <p:spPr>
          <a:xfrm>
            <a:off x="31331382" y="551639"/>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a:t>
            </a:r>
            <a:endParaRPr lang="en-US" sz="12500" dirty="0">
              <a:solidFill>
                <a:srgbClr val="CD6211"/>
              </a:solidFill>
              <a:latin typeface=".VnBlack" panose="020B7200000000000000" pitchFamily="34" charset="0"/>
            </a:endParaRPr>
          </a:p>
        </p:txBody>
      </p:sp>
      <p:pic>
        <p:nvPicPr>
          <p:cNvPr id="6" name="MsPham0936082789" descr="Line chart&#10;&#10;Description automatically generated with medium confidence">
            <a:extLst>
              <a:ext uri="{FF2B5EF4-FFF2-40B4-BE49-F238E27FC236}">
                <a16:creationId xmlns:a16="http://schemas.microsoft.com/office/drawing/2014/main" xmlns="" id="{9E497754-46EC-D2E8-D574-A521B518BA2F}"/>
              </a:ext>
            </a:extLst>
          </p:cNvPr>
          <p:cNvPicPr>
            <a:picLocks noGrp="1" noRot="1" noChangeAspect="1" noMove="1" noResize="1" noEditPoints="1" noAdjustHandles="1" noChangeArrowheads="1" noChangeShapeType="1" noCrop="1"/>
          </p:cNvPicPr>
          <p:nvPr userDrawn="1"/>
        </p:nvPicPr>
        <p:blipFill>
          <a:blip r:embed="rId2">
            <a:extLst>
              <a:ext uri="{28A0092B-C50C-407E-A947-70E740481C1C}">
                <a14:useLocalDpi xmlns:a14="http://schemas.microsoft.com/office/drawing/2010/main" val="0"/>
              </a:ext>
            </a:extLst>
          </a:blip>
          <a:srcRect l="-463750" t="-400000" r="-463750" b="-400000"/>
          <a:stretch>
            <a:fillRect/>
          </a:stretch>
        </p:blipFill>
        <p:spPr>
          <a:xfrm>
            <a:off x="-42405300" y="-20574000"/>
            <a:ext cx="93954600" cy="46291500"/>
          </a:xfrm>
          <a:custGeom>
            <a:avLst/>
            <a:gdLst>
              <a:gd name="connsiteX0" fmla="*/ 0 w 125272800"/>
              <a:gd name="connsiteY0" fmla="*/ 0 h 61722000"/>
              <a:gd name="connsiteX1" fmla="*/ 125272800 w 125272800"/>
              <a:gd name="connsiteY1" fmla="*/ 0 h 61722000"/>
              <a:gd name="connsiteX2" fmla="*/ 125272800 w 125272800"/>
              <a:gd name="connsiteY2" fmla="*/ 61722000 h 61722000"/>
              <a:gd name="connsiteX3" fmla="*/ 0 w 125272800"/>
              <a:gd name="connsiteY3" fmla="*/ 61722000 h 61722000"/>
            </a:gdLst>
            <a:ahLst/>
            <a:cxnLst>
              <a:cxn ang="0">
                <a:pos x="connsiteX0" y="connsiteY0"/>
              </a:cxn>
              <a:cxn ang="0">
                <a:pos x="connsiteX1" y="connsiteY1"/>
              </a:cxn>
              <a:cxn ang="0">
                <a:pos x="connsiteX2" y="connsiteY2"/>
              </a:cxn>
              <a:cxn ang="0">
                <a:pos x="connsiteX3" y="connsiteY3"/>
              </a:cxn>
            </a:cxnLst>
            <a:rect l="l" t="t" r="r" b="b"/>
            <a:pathLst>
              <a:path w="125272800" h="61722000">
                <a:moveTo>
                  <a:pt x="0" y="0"/>
                </a:moveTo>
                <a:lnTo>
                  <a:pt x="125272800" y="0"/>
                </a:lnTo>
                <a:lnTo>
                  <a:pt x="125272800" y="61722000"/>
                </a:lnTo>
                <a:lnTo>
                  <a:pt x="0" y="61722000"/>
                </a:lnTo>
                <a:close/>
              </a:path>
            </a:pathLst>
          </a:custGeom>
        </p:spPr>
      </p:pic>
    </p:spTree>
    <p:extLst>
      <p:ext uri="{BB962C8B-B14F-4D97-AF65-F5344CB8AC3E}">
        <p14:creationId xmlns:p14="http://schemas.microsoft.com/office/powerpoint/2010/main" val="695666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79804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745397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716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3570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1973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9418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2753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4042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4/23/2024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6233099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1.wav"/><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30.png"/><Relationship Id="rId17" Type="http://schemas.openxmlformats.org/officeDocument/2006/relationships/image" Target="../media/image27.png"/><Relationship Id="rId2" Type="http://schemas.openxmlformats.org/officeDocument/2006/relationships/notesSlide" Target="../notesSlides/notesSlide7.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image" Target="../media/image38.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39.png"/><Relationship Id="rId17" Type="http://schemas.openxmlformats.org/officeDocument/2006/relationships/image" Target="../media/image27.png"/><Relationship Id="rId2" Type="http://schemas.openxmlformats.org/officeDocument/2006/relationships/notesSlide" Target="../notesSlides/notesSlide8.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_rels/slide1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40.png"/><Relationship Id="rId17" Type="http://schemas.openxmlformats.org/officeDocument/2006/relationships/image" Target="../media/image27.png"/><Relationship Id="rId2" Type="http://schemas.openxmlformats.org/officeDocument/2006/relationships/notesSlide" Target="../notesSlides/notesSlide9.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image" Target="../media/image41.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31.png"/><Relationship Id="rId3" Type="http://schemas.openxmlformats.org/officeDocument/2006/relationships/audio" Target="../media/audio4.wav"/><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43.png"/><Relationship Id="rId2" Type="http://schemas.openxmlformats.org/officeDocument/2006/relationships/notesSlide" Target="../notesSlides/notesSlide10.xml"/><Relationship Id="rId16" Type="http://schemas.openxmlformats.org/officeDocument/2006/relationships/image" Target="../media/image33.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5.png"/><Relationship Id="rId5" Type="http://schemas.openxmlformats.org/officeDocument/2006/relationships/audio" Target="../media/audio7.wav"/><Relationship Id="rId15" Type="http://schemas.openxmlformats.org/officeDocument/2006/relationships/image" Target="../media/image27.png"/><Relationship Id="rId10" Type="http://schemas.openxmlformats.org/officeDocument/2006/relationships/image" Target="../media/image42.png"/><Relationship Id="rId4" Type="http://schemas.openxmlformats.org/officeDocument/2006/relationships/audio" Target="../media/audio6.wav"/><Relationship Id="rId9" Type="http://schemas.openxmlformats.org/officeDocument/2006/relationships/image" Target="../media/image20.png"/><Relationship Id="rId14" Type="http://schemas.openxmlformats.org/officeDocument/2006/relationships/image" Target="../media/image32.png"/></Relationships>
</file>

<file path=ppt/slides/_rels/slide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0.png"/><Relationship Id="rId18" Type="http://schemas.openxmlformats.org/officeDocument/2006/relationships/image" Target="../media/image32.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44.png"/><Relationship Id="rId17" Type="http://schemas.openxmlformats.org/officeDocument/2006/relationships/image" Target="../media/image31.png"/><Relationship Id="rId2" Type="http://schemas.openxmlformats.org/officeDocument/2006/relationships/notesSlide" Target="../notesSlides/notesSlide11.xml"/><Relationship Id="rId16"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33.png"/><Relationship Id="rId5" Type="http://schemas.openxmlformats.org/officeDocument/2006/relationships/audio" Target="../media/audio7.wav"/><Relationship Id="rId15" Type="http://schemas.openxmlformats.org/officeDocument/2006/relationships/image" Target="../media/image25.png"/><Relationship Id="rId10" Type="http://schemas.openxmlformats.org/officeDocument/2006/relationships/image" Target="../media/image39.png"/><Relationship Id="rId19" Type="http://schemas.openxmlformats.org/officeDocument/2006/relationships/image" Target="../media/image27.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46.jpg"/><Relationship Id="rId18" Type="http://schemas.openxmlformats.org/officeDocument/2006/relationships/image" Target="../media/image32.png"/><Relationship Id="rId3" Type="http://schemas.openxmlformats.org/officeDocument/2006/relationships/slideLayout" Target="../slideLayouts/slideLayout17.xml"/><Relationship Id="rId7" Type="http://schemas.openxmlformats.org/officeDocument/2006/relationships/audio" Target="../media/audio7.wav"/><Relationship Id="rId12" Type="http://schemas.openxmlformats.org/officeDocument/2006/relationships/image" Target="../media/image45.png"/><Relationship Id="rId17" Type="http://schemas.openxmlformats.org/officeDocument/2006/relationships/image" Target="../media/image31.png"/><Relationship Id="rId2" Type="http://schemas.microsoft.com/office/2007/relationships/media" Target="../media/media1.wav"/><Relationship Id="rId16" Type="http://schemas.openxmlformats.org/officeDocument/2006/relationships/image" Target="../media/image26.png"/><Relationship Id="rId20" Type="http://schemas.openxmlformats.org/officeDocument/2006/relationships/image" Target="../media/image20.png"/><Relationship Id="rId1" Type="http://schemas.openxmlformats.org/officeDocument/2006/relationships/audio" Target="NULL" TargetMode="External"/><Relationship Id="rId6" Type="http://schemas.openxmlformats.org/officeDocument/2006/relationships/audio" Target="../media/audio6.wav"/><Relationship Id="rId11" Type="http://schemas.openxmlformats.org/officeDocument/2006/relationships/image" Target="../media/image33.png"/><Relationship Id="rId5" Type="http://schemas.openxmlformats.org/officeDocument/2006/relationships/audio" Target="../media/audio4.wav"/><Relationship Id="rId15" Type="http://schemas.openxmlformats.org/officeDocument/2006/relationships/image" Target="../media/image25.png"/><Relationship Id="rId10" Type="http://schemas.openxmlformats.org/officeDocument/2006/relationships/image" Target="../media/image42.png"/><Relationship Id="rId19" Type="http://schemas.openxmlformats.org/officeDocument/2006/relationships/image" Target="../media/image27.png"/><Relationship Id="rId4" Type="http://schemas.openxmlformats.org/officeDocument/2006/relationships/notesSlide" Target="../notesSlides/notesSlide12.xml"/><Relationship Id="rId9" Type="http://schemas.openxmlformats.org/officeDocument/2006/relationships/image" Target="../media/image21.png"/><Relationship Id="rId14" Type="http://schemas.openxmlformats.org/officeDocument/2006/relationships/image" Target="../media/image22.png"/></Relationships>
</file>

<file path=ppt/slides/_rels/slide16.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47.png"/><Relationship Id="rId3" Type="http://schemas.openxmlformats.org/officeDocument/2006/relationships/audio" Target="../media/audio1.wav"/><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hyperlink" Target="https://www.facebook.com/msphampowerpoint" TargetMode="External"/><Relationship Id="rId10" Type="http://schemas.openxmlformats.org/officeDocument/2006/relationships/image" Target="../media/image16.png"/><Relationship Id="rId4" Type="http://schemas.openxmlformats.org/officeDocument/2006/relationships/image" Target="../media/image11.png"/><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audio" Target="../media/audio8.wav"/><Relationship Id="rId1" Type="http://schemas.openxmlformats.org/officeDocument/2006/relationships/slideLayout" Target="../slideLayouts/slideLayout17.xml"/><Relationship Id="rId5" Type="http://schemas.openxmlformats.org/officeDocument/2006/relationships/image" Target="../media/image50.png"/><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8.wav"/><Relationship Id="rId1" Type="http://schemas.openxmlformats.org/officeDocument/2006/relationships/slideLayout" Target="../slideLayouts/slideLayout17.xml"/><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audio" Target="../media/audio2.wav"/><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audio" Target="../media/audio8.wav"/><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8.wav"/><Relationship Id="rId7"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6.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audio" Target="../media/audio2.wav"/><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audio" Target="../media/audio2.wav"/><Relationship Id="rId7" Type="http://schemas.openxmlformats.org/officeDocument/2006/relationships/image" Target="../media/image62.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61.png"/><Relationship Id="rId5" Type="http://schemas.openxmlformats.org/officeDocument/2006/relationships/image" Target="../media/image60.png"/><Relationship Id="rId10" Type="http://schemas.openxmlformats.org/officeDocument/2006/relationships/image" Target="../media/image59.png"/><Relationship Id="rId4" Type="http://schemas.openxmlformats.org/officeDocument/2006/relationships/audio" Target="../media/audio8.wav"/><Relationship Id="rId9"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audio" Target="../media/audio9.wav"/><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audio" Target="../media/audio3.wav"/><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hyperlink" Target="https://www.facebook.com/msphampowerpoint" TargetMode="External"/><Relationship Id="rId11" Type="http://schemas.openxmlformats.org/officeDocument/2006/relationships/image" Target="../media/image16.pn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audio" Target="../media/audio3.wav"/><Relationship Id="rId9" Type="http://schemas.openxmlformats.org/officeDocument/2006/relationships/image" Target="../media/image14.png"/><Relationship Id="rId14" Type="http://schemas.openxmlformats.org/officeDocument/2006/relationships/image" Target="../media/image19.jp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6.xml"/><Relationship Id="rId18" Type="http://schemas.openxmlformats.org/officeDocument/2006/relationships/image" Target="../media/image25.png"/><Relationship Id="rId3" Type="http://schemas.openxmlformats.org/officeDocument/2006/relationships/audio" Target="../media/audio4.wav"/><Relationship Id="rId21" Type="http://schemas.openxmlformats.org/officeDocument/2006/relationships/image" Target="../media/image28.png"/><Relationship Id="rId7" Type="http://schemas.openxmlformats.org/officeDocument/2006/relationships/image" Target="../media/image12.png"/><Relationship Id="rId12" Type="http://schemas.openxmlformats.org/officeDocument/2006/relationships/image" Target="../media/image23.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20" Type="http://schemas.openxmlformats.org/officeDocument/2006/relationships/image" Target="../media/image27.png"/><Relationship Id="rId1" Type="http://schemas.openxmlformats.org/officeDocument/2006/relationships/slideLayout" Target="../slideLayouts/slideLayout17.xml"/><Relationship Id="rId6" Type="http://schemas.openxmlformats.org/officeDocument/2006/relationships/hyperlink" Target="https://www.facebook.com/msphampowerpoint" TargetMode="External"/><Relationship Id="rId11" Type="http://schemas.openxmlformats.org/officeDocument/2006/relationships/image" Target="../media/image18.png"/><Relationship Id="rId5" Type="http://schemas.openxmlformats.org/officeDocument/2006/relationships/image" Target="../media/image11.png"/><Relationship Id="rId15" Type="http://schemas.openxmlformats.org/officeDocument/2006/relationships/image" Target="../media/image15.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audio" Target="../media/audio5.wav"/><Relationship Id="rId9" Type="http://schemas.openxmlformats.org/officeDocument/2006/relationships/image" Target="../media/image21.png"/><Relationship Id="rId14"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30.png"/><Relationship Id="rId17" Type="http://schemas.openxmlformats.org/officeDocument/2006/relationships/image" Target="../media/image27.png"/><Relationship Id="rId2" Type="http://schemas.openxmlformats.org/officeDocument/2006/relationships/notesSlide" Target="../notesSlides/notesSlide3.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image" Target="../media/image34.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35.png"/><Relationship Id="rId17" Type="http://schemas.openxmlformats.org/officeDocument/2006/relationships/image" Target="../media/image27.png"/><Relationship Id="rId2" Type="http://schemas.openxmlformats.org/officeDocument/2006/relationships/notesSlide" Target="../notesSlides/notesSlide4.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image" Target="../media/image36.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30.png"/><Relationship Id="rId17" Type="http://schemas.openxmlformats.org/officeDocument/2006/relationships/image" Target="../media/image27.png"/><Relationship Id="rId2" Type="http://schemas.openxmlformats.org/officeDocument/2006/relationships/notesSlide" Target="../notesSlides/notesSlide5.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19" Type="http://schemas.openxmlformats.org/officeDocument/2006/relationships/image" Target="../media/image37.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25.png"/><Relationship Id="rId1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hyperlink" Target="https://www.facebook.com/msphampowerpoint" TargetMode="External"/><Relationship Id="rId12" Type="http://schemas.openxmlformats.org/officeDocument/2006/relationships/image" Target="../media/image30.png"/><Relationship Id="rId17" Type="http://schemas.openxmlformats.org/officeDocument/2006/relationships/image" Target="../media/image27.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17.xml"/><Relationship Id="rId6" Type="http://schemas.openxmlformats.org/officeDocument/2006/relationships/image" Target="../media/image29.png"/><Relationship Id="rId11" Type="http://schemas.openxmlformats.org/officeDocument/2006/relationships/image" Target="../media/image20.png"/><Relationship Id="rId5" Type="http://schemas.openxmlformats.org/officeDocument/2006/relationships/audio" Target="../media/audio7.wav"/><Relationship Id="rId15" Type="http://schemas.openxmlformats.org/officeDocument/2006/relationships/image" Target="../media/image31.png"/><Relationship Id="rId10" Type="http://schemas.openxmlformats.org/officeDocument/2006/relationships/image" Target="../media/image22.png"/><Relationship Id="rId4" Type="http://schemas.openxmlformats.org/officeDocument/2006/relationships/audio" Target="../media/audio6.wav"/><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701C47E-2385-4D58-A198-C99E014045AD}"/>
              </a:ext>
            </a:extLst>
          </p:cNvPr>
          <p:cNvPicPr>
            <a:picLocks noChangeAspect="1"/>
          </p:cNvPicPr>
          <p:nvPr/>
        </p:nvPicPr>
        <p:blipFill>
          <a:blip r:embed="rId3" cstate="print">
            <a:clrChange>
              <a:clrFrom>
                <a:srgbClr val="EBEBEB"/>
              </a:clrFrom>
              <a:clrTo>
                <a:srgbClr val="EBEBEB">
                  <a:alpha val="0"/>
                </a:srgbClr>
              </a:clrTo>
            </a:clrChange>
            <a:extLst>
              <a:ext uri="{28A0092B-C50C-407E-A947-70E740481C1C}">
                <a14:useLocalDpi xmlns:a14="http://schemas.microsoft.com/office/drawing/2010/main" val="0"/>
              </a:ext>
            </a:extLst>
          </a:blip>
          <a:stretch>
            <a:fillRect/>
          </a:stretch>
        </p:blipFill>
        <p:spPr>
          <a:xfrm>
            <a:off x="1429451" y="0"/>
            <a:ext cx="6285098" cy="5143500"/>
          </a:xfrm>
          <a:prstGeom prst="rect">
            <a:avLst/>
          </a:prstGeom>
        </p:spPr>
      </p:pic>
    </p:spTree>
    <p:extLst>
      <p:ext uri="{BB962C8B-B14F-4D97-AF65-F5344CB8AC3E}">
        <p14:creationId xmlns:p14="http://schemas.microsoft.com/office/powerpoint/2010/main" val="2900933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0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FE34E7EF-9CD7-41E6-6EBC-CAB9034393D7}"/>
              </a:ext>
            </a:extLst>
          </p:cNvPr>
          <p:cNvGrpSpPr/>
          <p:nvPr/>
        </p:nvGrpSpPr>
        <p:grpSpPr>
          <a:xfrm>
            <a:off x="-29722" y="0"/>
            <a:ext cx="9144000" cy="5143499"/>
            <a:chOff x="0" y="0"/>
            <a:chExt cx="12192000" cy="6857999"/>
          </a:xfrm>
        </p:grpSpPr>
        <p:pic>
          <p:nvPicPr>
            <p:cNvPr id="25" name="Picture 24">
              <a:extLst>
                <a:ext uri="{FF2B5EF4-FFF2-40B4-BE49-F238E27FC236}">
                  <a16:creationId xmlns:a16="http://schemas.microsoft.com/office/drawing/2014/main" xmlns="" id="{512A581B-0EFC-70E1-CC61-065541D2D84C}"/>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F6C03A04-AF11-2BB4-11FF-E82A68D8B8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tx1"/>
                </a:solidFill>
              </a:rPr>
              <a:t>2</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8112">
            <a:off x="442946" y="518800"/>
            <a:ext cx="1175292" cy="1446254"/>
          </a:xfrm>
          <a:prstGeom prst="rect">
            <a:avLst/>
          </a:prstGeom>
        </p:spPr>
      </p:pic>
      <p:sp>
        <p:nvSpPr>
          <p:cNvPr id="7"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724968"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latin typeface="Arial" panose="020B0604020202020204" pitchFamily="34" charset="0"/>
                <a:cs typeface="Arial" panose="020B0604020202020204" pitchFamily="34" charset="0"/>
              </a:rPr>
              <a:t>round</a:t>
            </a:r>
            <a:endParaRPr lang="en-US" sz="2400" b="1" dirty="0">
              <a:latin typeface="Arial" panose="020B0604020202020204" pitchFamily="34" charset="0"/>
              <a:cs typeface="Arial" panose="020B0604020202020204" pitchFamily="34" charset="0"/>
            </a:endParaRPr>
          </a:p>
        </p:txBody>
      </p:sp>
      <p:sp>
        <p:nvSpPr>
          <p:cNvPr id="16" name="Sai2MsPham"/>
          <p:cNvSpPr/>
          <p:nvPr/>
        </p:nvSpPr>
        <p:spPr>
          <a:xfrm>
            <a:off x="5904762" y="3441406"/>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 C. </a:t>
            </a:r>
            <a:r>
              <a:rPr lang="vi-VN" sz="2400" b="1" dirty="0" err="1">
                <a:latin typeface="Arial" panose="020B0604020202020204" pitchFamily="34" charset="0"/>
                <a:cs typeface="Arial" panose="020B0604020202020204" pitchFamily="34" charset="0"/>
              </a:rPr>
              <a:t>straight</a:t>
            </a:r>
            <a:endParaRPr lang="en-US" sz="2400" b="1" dirty="0">
              <a:latin typeface="Arial" panose="020B0604020202020204" pitchFamily="34" charset="0"/>
              <a:cs typeface="Arial" panose="020B0604020202020204" pitchFamily="34" charset="0"/>
            </a:endParaRPr>
          </a:p>
        </p:txBody>
      </p:sp>
      <p:sp>
        <p:nvSpPr>
          <p:cNvPr id="17" name="Sai1MsPham"/>
          <p:cNvSpPr/>
          <p:nvPr/>
        </p:nvSpPr>
        <p:spPr>
          <a:xfrm>
            <a:off x="3314865"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err="1">
                <a:latin typeface="Arial" panose="020B0604020202020204" pitchFamily="34" charset="0"/>
                <a:cs typeface="Arial" panose="020B0604020202020204" pitchFamily="34" charset="0"/>
              </a:rPr>
              <a:t>right</a:t>
            </a:r>
            <a:endParaRPr lang="en-US" sz="2400" b="1" dirty="0">
              <a:latin typeface="Arial" panose="020B0604020202020204" pitchFamily="34" charset="0"/>
              <a:cs typeface="Arial" panose="020B0604020202020204" pitchFamily="34" charset="0"/>
            </a:endParaRPr>
          </a:p>
        </p:txBody>
      </p:sp>
      <p:sp>
        <p:nvSpPr>
          <p:cNvPr id="18" name="5-Point Star 17"/>
          <p:cNvSpPr/>
          <p:nvPr/>
        </p:nvSpPr>
        <p:spPr>
          <a:xfrm>
            <a:off x="1564530" y="5472716"/>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pic>
        <p:nvPicPr>
          <p:cNvPr id="29" name="MsPham-0936082789">
            <a:extLst>
              <a:ext uri="{FF2B5EF4-FFF2-40B4-BE49-F238E27FC236}">
                <a16:creationId xmlns:a16="http://schemas.microsoft.com/office/drawing/2014/main" xmlns="" id="{34CC3D33-B080-3CFF-9BC7-32C4386C7E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3479732" y="965135"/>
            <a:ext cx="2005517" cy="1233567"/>
          </a:xfrm>
          <a:prstGeom prst="rect">
            <a:avLst/>
          </a:prstGeom>
          <a:noFill/>
          <a:extLst>
            <a:ext uri="{909E8E84-426E-40DD-AFC4-6F175D3DCCD1}">
              <a14:hiddenFill xmlns:a14="http://schemas.microsoft.com/office/drawing/2010/main">
                <a:solidFill>
                  <a:srgbClr val="FFFFFF"/>
                </a:solidFill>
              </a14:hiddenFill>
            </a:ext>
          </a:extLst>
        </p:spPr>
      </p:pic>
      <p:sp>
        <p:nvSpPr>
          <p:cNvPr id="30" name="MsPham-0936082789">
            <a:extLst>
              <a:ext uri="{FF2B5EF4-FFF2-40B4-BE49-F238E27FC236}">
                <a16:creationId xmlns:a16="http://schemas.microsoft.com/office/drawing/2014/main" xmlns="" id="{46481BFB-3BF9-3D98-A7C9-D1DB5F0D7EF1}"/>
              </a:ext>
            </a:extLst>
          </p:cNvPr>
          <p:cNvSpPr txBox="1"/>
          <p:nvPr/>
        </p:nvSpPr>
        <p:spPr>
          <a:xfrm>
            <a:off x="2116805" y="2366762"/>
            <a:ext cx="4680570" cy="469359"/>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r>
              <a:rPr lang="vi-VN" altLang="en-US" sz="2600" dirty="0" err="1">
                <a:solidFill>
                  <a:schemeClr val="tx1"/>
                </a:solidFill>
              </a:rPr>
              <a:t>turn</a:t>
            </a:r>
            <a:r>
              <a:rPr lang="vi-VN" altLang="en-US" sz="2600" dirty="0">
                <a:solidFill>
                  <a:schemeClr val="tx1"/>
                </a:solidFill>
              </a:rPr>
              <a:t> _____</a:t>
            </a:r>
            <a:endParaRPr lang="en-US" altLang="en-US" sz="2600" dirty="0">
              <a:solidFill>
                <a:schemeClr val="tx1"/>
              </a:solidFill>
            </a:endParaRPr>
          </a:p>
        </p:txBody>
      </p:sp>
    </p:spTree>
    <p:extLst>
      <p:ext uri="{BB962C8B-B14F-4D97-AF65-F5344CB8AC3E}">
        <p14:creationId xmlns:p14="http://schemas.microsoft.com/office/powerpoint/2010/main" val="4171499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P spid="17" grpId="0" animBg="1"/>
      <p:bldP spid="17"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3ABC6940-9425-B98B-BD9E-58E918CD778F}"/>
              </a:ext>
            </a:extLst>
          </p:cNvPr>
          <p:cNvGrpSpPr/>
          <p:nvPr/>
        </p:nvGrpSpPr>
        <p:grpSpPr>
          <a:xfrm>
            <a:off x="0" y="0"/>
            <a:ext cx="9144000" cy="5143499"/>
            <a:chOff x="0" y="0"/>
            <a:chExt cx="12192000" cy="6857999"/>
          </a:xfrm>
        </p:grpSpPr>
        <p:pic>
          <p:nvPicPr>
            <p:cNvPr id="25" name="Picture 24">
              <a:extLst>
                <a:ext uri="{FF2B5EF4-FFF2-40B4-BE49-F238E27FC236}">
                  <a16:creationId xmlns:a16="http://schemas.microsoft.com/office/drawing/2014/main" xmlns="" id="{8648F972-10F7-C8FC-2278-D8A31573CBC7}"/>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E78833B4-ECC3-92A8-75DF-2797DFF4B5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dirty="0">
              <a:solidFill>
                <a:schemeClr val="tx1"/>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418112">
            <a:off x="246965" y="518800"/>
            <a:ext cx="1567254" cy="1446254"/>
          </a:xfrm>
          <a:prstGeom prst="rect">
            <a:avLst/>
          </a:prstGeom>
        </p:spPr>
      </p:pic>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744958"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solidFill>
                  <a:schemeClr val="tx1"/>
                </a:solidFill>
                <a:latin typeface="Arial" panose="020B0604020202020204" pitchFamily="34" charset="0"/>
                <a:cs typeface="Arial" panose="020B0604020202020204" pitchFamily="34" charset="0"/>
              </a:rPr>
              <a:t>get</a:t>
            </a:r>
            <a:r>
              <a:rPr lang="vi-VN" sz="2400" b="1" dirty="0">
                <a:solidFill>
                  <a:schemeClr val="tx1"/>
                </a:solidFill>
                <a:latin typeface="Arial" panose="020B0604020202020204" pitchFamily="34" charset="0"/>
                <a:cs typeface="Arial" panose="020B0604020202020204" pitchFamily="34" charset="0"/>
              </a:rPr>
              <a:t> to</a:t>
            </a:r>
            <a:endParaRPr lang="en-US" sz="2400" b="1" dirty="0">
              <a:solidFill>
                <a:schemeClr val="tx1"/>
              </a:solidFill>
              <a:latin typeface="Arial" panose="020B0604020202020204" pitchFamily="34" charset="0"/>
              <a:cs typeface="Arial" panose="020B0604020202020204" pitchFamily="34" charset="0"/>
            </a:endParaRPr>
          </a:p>
        </p:txBody>
      </p:sp>
      <p:sp>
        <p:nvSpPr>
          <p:cNvPr id="16" name="Sai2MsPham"/>
          <p:cNvSpPr/>
          <p:nvPr/>
        </p:nvSpPr>
        <p:spPr>
          <a:xfrm>
            <a:off x="5936133"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C. </a:t>
            </a:r>
            <a:r>
              <a:rPr lang="vi-VN" sz="2400" b="1" dirty="0" err="1">
                <a:solidFill>
                  <a:schemeClr val="tx1"/>
                </a:solidFill>
                <a:latin typeface="Arial" panose="020B0604020202020204" pitchFamily="34" charset="0"/>
                <a:cs typeface="Arial" panose="020B0604020202020204" pitchFamily="34" charset="0"/>
              </a:rPr>
              <a:t>turn</a:t>
            </a:r>
            <a:r>
              <a:rPr lang="vi-VN" sz="2400" b="1" dirty="0">
                <a:solidFill>
                  <a:schemeClr val="tx1"/>
                </a:solidFill>
                <a:latin typeface="Arial" panose="020B0604020202020204" pitchFamily="34" charset="0"/>
                <a:cs typeface="Arial" panose="020B0604020202020204" pitchFamily="34" charset="0"/>
              </a:rPr>
              <a:t> </a:t>
            </a:r>
            <a:r>
              <a:rPr lang="vi-VN" sz="2400" b="1" dirty="0" err="1">
                <a:solidFill>
                  <a:schemeClr val="tx1"/>
                </a:solidFill>
                <a:latin typeface="Arial" panose="020B0604020202020204" pitchFamily="34" charset="0"/>
                <a:cs typeface="Arial" panose="020B0604020202020204" pitchFamily="34" charset="0"/>
              </a:rPr>
              <a:t>round</a:t>
            </a:r>
            <a:endParaRPr lang="en-US" sz="2400" b="1" dirty="0">
              <a:solidFill>
                <a:schemeClr val="tx1"/>
              </a:solidFill>
              <a:latin typeface="Arial" panose="020B0604020202020204" pitchFamily="34" charset="0"/>
              <a:cs typeface="Arial" panose="020B0604020202020204" pitchFamily="34" charset="0"/>
            </a:endParaRPr>
          </a:p>
        </p:txBody>
      </p:sp>
      <p:sp>
        <p:nvSpPr>
          <p:cNvPr id="17" name="Sai1MsPham"/>
          <p:cNvSpPr/>
          <p:nvPr/>
        </p:nvSpPr>
        <p:spPr>
          <a:xfrm>
            <a:off x="3340546"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a:solidFill>
                  <a:schemeClr val="tx1"/>
                </a:solidFill>
                <a:latin typeface="Arial" panose="020B0604020202020204" pitchFamily="34" charset="0"/>
                <a:cs typeface="Arial" panose="020B0604020202020204" pitchFamily="34" charset="0"/>
              </a:rPr>
              <a:t>go </a:t>
            </a:r>
            <a:r>
              <a:rPr lang="vi-VN" sz="2400" b="1" dirty="0" err="1">
                <a:solidFill>
                  <a:schemeClr val="tx1"/>
                </a:solidFill>
                <a:latin typeface="Arial" panose="020B0604020202020204" pitchFamily="34" charset="0"/>
                <a:cs typeface="Arial" panose="020B0604020202020204" pitchFamily="34" charset="0"/>
              </a:rPr>
              <a:t>straight</a:t>
            </a:r>
            <a:endParaRPr lang="en-US" sz="2400" b="1" dirty="0">
              <a:solidFill>
                <a:schemeClr val="tx1"/>
              </a:solidFill>
              <a:latin typeface="Arial" panose="020B0604020202020204" pitchFamily="34" charset="0"/>
              <a:cs typeface="Arial" panose="020B0604020202020204" pitchFamily="34" charset="0"/>
            </a:endParaRPr>
          </a:p>
        </p:txBody>
      </p:sp>
      <p:sp>
        <p:nvSpPr>
          <p:cNvPr id="18" name="5-Point Star 17"/>
          <p:cNvSpPr/>
          <p:nvPr/>
        </p:nvSpPr>
        <p:spPr>
          <a:xfrm>
            <a:off x="1564530" y="5472716"/>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sp>
        <p:nvSpPr>
          <p:cNvPr id="31" name="MsPham-0936082789">
            <a:extLst>
              <a:ext uri="{FF2B5EF4-FFF2-40B4-BE49-F238E27FC236}">
                <a16:creationId xmlns:a16="http://schemas.microsoft.com/office/drawing/2014/main" xmlns="" id="{59DB4F2B-C952-BB95-B0C5-E5E483BE869D}"/>
              </a:ext>
            </a:extLst>
          </p:cNvPr>
          <p:cNvSpPr txBox="1"/>
          <p:nvPr/>
        </p:nvSpPr>
        <p:spPr>
          <a:xfrm>
            <a:off x="2547067" y="1145741"/>
            <a:ext cx="4287654" cy="1269578"/>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pPr algn="l"/>
            <a:r>
              <a:rPr lang="en-US" altLang="en-US" sz="2600" dirty="0">
                <a:solidFill>
                  <a:srgbClr val="FF0000"/>
                </a:solidFill>
              </a:rPr>
              <a:t>A: </a:t>
            </a:r>
            <a:r>
              <a:rPr lang="vi-VN" altLang="en-US" sz="2600" dirty="0" err="1">
                <a:solidFill>
                  <a:schemeClr val="tx1"/>
                </a:solidFill>
              </a:rPr>
              <a:t>How</a:t>
            </a:r>
            <a:r>
              <a:rPr lang="vi-VN" altLang="en-US" sz="2600" dirty="0">
                <a:solidFill>
                  <a:schemeClr val="tx1"/>
                </a:solidFill>
              </a:rPr>
              <a:t> can I _____ the</a:t>
            </a:r>
          </a:p>
          <a:p>
            <a:pPr algn="l"/>
            <a:r>
              <a:rPr lang="vi-VN" altLang="en-US" sz="2600" dirty="0">
                <a:solidFill>
                  <a:schemeClr val="tx1"/>
                </a:solidFill>
              </a:rPr>
              <a:t>     </a:t>
            </a:r>
            <a:r>
              <a:rPr lang="vi-VN" altLang="en-US" sz="2600" dirty="0" err="1">
                <a:solidFill>
                  <a:schemeClr val="tx1"/>
                </a:solidFill>
              </a:rPr>
              <a:t>water</a:t>
            </a:r>
            <a:r>
              <a:rPr lang="vi-VN" altLang="en-US" sz="2600" dirty="0">
                <a:solidFill>
                  <a:schemeClr val="tx1"/>
                </a:solidFill>
              </a:rPr>
              <a:t> </a:t>
            </a:r>
            <a:r>
              <a:rPr lang="vi-VN" altLang="en-US" sz="2600" dirty="0" err="1">
                <a:solidFill>
                  <a:schemeClr val="tx1"/>
                </a:solidFill>
              </a:rPr>
              <a:t>park</a:t>
            </a:r>
            <a:r>
              <a:rPr lang="vi-VN" altLang="en-US" sz="2600" dirty="0">
                <a:solidFill>
                  <a:schemeClr val="tx1"/>
                </a:solidFill>
              </a:rPr>
              <a:t>?</a:t>
            </a:r>
          </a:p>
          <a:p>
            <a:pPr algn="l"/>
            <a:r>
              <a:rPr lang="vi-VN" altLang="en-US" sz="2600" dirty="0">
                <a:solidFill>
                  <a:srgbClr val="FF0000"/>
                </a:solidFill>
              </a:rPr>
              <a:t>B: </a:t>
            </a:r>
            <a:r>
              <a:rPr lang="vi-VN" altLang="en-US" sz="2600" dirty="0">
                <a:solidFill>
                  <a:schemeClr val="tx1"/>
                </a:solidFill>
              </a:rPr>
              <a:t>Go </a:t>
            </a:r>
            <a:r>
              <a:rPr lang="vi-VN" altLang="en-US" sz="2600" dirty="0" err="1">
                <a:solidFill>
                  <a:schemeClr val="tx1"/>
                </a:solidFill>
              </a:rPr>
              <a:t>straight</a:t>
            </a:r>
            <a:r>
              <a:rPr lang="vi-VN" altLang="en-US" sz="2600" dirty="0">
                <a:solidFill>
                  <a:schemeClr val="tx1"/>
                </a:solidFill>
              </a:rPr>
              <a:t>.</a:t>
            </a:r>
            <a:endParaRPr lang="en-US" altLang="en-US" sz="2600" dirty="0">
              <a:solidFill>
                <a:schemeClr val="tx1"/>
              </a:solidFill>
            </a:endParaRPr>
          </a:p>
        </p:txBody>
      </p:sp>
    </p:spTree>
    <p:extLst>
      <p:ext uri="{BB962C8B-B14F-4D97-AF65-F5344CB8AC3E}">
        <p14:creationId xmlns:p14="http://schemas.microsoft.com/office/powerpoint/2010/main" val="18749721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P spid="17" grpId="0" animBg="1"/>
      <p:bldP spid="1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1EB30309-4772-B100-8CEF-D1ED3FE9B656}"/>
              </a:ext>
            </a:extLst>
          </p:cNvPr>
          <p:cNvGrpSpPr/>
          <p:nvPr/>
        </p:nvGrpSpPr>
        <p:grpSpPr>
          <a:xfrm>
            <a:off x="0" y="0"/>
            <a:ext cx="9144000" cy="5143499"/>
            <a:chOff x="0" y="0"/>
            <a:chExt cx="12192000" cy="6857999"/>
          </a:xfrm>
        </p:grpSpPr>
        <p:pic>
          <p:nvPicPr>
            <p:cNvPr id="25" name="Picture 24">
              <a:extLst>
                <a:ext uri="{FF2B5EF4-FFF2-40B4-BE49-F238E27FC236}">
                  <a16:creationId xmlns:a16="http://schemas.microsoft.com/office/drawing/2014/main" xmlns="" id="{660003FF-47EC-38D1-DC8E-8E392CD7E289}"/>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678B7580-B162-8B3F-3CFC-8057BFAD53C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17" name="Sai1MsPham"/>
          <p:cNvSpPr/>
          <p:nvPr/>
        </p:nvSpPr>
        <p:spPr>
          <a:xfrm>
            <a:off x="738986" y="3450089"/>
            <a:ext cx="2474851"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a:t>
            </a:r>
            <a:r>
              <a:rPr lang="en-US" sz="2400" b="1" dirty="0">
                <a:latin typeface="Arial" panose="020B0604020202020204" pitchFamily="34" charset="0"/>
                <a:cs typeface="Arial" panose="020B0604020202020204" pitchFamily="34" charset="0"/>
              </a:rPr>
              <a:t> </a:t>
            </a:r>
            <a:r>
              <a:rPr lang="vi-VN" sz="2200" b="1" dirty="0">
                <a:cs typeface="Arial" panose="020B0604020202020204" pitchFamily="34" charset="0"/>
              </a:rPr>
              <a:t>Go </a:t>
            </a:r>
            <a:r>
              <a:rPr lang="vi-VN" sz="2200" b="1" dirty="0" err="1">
                <a:cs typeface="Arial" panose="020B0604020202020204" pitchFamily="34" charset="0"/>
              </a:rPr>
              <a:t>straight</a:t>
            </a:r>
            <a:r>
              <a:rPr lang="vi-VN" sz="2200" b="1" dirty="0">
                <a:cs typeface="Arial" panose="020B0604020202020204" pitchFamily="34" charset="0"/>
              </a:rPr>
              <a:t> </a:t>
            </a:r>
            <a:r>
              <a:rPr lang="vi-VN" sz="2200" b="1" dirty="0" err="1">
                <a:cs typeface="Arial" panose="020B0604020202020204" pitchFamily="34" charset="0"/>
              </a:rPr>
              <a:t>at</a:t>
            </a:r>
            <a:r>
              <a:rPr lang="vi-VN" sz="2200" b="1" dirty="0">
                <a:cs typeface="Arial" panose="020B0604020202020204" pitchFamily="34" charset="0"/>
              </a:rPr>
              <a:t> the </a:t>
            </a:r>
            <a:r>
              <a:rPr lang="vi-VN" sz="2200" b="1" dirty="0" err="1">
                <a:cs typeface="Arial" panose="020B0604020202020204" pitchFamily="34" charset="0"/>
              </a:rPr>
              <a:t>bookshop</a:t>
            </a:r>
            <a:r>
              <a:rPr lang="vi-VN" sz="2200" b="1" dirty="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dirty="0">
              <a:solidFill>
                <a:schemeClr val="tx1"/>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1181888" flipH="1">
            <a:off x="300606" y="535885"/>
            <a:ext cx="1503709" cy="1459337"/>
          </a:xfrm>
          <a:prstGeom prst="rect">
            <a:avLst/>
          </a:prstGeom>
        </p:spPr>
      </p:pic>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5936133" y="345008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C.</a:t>
            </a:r>
            <a:r>
              <a:rPr lang="en-US" sz="2400" b="1" dirty="0">
                <a:latin typeface="Arial" panose="020B0604020202020204" pitchFamily="34" charset="0"/>
                <a:cs typeface="Arial" panose="020B0604020202020204" pitchFamily="34" charset="0"/>
              </a:rPr>
              <a:t> </a:t>
            </a:r>
            <a:r>
              <a:rPr lang="vi-VN" sz="2200" b="1" dirty="0" err="1">
                <a:latin typeface="Arial" panose="020B0604020202020204" pitchFamily="34" charset="0"/>
                <a:cs typeface="Arial" panose="020B0604020202020204" pitchFamily="34" charset="0"/>
              </a:rPr>
              <a:t>Turn</a:t>
            </a:r>
            <a:r>
              <a:rPr lang="vi-VN" sz="2200" b="1" dirty="0">
                <a:latin typeface="Arial" panose="020B0604020202020204" pitchFamily="34" charset="0"/>
                <a:cs typeface="Arial" panose="020B0604020202020204" pitchFamily="34" charset="0"/>
              </a:rPr>
              <a:t> </a:t>
            </a:r>
            <a:r>
              <a:rPr lang="vi-VN" sz="2200" b="1" dirty="0" err="1">
                <a:latin typeface="Arial" panose="020B0604020202020204" pitchFamily="34" charset="0"/>
                <a:cs typeface="Arial" panose="020B0604020202020204" pitchFamily="34" charset="0"/>
              </a:rPr>
              <a:t>left</a:t>
            </a:r>
            <a:r>
              <a:rPr lang="vi-VN" sz="2200" b="1" dirty="0">
                <a:latin typeface="Arial" panose="020B0604020202020204" pitchFamily="34" charset="0"/>
                <a:cs typeface="Arial" panose="020B0604020202020204" pitchFamily="34" charset="0"/>
              </a:rPr>
              <a:t> </a:t>
            </a:r>
            <a:r>
              <a:rPr lang="vi-VN" sz="2200" b="1" dirty="0" err="1">
                <a:latin typeface="Arial" panose="020B0604020202020204" pitchFamily="34" charset="0"/>
                <a:cs typeface="Arial" panose="020B0604020202020204" pitchFamily="34" charset="0"/>
              </a:rPr>
              <a:t>at</a:t>
            </a:r>
            <a:r>
              <a:rPr lang="vi-VN" sz="2200" b="1" dirty="0">
                <a:latin typeface="Arial" panose="020B0604020202020204" pitchFamily="34" charset="0"/>
                <a:cs typeface="Arial" panose="020B0604020202020204" pitchFamily="34" charset="0"/>
              </a:rPr>
              <a:t> the </a:t>
            </a:r>
            <a:r>
              <a:rPr lang="vi-VN" sz="2200" b="1" dirty="0" err="1">
                <a:latin typeface="Arial" panose="020B0604020202020204" pitchFamily="34" charset="0"/>
                <a:cs typeface="Arial" panose="020B0604020202020204" pitchFamily="34" charset="0"/>
              </a:rPr>
              <a:t>bakery</a:t>
            </a:r>
            <a:r>
              <a:rPr lang="vi-VN" sz="2200" b="1" dirty="0">
                <a:latin typeface="Arial" panose="020B0604020202020204" pitchFamily="34" charset="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16" name="Sai2MsPham"/>
          <p:cNvSpPr/>
          <p:nvPr/>
        </p:nvSpPr>
        <p:spPr>
          <a:xfrm>
            <a:off x="3334574" y="3450089"/>
            <a:ext cx="2474851"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a:t>
            </a:r>
            <a:r>
              <a:rPr lang="en-US" sz="2400" b="1" dirty="0">
                <a:latin typeface="Arial" panose="020B0604020202020204" pitchFamily="34" charset="0"/>
                <a:cs typeface="Arial" panose="020B0604020202020204" pitchFamily="34" charset="0"/>
              </a:rPr>
              <a:t> </a:t>
            </a:r>
            <a:r>
              <a:rPr lang="vi-VN" sz="2200" b="1" dirty="0" err="1">
                <a:cs typeface="Arial" panose="020B0604020202020204" pitchFamily="34" charset="0"/>
              </a:rPr>
              <a:t>Turn</a:t>
            </a:r>
            <a:r>
              <a:rPr lang="vi-VN" sz="2200" b="1" dirty="0">
                <a:cs typeface="Arial" panose="020B0604020202020204" pitchFamily="34" charset="0"/>
              </a:rPr>
              <a:t> </a:t>
            </a:r>
            <a:r>
              <a:rPr lang="vi-VN" sz="2200" b="1" dirty="0" err="1">
                <a:cs typeface="Arial" panose="020B0604020202020204" pitchFamily="34" charset="0"/>
              </a:rPr>
              <a:t>round</a:t>
            </a:r>
            <a:r>
              <a:rPr lang="vi-VN" sz="2200" b="1" dirty="0">
                <a:cs typeface="Arial" panose="020B0604020202020204" pitchFamily="34" charset="0"/>
              </a:rPr>
              <a:t> </a:t>
            </a:r>
            <a:r>
              <a:rPr lang="vi-VN" sz="2200" b="1" dirty="0" err="1">
                <a:cs typeface="Arial" panose="020B0604020202020204" pitchFamily="34" charset="0"/>
              </a:rPr>
              <a:t>at</a:t>
            </a:r>
            <a:r>
              <a:rPr lang="vi-VN" sz="2200" b="1" dirty="0">
                <a:cs typeface="Arial" panose="020B0604020202020204" pitchFamily="34" charset="0"/>
              </a:rPr>
              <a:t> the </a:t>
            </a:r>
            <a:r>
              <a:rPr lang="vi-VN" sz="2200" b="1" dirty="0" err="1">
                <a:cs typeface="Arial" panose="020B0604020202020204" pitchFamily="34" charset="0"/>
              </a:rPr>
              <a:t>bakery</a:t>
            </a:r>
            <a:r>
              <a:rPr lang="vi-VN" sz="2200" b="1" dirty="0">
                <a:cs typeface="Arial" panose="020B0604020202020204" pitchFamily="34" charset="0"/>
              </a:rPr>
              <a:t>.</a:t>
            </a:r>
            <a:endParaRPr lang="en-US" sz="2200" b="1" dirty="0">
              <a:latin typeface="Arial" panose="020B0604020202020204" pitchFamily="34" charset="0"/>
              <a:cs typeface="Arial" panose="020B0604020202020204" pitchFamily="34" charset="0"/>
            </a:endParaRPr>
          </a:p>
        </p:txBody>
      </p:sp>
      <p:sp>
        <p:nvSpPr>
          <p:cNvPr id="18" name="5-Point Star 17"/>
          <p:cNvSpPr/>
          <p:nvPr/>
        </p:nvSpPr>
        <p:spPr>
          <a:xfrm>
            <a:off x="4146872" y="5410371"/>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pic>
        <p:nvPicPr>
          <p:cNvPr id="32" name="MsPham-0936082789">
            <a:extLst>
              <a:ext uri="{FF2B5EF4-FFF2-40B4-BE49-F238E27FC236}">
                <a16:creationId xmlns:a16="http://schemas.microsoft.com/office/drawing/2014/main" xmlns="" id="{E8879EDD-2342-B547-5EE6-7220C24B7D1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3577658" y="599409"/>
            <a:ext cx="1937986" cy="1233944"/>
          </a:xfrm>
          <a:prstGeom prst="rect">
            <a:avLst/>
          </a:prstGeom>
          <a:noFill/>
          <a:extLst>
            <a:ext uri="{909E8E84-426E-40DD-AFC4-6F175D3DCCD1}">
              <a14:hiddenFill xmlns:a14="http://schemas.microsoft.com/office/drawing/2010/main">
                <a:solidFill>
                  <a:srgbClr val="FFFFFF"/>
                </a:solidFill>
              </a14:hiddenFill>
            </a:ext>
          </a:extLst>
        </p:spPr>
      </p:pic>
      <p:sp>
        <p:nvSpPr>
          <p:cNvPr id="33" name="MsPham-0936082789">
            <a:extLst>
              <a:ext uri="{FF2B5EF4-FFF2-40B4-BE49-F238E27FC236}">
                <a16:creationId xmlns:a16="http://schemas.microsoft.com/office/drawing/2014/main" xmlns="" id="{0A34BF3D-5EF1-D5C8-C8E9-4823E87C83C9}"/>
              </a:ext>
            </a:extLst>
          </p:cNvPr>
          <p:cNvSpPr txBox="1"/>
          <p:nvPr/>
        </p:nvSpPr>
        <p:spPr>
          <a:xfrm>
            <a:off x="2694386" y="1831240"/>
            <a:ext cx="4265078" cy="1177245"/>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pPr algn="l"/>
            <a:r>
              <a:rPr lang="en-US" altLang="en-US" sz="2400" dirty="0">
                <a:solidFill>
                  <a:srgbClr val="FF0000"/>
                </a:solidFill>
              </a:rPr>
              <a:t>A: </a:t>
            </a:r>
            <a:r>
              <a:rPr lang="vi-VN" altLang="en-US" sz="2400" dirty="0" err="1">
                <a:solidFill>
                  <a:schemeClr val="tx1"/>
                </a:solidFill>
              </a:rPr>
              <a:t>How</a:t>
            </a:r>
            <a:r>
              <a:rPr lang="vi-VN" altLang="en-US" sz="2400" dirty="0">
                <a:solidFill>
                  <a:schemeClr val="tx1"/>
                </a:solidFill>
              </a:rPr>
              <a:t> can I </a:t>
            </a:r>
            <a:r>
              <a:rPr lang="vi-VN" altLang="en-US" sz="2400" dirty="0" err="1">
                <a:solidFill>
                  <a:schemeClr val="tx1"/>
                </a:solidFill>
              </a:rPr>
              <a:t>get</a:t>
            </a:r>
            <a:r>
              <a:rPr lang="vi-VN" altLang="en-US" sz="2400" dirty="0">
                <a:solidFill>
                  <a:schemeClr val="tx1"/>
                </a:solidFill>
              </a:rPr>
              <a:t> to the </a:t>
            </a:r>
            <a:r>
              <a:rPr lang="vi-VN" altLang="en-US" sz="2400" dirty="0" err="1">
                <a:solidFill>
                  <a:schemeClr val="tx1"/>
                </a:solidFill>
              </a:rPr>
              <a:t>shopping</a:t>
            </a:r>
            <a:r>
              <a:rPr lang="vi-VN" altLang="en-US" sz="2400" dirty="0">
                <a:solidFill>
                  <a:schemeClr val="tx1"/>
                </a:solidFill>
              </a:rPr>
              <a:t> </a:t>
            </a:r>
            <a:r>
              <a:rPr lang="vi-VN" altLang="en-US" sz="2400" dirty="0" err="1">
                <a:solidFill>
                  <a:schemeClr val="tx1"/>
                </a:solidFill>
              </a:rPr>
              <a:t>centre</a:t>
            </a:r>
            <a:r>
              <a:rPr lang="vi-VN" altLang="en-US" sz="2400" dirty="0">
                <a:solidFill>
                  <a:schemeClr val="tx1"/>
                </a:solidFill>
              </a:rPr>
              <a:t>?</a:t>
            </a:r>
          </a:p>
          <a:p>
            <a:pPr algn="l"/>
            <a:r>
              <a:rPr lang="vi-VN" altLang="en-US" sz="2400" dirty="0">
                <a:solidFill>
                  <a:srgbClr val="FF0000"/>
                </a:solidFill>
              </a:rPr>
              <a:t>B: </a:t>
            </a:r>
            <a:r>
              <a:rPr lang="vi-VN" altLang="en-US" sz="2400" dirty="0">
                <a:solidFill>
                  <a:schemeClr val="tx1"/>
                </a:solidFill>
              </a:rPr>
              <a:t>_______________.</a:t>
            </a:r>
            <a:endParaRPr lang="en-US" altLang="en-US" sz="2400" dirty="0">
              <a:solidFill>
                <a:schemeClr val="tx1"/>
              </a:solidFill>
            </a:endParaRPr>
          </a:p>
        </p:txBody>
      </p:sp>
    </p:spTree>
    <p:extLst>
      <p:ext uri="{BB962C8B-B14F-4D97-AF65-F5344CB8AC3E}">
        <p14:creationId xmlns:p14="http://schemas.microsoft.com/office/powerpoint/2010/main" val="6416351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7" grpId="0" animBg="1"/>
      <p:bldP spid="17" grpId="1" animBg="1"/>
      <p:bldP spid="16" grpId="0" animBg="1"/>
      <p:bldP spid="16"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7FCDDD3-C24E-CB49-A6C2-74E828636950}"/>
              </a:ext>
            </a:extLst>
          </p:cNvPr>
          <p:cNvPicPr>
            <a:picLocks noChangeAspect="1"/>
          </p:cNvPicPr>
          <p:nvPr/>
        </p:nvPicPr>
        <p:blipFill>
          <a:blip r:embed="rId6"/>
          <a:stretch>
            <a:fillRect/>
          </a:stretch>
        </p:blipFill>
        <p:spPr>
          <a:xfrm>
            <a:off x="0" y="1"/>
            <a:ext cx="9144000" cy="5143499"/>
          </a:xfrm>
          <a:prstGeom prst="rect">
            <a:avLst/>
          </a:prstGeom>
        </p:spPr>
      </p:pic>
      <p:sp>
        <p:nvSpPr>
          <p:cNvPr id="17" name="Sai1MsPham"/>
          <p:cNvSpPr/>
          <p:nvPr/>
        </p:nvSpPr>
        <p:spPr>
          <a:xfrm>
            <a:off x="744958" y="345008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cs typeface="Arial" panose="020B0604020202020204" pitchFamily="34" charset="0"/>
              </a:rPr>
              <a:t>Turn</a:t>
            </a:r>
            <a:r>
              <a:rPr lang="vi-VN" sz="2400" b="1" dirty="0">
                <a:cs typeface="Arial" panose="020B0604020202020204" pitchFamily="34" charset="0"/>
              </a:rPr>
              <a:t> </a:t>
            </a:r>
            <a:r>
              <a:rPr lang="vi-VN" sz="2400" b="1" dirty="0" err="1">
                <a:cs typeface="Arial" panose="020B0604020202020204" pitchFamily="34" charset="0"/>
              </a:rPr>
              <a:t>right</a:t>
            </a:r>
            <a:r>
              <a:rPr lang="vi-VN" sz="2400" b="1" dirty="0">
                <a:cs typeface="Arial" panose="020B0604020202020204" pitchFamily="34" charset="0"/>
              </a:rPr>
              <a:t> </a:t>
            </a:r>
            <a:r>
              <a:rPr lang="vi-VN" sz="2400" b="1" dirty="0" err="1">
                <a:cs typeface="Arial" panose="020B0604020202020204" pitchFamily="34" charset="0"/>
              </a:rPr>
              <a:t>and</a:t>
            </a:r>
            <a:r>
              <a:rPr lang="vi-VN" sz="2400" b="1" dirty="0">
                <a:cs typeface="Arial" panose="020B0604020202020204" pitchFamily="34" charset="0"/>
              </a:rPr>
              <a:t> go </a:t>
            </a:r>
            <a:r>
              <a:rPr lang="vi-VN" sz="2400" b="1" dirty="0" err="1">
                <a:cs typeface="Arial" panose="020B0604020202020204" pitchFamily="34" charset="0"/>
              </a:rPr>
              <a:t>straight</a:t>
            </a:r>
            <a:r>
              <a:rPr lang="vi-VN" sz="2400" b="1" dirty="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dirty="0">
              <a:solidFill>
                <a:schemeClr val="tx1"/>
              </a:solidFill>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8112">
            <a:off x="-12251" y="420420"/>
            <a:ext cx="1825572" cy="1643015"/>
          </a:xfrm>
          <a:prstGeom prst="rect">
            <a:avLst/>
          </a:prstGeom>
        </p:spPr>
      </p:pic>
      <p:pic>
        <p:nvPicPr>
          <p:cNvPr id="8" name="2Mspham"/>
          <p:cNvPicPr>
            <a:picLocks noChangeAspect="1"/>
          </p:cNvPicPr>
          <p:nvPr/>
        </p:nvPicPr>
        <p:blipFill>
          <a:blip r:embed="rId11"/>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2">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3"/>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5936133" y="345008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C. </a:t>
            </a:r>
            <a:r>
              <a:rPr lang="vi-VN" sz="2400" b="1" dirty="0">
                <a:latin typeface="Arial" panose="020B0604020202020204" pitchFamily="34" charset="0"/>
                <a:cs typeface="Arial" panose="020B0604020202020204" pitchFamily="34" charset="0"/>
              </a:rPr>
              <a:t>Go </a:t>
            </a:r>
            <a:r>
              <a:rPr lang="vi-VN" sz="2400" b="1" dirty="0" err="1">
                <a:latin typeface="Arial" panose="020B0604020202020204" pitchFamily="34" charset="0"/>
                <a:cs typeface="Arial" panose="020B0604020202020204" pitchFamily="34" charset="0"/>
              </a:rPr>
              <a:t>straight</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and</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turn</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right</a:t>
            </a:r>
            <a:r>
              <a:rPr lang="vi-VN" sz="2400" b="1" dirty="0">
                <a:latin typeface="Arial" panose="020B0604020202020204" pitchFamily="34" charset="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16" name="Sai2MsPham"/>
          <p:cNvSpPr/>
          <p:nvPr/>
        </p:nvSpPr>
        <p:spPr>
          <a:xfrm>
            <a:off x="3340545" y="345008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a:cs typeface="Arial" panose="020B0604020202020204" pitchFamily="34" charset="0"/>
              </a:rPr>
              <a:t>Go </a:t>
            </a:r>
            <a:r>
              <a:rPr lang="vi-VN" sz="2400" b="1" dirty="0" err="1">
                <a:cs typeface="Arial" panose="020B0604020202020204" pitchFamily="34" charset="0"/>
              </a:rPr>
              <a:t>straight</a:t>
            </a:r>
            <a:r>
              <a:rPr lang="vi-VN" sz="2400" b="1" dirty="0">
                <a:cs typeface="Arial" panose="020B0604020202020204" pitchFamily="34" charset="0"/>
              </a:rPr>
              <a:t> </a:t>
            </a:r>
            <a:r>
              <a:rPr lang="vi-VN" sz="2400" b="1" dirty="0" err="1">
                <a:cs typeface="Arial" panose="020B0604020202020204" pitchFamily="34" charset="0"/>
              </a:rPr>
              <a:t>and</a:t>
            </a:r>
            <a:r>
              <a:rPr lang="vi-VN" sz="2400" b="1" dirty="0">
                <a:cs typeface="Arial" panose="020B0604020202020204" pitchFamily="34" charset="0"/>
              </a:rPr>
              <a:t> </a:t>
            </a:r>
            <a:r>
              <a:rPr lang="vi-VN" sz="2400" b="1" dirty="0" err="1">
                <a:cs typeface="Arial" panose="020B0604020202020204" pitchFamily="34" charset="0"/>
              </a:rPr>
              <a:t>turn</a:t>
            </a:r>
            <a:r>
              <a:rPr lang="vi-VN" sz="2400" b="1" dirty="0">
                <a:cs typeface="Arial" panose="020B0604020202020204" pitchFamily="34" charset="0"/>
              </a:rPr>
              <a:t> </a:t>
            </a:r>
            <a:r>
              <a:rPr lang="vi-VN" sz="2400" b="1" dirty="0" err="1">
                <a:cs typeface="Arial" panose="020B0604020202020204" pitchFamily="34" charset="0"/>
              </a:rPr>
              <a:t>left</a:t>
            </a:r>
            <a:r>
              <a:rPr lang="vi-VN" sz="2400" b="1" dirty="0">
                <a:cs typeface="Arial" panose="020B0604020202020204" pitchFamily="34" charset="0"/>
              </a:rPr>
              <a:t>.</a:t>
            </a:r>
            <a:endParaRPr lang="en-US" sz="2400" b="1" dirty="0">
              <a:latin typeface="Arial" panose="020B0604020202020204" pitchFamily="34" charset="0"/>
              <a:cs typeface="Arial" panose="020B0604020202020204" pitchFamily="34" charset="0"/>
            </a:endParaRPr>
          </a:p>
        </p:txBody>
      </p:sp>
      <p:sp>
        <p:nvSpPr>
          <p:cNvPr id="18" name="5-Point Star 17"/>
          <p:cNvSpPr/>
          <p:nvPr/>
        </p:nvSpPr>
        <p:spPr>
          <a:xfrm>
            <a:off x="6671678" y="5236634"/>
            <a:ext cx="685800" cy="685800"/>
          </a:xfrm>
          <a:prstGeom prst="star5">
            <a:avLst>
              <a:gd name="adj" fmla="val 2253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6"/>
          <a:stretch>
            <a:fillRect/>
          </a:stretch>
        </p:blipFill>
        <p:spPr>
          <a:xfrm>
            <a:off x="7042240" y="2888596"/>
            <a:ext cx="1185258" cy="509661"/>
          </a:xfrm>
          <a:prstGeom prst="rect">
            <a:avLst/>
          </a:prstGeom>
        </p:spPr>
      </p:pic>
      <p:pic>
        <p:nvPicPr>
          <p:cNvPr id="26" name="MsPham-0936082789">
            <a:extLst>
              <a:ext uri="{FF2B5EF4-FFF2-40B4-BE49-F238E27FC236}">
                <a16:creationId xmlns:a16="http://schemas.microsoft.com/office/drawing/2014/main" xmlns="" id="{325D33EC-64B2-FC0E-57D8-75E4CE2EF0B6}"/>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t="3076" b="3377"/>
          <a:stretch/>
        </p:blipFill>
        <p:spPr>
          <a:xfrm>
            <a:off x="4872089" y="843532"/>
            <a:ext cx="1811668" cy="1915909"/>
          </a:xfrm>
          <a:prstGeom prst="roundRect">
            <a:avLst/>
          </a:prstGeom>
        </p:spPr>
      </p:pic>
      <p:sp>
        <p:nvSpPr>
          <p:cNvPr id="27" name="MsPham-0936082789">
            <a:extLst>
              <a:ext uri="{FF2B5EF4-FFF2-40B4-BE49-F238E27FC236}">
                <a16:creationId xmlns:a16="http://schemas.microsoft.com/office/drawing/2014/main" xmlns="" id="{4DC3C517-1255-99B7-6D86-2BFFCE6D4FB7}"/>
              </a:ext>
            </a:extLst>
          </p:cNvPr>
          <p:cNvSpPr txBox="1"/>
          <p:nvPr/>
        </p:nvSpPr>
        <p:spPr>
          <a:xfrm>
            <a:off x="2290051" y="1210413"/>
            <a:ext cx="2597544" cy="1177245"/>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pPr algn="l"/>
            <a:r>
              <a:rPr lang="en-US" altLang="en-US" sz="2400" dirty="0">
                <a:solidFill>
                  <a:srgbClr val="FF0000"/>
                </a:solidFill>
              </a:rPr>
              <a:t>A: </a:t>
            </a:r>
            <a:r>
              <a:rPr lang="vi-VN" altLang="en-US" sz="2400" dirty="0" err="1">
                <a:solidFill>
                  <a:schemeClr val="tx1"/>
                </a:solidFill>
              </a:rPr>
              <a:t>How</a:t>
            </a:r>
            <a:r>
              <a:rPr lang="vi-VN" altLang="en-US" sz="2400" dirty="0">
                <a:solidFill>
                  <a:schemeClr val="tx1"/>
                </a:solidFill>
              </a:rPr>
              <a:t> can I </a:t>
            </a:r>
            <a:r>
              <a:rPr lang="vi-VN" altLang="en-US" sz="2400" dirty="0" err="1">
                <a:solidFill>
                  <a:schemeClr val="tx1"/>
                </a:solidFill>
              </a:rPr>
              <a:t>get</a:t>
            </a:r>
            <a:r>
              <a:rPr lang="vi-VN" altLang="en-US" sz="2400" dirty="0">
                <a:solidFill>
                  <a:schemeClr val="tx1"/>
                </a:solidFill>
              </a:rPr>
              <a:t> to the </a:t>
            </a:r>
            <a:r>
              <a:rPr lang="vi-VN" altLang="en-US" sz="2400" dirty="0" err="1">
                <a:solidFill>
                  <a:schemeClr val="tx1"/>
                </a:solidFill>
              </a:rPr>
              <a:t>food</a:t>
            </a:r>
            <a:r>
              <a:rPr lang="vi-VN" altLang="en-US" sz="2400" dirty="0">
                <a:solidFill>
                  <a:schemeClr val="tx1"/>
                </a:solidFill>
              </a:rPr>
              <a:t> </a:t>
            </a:r>
            <a:r>
              <a:rPr lang="vi-VN" altLang="en-US" sz="2400" dirty="0" err="1">
                <a:solidFill>
                  <a:schemeClr val="tx1"/>
                </a:solidFill>
              </a:rPr>
              <a:t>stall</a:t>
            </a:r>
            <a:r>
              <a:rPr lang="vi-VN" altLang="en-US" sz="2400" dirty="0">
                <a:solidFill>
                  <a:schemeClr val="tx1"/>
                </a:solidFill>
              </a:rPr>
              <a:t>?</a:t>
            </a:r>
          </a:p>
          <a:p>
            <a:pPr algn="l"/>
            <a:r>
              <a:rPr lang="vi-VN" altLang="en-US" sz="2400" dirty="0">
                <a:solidFill>
                  <a:srgbClr val="FF0000"/>
                </a:solidFill>
              </a:rPr>
              <a:t>B: </a:t>
            </a:r>
            <a:r>
              <a:rPr lang="vi-VN" altLang="en-US" sz="2400" dirty="0">
                <a:solidFill>
                  <a:schemeClr val="tx1"/>
                </a:solidFill>
              </a:rPr>
              <a:t>__________.</a:t>
            </a:r>
            <a:endParaRPr lang="en-US" altLang="en-US" sz="2400" dirty="0">
              <a:solidFill>
                <a:schemeClr val="tx1"/>
              </a:solidFill>
            </a:endParaRPr>
          </a:p>
        </p:txBody>
      </p:sp>
    </p:spTree>
    <p:extLst>
      <p:ext uri="{BB962C8B-B14F-4D97-AF65-F5344CB8AC3E}">
        <p14:creationId xmlns:p14="http://schemas.microsoft.com/office/powerpoint/2010/main" val="13585368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7" grpId="0" animBg="1"/>
      <p:bldP spid="17" grpId="1" animBg="1"/>
      <p:bldP spid="16" grpId="0" animBg="1"/>
      <p:bldP spid="16"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3ABC6940-9425-B98B-BD9E-58E918CD778F}"/>
              </a:ext>
            </a:extLst>
          </p:cNvPr>
          <p:cNvGrpSpPr/>
          <p:nvPr/>
        </p:nvGrpSpPr>
        <p:grpSpPr>
          <a:xfrm>
            <a:off x="0" y="1"/>
            <a:ext cx="9144000" cy="5143499"/>
            <a:chOff x="0" y="1"/>
            <a:chExt cx="12192000" cy="6857999"/>
          </a:xfrm>
        </p:grpSpPr>
        <p:pic>
          <p:nvPicPr>
            <p:cNvPr id="25" name="Picture 24">
              <a:extLst>
                <a:ext uri="{FF2B5EF4-FFF2-40B4-BE49-F238E27FC236}">
                  <a16:creationId xmlns:a16="http://schemas.microsoft.com/office/drawing/2014/main" xmlns="" id="{8648F972-10F7-C8FC-2278-D8A31573CBC7}"/>
                </a:ext>
              </a:extLst>
            </p:cNvPr>
            <p:cNvPicPr>
              <a:picLocks noChangeAspect="1"/>
            </p:cNvPicPr>
            <p:nvPr/>
          </p:nvPicPr>
          <p:blipFill>
            <a:blip r:embed="rId6"/>
            <a:stretch>
              <a:fillRect/>
            </a:stretch>
          </p:blipFill>
          <p:spPr>
            <a:xfrm>
              <a:off x="0" y="1"/>
              <a:ext cx="12192000" cy="6857999"/>
            </a:xfrm>
            <a:prstGeom prst="rect">
              <a:avLst/>
            </a:prstGeom>
          </p:spPr>
        </p:pic>
        <p:pic>
          <p:nvPicPr>
            <p:cNvPr id="28" name="MsPham-0936082789">
              <a:hlinkClick r:id="rId7"/>
              <a:extLst>
                <a:ext uri="{FF2B5EF4-FFF2-40B4-BE49-F238E27FC236}">
                  <a16:creationId xmlns:a16="http://schemas.microsoft.com/office/drawing/2014/main" xmlns="" id="{E78833B4-ECC3-92A8-75DF-2797DFF4B57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dirty="0">
              <a:solidFill>
                <a:schemeClr val="tx1"/>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6" name="Picture 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18112">
            <a:off x="246965" y="518800"/>
            <a:ext cx="1567254" cy="1446254"/>
          </a:xfrm>
          <a:prstGeom prst="rect">
            <a:avLst/>
          </a:prstGeom>
        </p:spPr>
      </p:pic>
      <p:sp>
        <p:nvSpPr>
          <p:cNvPr id="18" name="5-Point Star 17"/>
          <p:cNvSpPr/>
          <p:nvPr/>
        </p:nvSpPr>
        <p:spPr>
          <a:xfrm>
            <a:off x="1564530" y="5472716"/>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1"/>
          <a:stretch>
            <a:fillRect/>
          </a:stretch>
        </p:blipFill>
        <p:spPr>
          <a:xfrm>
            <a:off x="7042240" y="2888596"/>
            <a:ext cx="1185258" cy="509661"/>
          </a:xfrm>
          <a:prstGeom prst="rect">
            <a:avLst/>
          </a:prstGeom>
        </p:spPr>
      </p:pic>
      <p:sp>
        <p:nvSpPr>
          <p:cNvPr id="31" name="MsPham-0936082789">
            <a:extLst>
              <a:ext uri="{FF2B5EF4-FFF2-40B4-BE49-F238E27FC236}">
                <a16:creationId xmlns:a16="http://schemas.microsoft.com/office/drawing/2014/main" xmlns="" id="{59DB4F2B-C952-BB95-B0C5-E5E483BE869D}"/>
              </a:ext>
            </a:extLst>
          </p:cNvPr>
          <p:cNvSpPr txBox="1"/>
          <p:nvPr/>
        </p:nvSpPr>
        <p:spPr>
          <a:xfrm>
            <a:off x="2400730" y="766482"/>
            <a:ext cx="3612433" cy="869469"/>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pPr algn="l"/>
            <a:r>
              <a:rPr lang="en-US" altLang="en-US" sz="2600" dirty="0">
                <a:solidFill>
                  <a:srgbClr val="FF0000"/>
                </a:solidFill>
              </a:rPr>
              <a:t>A: </a:t>
            </a:r>
            <a:r>
              <a:rPr lang="vi-VN" altLang="en-US" sz="2600" dirty="0" err="1">
                <a:solidFill>
                  <a:schemeClr val="tx1"/>
                </a:solidFill>
              </a:rPr>
              <a:t>What</a:t>
            </a:r>
            <a:r>
              <a:rPr lang="vi-VN" altLang="en-US" sz="2600" dirty="0">
                <a:solidFill>
                  <a:schemeClr val="tx1"/>
                </a:solidFill>
              </a:rPr>
              <a:t> </a:t>
            </a:r>
            <a:r>
              <a:rPr lang="vi-VN" altLang="en-US" sz="2600" dirty="0" err="1">
                <a:solidFill>
                  <a:schemeClr val="tx1"/>
                </a:solidFill>
              </a:rPr>
              <a:t>does</a:t>
            </a:r>
            <a:r>
              <a:rPr lang="vi-VN" altLang="en-US" sz="2600" dirty="0">
                <a:solidFill>
                  <a:schemeClr val="tx1"/>
                </a:solidFill>
              </a:rPr>
              <a:t> </a:t>
            </a:r>
            <a:r>
              <a:rPr lang="vi-VN" altLang="en-US" sz="2600" dirty="0" err="1">
                <a:solidFill>
                  <a:schemeClr val="tx1"/>
                </a:solidFill>
              </a:rPr>
              <a:t>it</a:t>
            </a:r>
            <a:r>
              <a:rPr lang="vi-VN" altLang="en-US" sz="2600" dirty="0">
                <a:solidFill>
                  <a:schemeClr val="tx1"/>
                </a:solidFill>
              </a:rPr>
              <a:t> say?</a:t>
            </a:r>
          </a:p>
          <a:p>
            <a:pPr algn="l"/>
            <a:r>
              <a:rPr lang="vi-VN" altLang="en-US" sz="2600" dirty="0">
                <a:solidFill>
                  <a:srgbClr val="FF0000"/>
                </a:solidFill>
              </a:rPr>
              <a:t>B: </a:t>
            </a:r>
            <a:r>
              <a:rPr lang="vi-VN" altLang="en-US" sz="2600" dirty="0" err="1">
                <a:solidFill>
                  <a:schemeClr val="tx1"/>
                </a:solidFill>
              </a:rPr>
              <a:t>It</a:t>
            </a:r>
            <a:r>
              <a:rPr lang="vi-VN" altLang="en-US" sz="2600" dirty="0">
                <a:solidFill>
                  <a:schemeClr val="tx1"/>
                </a:solidFill>
              </a:rPr>
              <a:t> </a:t>
            </a:r>
            <a:r>
              <a:rPr lang="vi-VN" altLang="en-US" sz="2600" dirty="0" err="1">
                <a:solidFill>
                  <a:schemeClr val="tx1"/>
                </a:solidFill>
              </a:rPr>
              <a:t>says</a:t>
            </a:r>
            <a:r>
              <a:rPr lang="vi-VN" altLang="en-US" sz="2600" dirty="0">
                <a:solidFill>
                  <a:schemeClr val="tx1"/>
                </a:solidFill>
              </a:rPr>
              <a:t> </a:t>
            </a:r>
            <a:r>
              <a:rPr lang="vi-VN" altLang="en-US" sz="2600" dirty="0" err="1">
                <a:solidFill>
                  <a:schemeClr val="tx1"/>
                </a:solidFill>
              </a:rPr>
              <a:t>stop</a:t>
            </a:r>
            <a:r>
              <a:rPr lang="vi-VN" altLang="en-US" sz="2600" dirty="0">
                <a:solidFill>
                  <a:schemeClr val="tx1"/>
                </a:solidFill>
              </a:rPr>
              <a:t>.</a:t>
            </a:r>
            <a:endParaRPr lang="en-US" altLang="en-US" sz="2600" dirty="0">
              <a:solidFill>
                <a:schemeClr val="tx1"/>
              </a:solidFill>
            </a:endParaRPr>
          </a:p>
        </p:txBody>
      </p:sp>
      <p:pic>
        <p:nvPicPr>
          <p:cNvPr id="23" name="MsPham-0936082789">
            <a:extLst>
              <a:ext uri="{FF2B5EF4-FFF2-40B4-BE49-F238E27FC236}">
                <a16:creationId xmlns:a16="http://schemas.microsoft.com/office/drawing/2014/main" xmlns="" id="{12A68CEC-092E-4D43-84BA-ACBA5C1AF422}"/>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65" b="2204"/>
          <a:stretch/>
        </p:blipFill>
        <p:spPr bwMode="auto">
          <a:xfrm>
            <a:off x="5065536" y="1389260"/>
            <a:ext cx="1482030" cy="1478407"/>
          </a:xfrm>
          <a:prstGeom prst="round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xmlns="" id="{9B9F4293-DF95-4403-93FC-B5C360730AA0}"/>
              </a:ext>
            </a:extLst>
          </p:cNvPr>
          <p:cNvSpPr/>
          <p:nvPr/>
        </p:nvSpPr>
        <p:spPr>
          <a:xfrm>
            <a:off x="0" y="3423169"/>
            <a:ext cx="9144000" cy="1465856"/>
          </a:xfrm>
          <a:prstGeom prst="rect">
            <a:avLst/>
          </a:prstGeom>
          <a:solidFill>
            <a:srgbClr val="AED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xmlns="" id="{EE2A9226-5269-40DE-80CD-0B496A5EE445}"/>
              </a:ext>
            </a:extLst>
          </p:cNvPr>
          <p:cNvSpPr/>
          <p:nvPr/>
        </p:nvSpPr>
        <p:spPr>
          <a:xfrm>
            <a:off x="-36136" y="4889025"/>
            <a:ext cx="9180135" cy="264482"/>
          </a:xfrm>
          <a:prstGeom prst="rect">
            <a:avLst/>
          </a:prstGeom>
          <a:solidFill>
            <a:srgbClr val="ADE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ungMsPham"/>
          <p:cNvSpPr/>
          <p:nvPr/>
        </p:nvSpPr>
        <p:spPr>
          <a:xfrm>
            <a:off x="1896164" y="3545554"/>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solidFill>
                  <a:schemeClr val="tx1"/>
                </a:solidFill>
                <a:latin typeface="Arial" panose="020B0604020202020204" pitchFamily="34" charset="0"/>
                <a:cs typeface="Arial" panose="020B0604020202020204" pitchFamily="34" charset="0"/>
              </a:rPr>
              <a:t>True</a:t>
            </a:r>
            <a:endParaRPr lang="en-US" sz="2400" b="1" dirty="0">
              <a:solidFill>
                <a:schemeClr val="tx1"/>
              </a:solidFill>
              <a:latin typeface="Arial" panose="020B0604020202020204" pitchFamily="34" charset="0"/>
              <a:cs typeface="Arial" panose="020B0604020202020204" pitchFamily="34" charset="0"/>
            </a:endParaRPr>
          </a:p>
        </p:txBody>
      </p:sp>
      <p:sp>
        <p:nvSpPr>
          <p:cNvPr id="17" name="Sai1MsPham"/>
          <p:cNvSpPr/>
          <p:nvPr/>
        </p:nvSpPr>
        <p:spPr>
          <a:xfrm>
            <a:off x="4794589" y="3545554"/>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err="1">
                <a:solidFill>
                  <a:schemeClr val="tx1"/>
                </a:solidFill>
                <a:latin typeface="Arial" panose="020B0604020202020204" pitchFamily="34" charset="0"/>
                <a:cs typeface="Arial" panose="020B0604020202020204" pitchFamily="34" charset="0"/>
              </a:rPr>
              <a:t>False</a:t>
            </a:r>
            <a:endParaRPr lang="en-US" sz="2400" b="1" dirty="0">
              <a:solidFill>
                <a:schemeClr val="tx1"/>
              </a:solidFill>
              <a:latin typeface="Arial" panose="020B0604020202020204" pitchFamily="34" charset="0"/>
              <a:cs typeface="Arial" panose="020B0604020202020204" pitchFamily="34" charset="0"/>
            </a:endParaRPr>
          </a:p>
        </p:txBody>
      </p:sp>
      <p:pic>
        <p:nvPicPr>
          <p:cNvPr id="5" name="Picture 4" descr="pokeball.png">
            <a:hlinkClick r:id="" action="ppaction://noaction"/>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733800" y="6424331"/>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1MsPham"/>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2Mspham"/>
          <p:cNvPicPr>
            <a:picLocks noChangeAspect="1"/>
          </p:cNvPicPr>
          <p:nvPr/>
        </p:nvPicPr>
        <p:blipFill>
          <a:blip r:embed="rId15"/>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6">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7"/>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14379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3.33333E-6 -0.02222 L -0.36736 -1.11543 " pathEditMode="relative" rAng="0" ptsTypes="AA">
                                      <p:cBhvr>
                                        <p:cTn id="19" dur="1000" fill="hold"/>
                                        <p:tgtEl>
                                          <p:spTgt spid="5"/>
                                        </p:tgtEl>
                                        <p:attrNameLst>
                                          <p:attrName>ppt_x</p:attrName>
                                          <p:attrName>ppt_y</p:attrName>
                                        </p:attrNameLst>
                                      </p:cBhvr>
                                      <p:rCtr x="-18368" y="-54660"/>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2" presetClass="entr" presetSubtype="2" fill="hold" nodeType="withEffect">
                                  <p:stCondLst>
                                    <p:cond delay="25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7"/>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3" name="Pokeball Sound Effect.wav"/>
                                        </p:tgtEl>
                                      </p:cMediaNode>
                                    </p:audio>
                                  </p:sub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42" presetClass="path" presetSubtype="0" accel="50000" decel="50000" autoRev="1" fill="hold" nodeType="withEffect">
                                  <p:stCondLst>
                                    <p:cond delay="0"/>
                                  </p:stCondLst>
                                  <p:childTnLst>
                                    <p:animMotion origin="layout" path="M -1.66667E-6 -1.11111E-6 L -0.43841 1.07732 " pathEditMode="relative" rAng="0" ptsTypes="AA">
                                      <p:cBhvr>
                                        <p:cTn id="61" dur="750" fill="hold"/>
                                        <p:tgtEl>
                                          <p:spTgt spid="13"/>
                                        </p:tgtEl>
                                        <p:attrNameLst>
                                          <p:attrName>ppt_x</p:attrName>
                                          <p:attrName>ppt_y</p:attrName>
                                        </p:attrNameLst>
                                      </p:cBhvr>
                                      <p:rCtr x="-21927" y="53866"/>
                                    </p:animMotion>
                                  </p:childTnLst>
                                </p:cTn>
                              </p:par>
                              <p:par>
                                <p:cTn id="62" presetID="1" presetClass="exit" presetSubtype="0" fill="hold" nodeType="withEffect">
                                  <p:stCondLst>
                                    <p:cond delay="1250"/>
                                  </p:stCondLst>
                                  <p:childTnLst>
                                    <p:set>
                                      <p:cBhvr>
                                        <p:cTn id="63" dur="1" fill="hold">
                                          <p:stCondLst>
                                            <p:cond delay="0"/>
                                          </p:stCondLst>
                                        </p:cTn>
                                        <p:tgtEl>
                                          <p:spTgt spid="8"/>
                                        </p:tgtEl>
                                        <p:attrNameLst>
                                          <p:attrName>style.visibility</p:attrName>
                                        </p:attrNameLst>
                                      </p:cBhvr>
                                      <p:to>
                                        <p:strVal val="hidden"/>
                                      </p:to>
                                    </p:set>
                                  </p:childTnLst>
                                </p:cTn>
                              </p:par>
                              <p:par>
                                <p:cTn id="64" presetID="1" presetClass="exit" presetSubtype="0" fill="hold" nodeType="withEffect">
                                  <p:stCondLst>
                                    <p:cond delay="1250"/>
                                  </p:stCondLst>
                                  <p:childTnLst>
                                    <p:set>
                                      <p:cBhvr>
                                        <p:cTn id="65" dur="1" fill="hold">
                                          <p:stCondLst>
                                            <p:cond delay="0"/>
                                          </p:stCondLst>
                                        </p:cTn>
                                        <p:tgtEl>
                                          <p:spTgt spid="13"/>
                                        </p:tgtEl>
                                        <p:attrNameLst>
                                          <p:attrName>style.visibility</p:attrName>
                                        </p:attrNameLst>
                                      </p:cBhvr>
                                      <p:to>
                                        <p:strVal val="hidden"/>
                                      </p:to>
                                    </p:set>
                                  </p:childTnLst>
                                </p:cTn>
                              </p:par>
                              <p:par>
                                <p:cTn id="66" presetID="1" presetClass="entr" presetSubtype="0" fill="hold" nodeType="withEffect">
                                  <p:stCondLst>
                                    <p:cond delay="1250"/>
                                  </p:stCondLst>
                                  <p:childTnLst>
                                    <p:set>
                                      <p:cBhvr>
                                        <p:cTn id="6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5" name="sorry waw.wav"/>
                                        </p:tgtEl>
                                      </p:cMediaNode>
                                    </p:audio>
                                  </p:subTnLst>
                                </p:cTn>
                              </p:par>
                              <p:par>
                                <p:cTn id="68" presetID="1" presetClass="exit" presetSubtype="0" fill="hold" nodeType="withEffect">
                                  <p:stCondLst>
                                    <p:cond delay="275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ntr" presetSubtype="0" fill="hold" nodeType="withEffect">
                                  <p:stCondLst>
                                    <p:cond delay="2750"/>
                                  </p:stCondLst>
                                  <p:childTnLst>
                                    <p:set>
                                      <p:cBhvr>
                                        <p:cTn id="71" dur="1" fill="hold">
                                          <p:stCondLst>
                                            <p:cond delay="0"/>
                                          </p:stCondLst>
                                        </p:cTn>
                                        <p:tgtEl>
                                          <p:spTgt spid="4"/>
                                        </p:tgtEl>
                                        <p:attrNameLst>
                                          <p:attrName>style.visibility</p:attrName>
                                        </p:attrNameLst>
                                      </p:cBhvr>
                                      <p:to>
                                        <p:strVal val="visible"/>
                                      </p:to>
                                    </p:set>
                                  </p:childTnLst>
                                </p:cTn>
                              </p:par>
                              <p:par>
                                <p:cTn id="72" presetID="9" presetClass="emph" presetSubtype="0" grpId="1" nodeType="withEffect">
                                  <p:stCondLst>
                                    <p:cond delay="2750"/>
                                  </p:stCondLst>
                                  <p:childTnLst>
                                    <p:set>
                                      <p:cBhvr rctx="PPT">
                                        <p:cTn id="73" dur="indefinite"/>
                                        <p:tgtEl>
                                          <p:spTgt spid="17"/>
                                        </p:tgtEl>
                                        <p:attrNameLst>
                                          <p:attrName>style.opacity</p:attrName>
                                        </p:attrNameLst>
                                      </p:cBhvr>
                                      <p:to>
                                        <p:strVal val="0.5"/>
                                      </p:to>
                                    </p:set>
                                    <p:animEffect filter="image" prLst="opacity: 0.5">
                                      <p:cBhvr rctx="IE">
                                        <p:cTn id="74" dur="indefinite"/>
                                        <p:tgtEl>
                                          <p:spTgt spid="17"/>
                                        </p:tgtEl>
                                      </p:cBhvr>
                                    </p:animEffect>
                                  </p:childTnLst>
                                </p:cTn>
                              </p:par>
                            </p:childTnLst>
                          </p:cTn>
                        </p:par>
                      </p:childTnLst>
                    </p:cTn>
                  </p:par>
                </p:childTnLst>
              </p:cTn>
              <p:nextCondLst>
                <p:cond evt="onClick" delay="0">
                  <p:tgtEl>
                    <p:spTgt spid="17"/>
                  </p:tgtEl>
                </p:cond>
              </p:nextCondLst>
            </p:seq>
          </p:childTnLst>
        </p:cTn>
      </p:par>
    </p:tnLst>
    <p:bldLst>
      <p:bldP spid="17" grpId="0" animBg="1"/>
      <p:bldP spid="17"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xmlns="" id="{E7FCDDD3-C24E-CB49-A6C2-74E828636950}"/>
              </a:ext>
            </a:extLst>
          </p:cNvPr>
          <p:cNvPicPr>
            <a:picLocks noChangeAspect="1"/>
          </p:cNvPicPr>
          <p:nvPr/>
        </p:nvPicPr>
        <p:blipFill>
          <a:blip r:embed="rId8"/>
          <a:stretch>
            <a:fillRect/>
          </a:stretch>
        </p:blipFill>
        <p:spPr>
          <a:xfrm>
            <a:off x="0" y="1"/>
            <a:ext cx="9144000" cy="5143499"/>
          </a:xfrm>
          <a:prstGeom prst="rect">
            <a:avLst/>
          </a:prstGeom>
        </p:spPr>
      </p:pic>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dirty="0">
              <a:solidFill>
                <a:schemeClr val="tx1"/>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418112">
            <a:off x="-12251" y="420420"/>
            <a:ext cx="1825572" cy="1643015"/>
          </a:xfrm>
          <a:prstGeom prst="rect">
            <a:avLst/>
          </a:prstGeom>
        </p:spPr>
      </p:pic>
      <p:sp>
        <p:nvSpPr>
          <p:cNvPr id="18" name="5-Point Star 17"/>
          <p:cNvSpPr/>
          <p:nvPr/>
        </p:nvSpPr>
        <p:spPr>
          <a:xfrm>
            <a:off x="6671678" y="5236634"/>
            <a:ext cx="685800" cy="685800"/>
          </a:xfrm>
          <a:prstGeom prst="star5">
            <a:avLst>
              <a:gd name="adj" fmla="val 22533"/>
              <a:gd name="hf" fmla="val 105146"/>
              <a:gd name="vf" fmla="val 110557"/>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1"/>
          <a:stretch>
            <a:fillRect/>
          </a:stretch>
        </p:blipFill>
        <p:spPr>
          <a:xfrm>
            <a:off x="7042240" y="2888596"/>
            <a:ext cx="1185258" cy="509661"/>
          </a:xfrm>
          <a:prstGeom prst="rect">
            <a:avLst/>
          </a:prstGeom>
        </p:spPr>
      </p:pic>
      <p:sp>
        <p:nvSpPr>
          <p:cNvPr id="21" name="Rectangle 20">
            <a:extLst>
              <a:ext uri="{FF2B5EF4-FFF2-40B4-BE49-F238E27FC236}">
                <a16:creationId xmlns:a16="http://schemas.microsoft.com/office/drawing/2014/main" xmlns="" id="{E4F717D4-E97B-4638-A26D-CF7E081A5C6E}"/>
              </a:ext>
            </a:extLst>
          </p:cNvPr>
          <p:cNvSpPr/>
          <p:nvPr/>
        </p:nvSpPr>
        <p:spPr>
          <a:xfrm>
            <a:off x="-21492" y="3404387"/>
            <a:ext cx="9165492" cy="1465856"/>
          </a:xfrm>
          <a:prstGeom prst="rect">
            <a:avLst/>
          </a:prstGeom>
          <a:solidFill>
            <a:srgbClr val="AEDD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xmlns="" id="{51F2259C-6728-4CAD-92AE-BC2F4C89379E}"/>
              </a:ext>
            </a:extLst>
          </p:cNvPr>
          <p:cNvSpPr/>
          <p:nvPr/>
        </p:nvSpPr>
        <p:spPr>
          <a:xfrm>
            <a:off x="-40043" y="4870242"/>
            <a:ext cx="9180135" cy="298169"/>
          </a:xfrm>
          <a:prstGeom prst="rect">
            <a:avLst/>
          </a:prstGeom>
          <a:solidFill>
            <a:srgbClr val="ADE2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ungMsPham"/>
          <p:cNvSpPr/>
          <p:nvPr/>
        </p:nvSpPr>
        <p:spPr>
          <a:xfrm>
            <a:off x="4608529" y="349175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vi-VN" sz="2400" b="1" dirty="0">
                <a:solidFill>
                  <a:srgbClr val="FF0000"/>
                </a:solidFill>
                <a:latin typeface="Arial" panose="020B0604020202020204" pitchFamily="34" charset="0"/>
                <a:cs typeface="Arial" panose="020B0604020202020204" pitchFamily="34" charset="0"/>
              </a:rPr>
              <a:t>B</a:t>
            </a:r>
            <a:r>
              <a:rPr lang="en-US" sz="2400" b="1" dirty="0">
                <a:solidFill>
                  <a:srgbClr val="FF0000"/>
                </a:solidFill>
                <a:latin typeface="Arial" panose="020B0604020202020204" pitchFamily="34" charset="0"/>
                <a:cs typeface="Arial" panose="020B0604020202020204" pitchFamily="34" charset="0"/>
              </a:rPr>
              <a:t>. </a:t>
            </a:r>
            <a:r>
              <a:rPr lang="vi-VN" sz="2400" b="1" dirty="0" err="1">
                <a:solidFill>
                  <a:schemeClr val="tx1"/>
                </a:solidFill>
                <a:latin typeface="Arial" panose="020B0604020202020204" pitchFamily="34" charset="0"/>
                <a:cs typeface="Arial" panose="020B0604020202020204" pitchFamily="34" charset="0"/>
              </a:rPr>
              <a:t>False</a:t>
            </a:r>
            <a:endParaRPr lang="en-US" sz="2400" b="1" dirty="0">
              <a:solidFill>
                <a:schemeClr val="tx1"/>
              </a:solidFill>
              <a:latin typeface="Arial" panose="020B0604020202020204" pitchFamily="34" charset="0"/>
              <a:cs typeface="Arial" panose="020B0604020202020204" pitchFamily="34" charset="0"/>
            </a:endParaRPr>
          </a:p>
        </p:txBody>
      </p:sp>
      <p:sp>
        <p:nvSpPr>
          <p:cNvPr id="16" name="Sai2MsPham"/>
          <p:cNvSpPr/>
          <p:nvPr/>
        </p:nvSpPr>
        <p:spPr>
          <a:xfrm>
            <a:off x="2012941" y="349175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vi-VN" sz="2400" b="1" dirty="0">
                <a:solidFill>
                  <a:srgbClr val="FF0000"/>
                </a:solidFill>
                <a:latin typeface="Arial" panose="020B0604020202020204" pitchFamily="34" charset="0"/>
                <a:cs typeface="Arial" panose="020B0604020202020204" pitchFamily="34" charset="0"/>
              </a:rPr>
              <a:t>A</a:t>
            </a:r>
            <a:r>
              <a:rPr lang="en-US" sz="2400" b="1" dirty="0">
                <a:solidFill>
                  <a:srgbClr val="FF0000"/>
                </a:solidFill>
                <a:latin typeface="Arial" panose="020B0604020202020204" pitchFamily="34" charset="0"/>
                <a:cs typeface="Arial" panose="020B0604020202020204" pitchFamily="34" charset="0"/>
              </a:rPr>
              <a:t>. </a:t>
            </a:r>
            <a:r>
              <a:rPr lang="vi-VN" sz="2400" b="1" dirty="0" err="1">
                <a:solidFill>
                  <a:schemeClr val="tx1"/>
                </a:solidFill>
                <a:latin typeface="Arial" panose="020B0604020202020204" pitchFamily="34" charset="0"/>
                <a:cs typeface="Arial" panose="020B0604020202020204" pitchFamily="34" charset="0"/>
              </a:rPr>
              <a:t>True</a:t>
            </a:r>
            <a:endParaRPr lang="en-US" sz="2400" b="1" dirty="0">
              <a:solidFill>
                <a:schemeClr val="tx1"/>
              </a:solidFill>
              <a:latin typeface="Arial" panose="020B0604020202020204" pitchFamily="34" charset="0"/>
              <a:cs typeface="Arial" panose="020B0604020202020204" pitchFamily="34" charset="0"/>
            </a:endParaRPr>
          </a:p>
        </p:txBody>
      </p:sp>
      <p:pic>
        <p:nvPicPr>
          <p:cNvPr id="25" name="MsPham-0936082789">
            <a:extLst>
              <a:ext uri="{FF2B5EF4-FFF2-40B4-BE49-F238E27FC236}">
                <a16:creationId xmlns:a16="http://schemas.microsoft.com/office/drawing/2014/main" xmlns="" id="{0FB1C2BF-C71A-4DAE-9268-5149D9427FF7}"/>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1499" b="4361"/>
          <a:stretch/>
        </p:blipFill>
        <p:spPr bwMode="auto">
          <a:xfrm>
            <a:off x="4246480" y="809460"/>
            <a:ext cx="1644200" cy="2054224"/>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Track 68 Bùi Liễu">
            <a:hlinkClick r:id="" action="ppaction://media"/>
            <a:extLst>
              <a:ext uri="{FF2B5EF4-FFF2-40B4-BE49-F238E27FC236}">
                <a16:creationId xmlns:a16="http://schemas.microsoft.com/office/drawing/2014/main" xmlns="" id="{137154A7-62DE-401A-B048-88074CD57FEC}"/>
              </a:ext>
            </a:extLst>
          </p:cNvPr>
          <p:cNvPicPr>
            <a:picLocks noChangeAspect="1"/>
          </p:cNvPicPr>
          <p:nvPr>
            <a:audioFile r:link="rId1"/>
            <p:extLst>
              <p:ext uri="{DAA4B4D4-6D71-4841-9C94-3DE7FCFB9230}">
                <p14:media xmlns:p14="http://schemas.microsoft.com/office/powerpoint/2010/main" r:embed="rId2">
                  <p14:trim st="23674" end="3474.746"/>
                </p14:media>
              </p:ext>
            </p:extLst>
          </p:nvPr>
        </p:nvPicPr>
        <p:blipFill>
          <a:blip r:embed="rId13">
            <a:extLst>
              <a:ext uri="{28A0092B-C50C-407E-A947-70E740481C1C}">
                <a14:useLocalDpi xmlns:a14="http://schemas.microsoft.com/office/drawing/2010/main" val="0"/>
              </a:ext>
            </a:extLst>
          </a:blip>
          <a:srcRect/>
          <a:stretch/>
        </p:blipFill>
        <p:spPr>
          <a:xfrm>
            <a:off x="3507718" y="1605946"/>
            <a:ext cx="343220" cy="275143"/>
          </a:xfrm>
          <a:prstGeom prst="rect">
            <a:avLst/>
          </a:prstGeom>
        </p:spPr>
      </p:pic>
      <p:pic>
        <p:nvPicPr>
          <p:cNvPr id="4" name="1MsPham"/>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2Mspham"/>
          <p:cNvPicPr>
            <a:picLocks noChangeAspect="1"/>
          </p:cNvPicPr>
          <p:nvPr/>
        </p:nvPicPr>
        <p:blipFill>
          <a:blip r:embed="rId15"/>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6">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7"/>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5171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5"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6"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6"/>
                                        </p:tgtEl>
                                        <p:attrNameLst>
                                          <p:attrName>style.opacity</p:attrName>
                                        </p:attrNameLst>
                                      </p:cBhvr>
                                      <p:to>
                                        <p:strVal val="0.5"/>
                                      </p:to>
                                    </p:set>
                                    <p:animEffect filter="image" prLst="opacity: 0.5">
                                      <p:cBhvr rctx="IE">
                                        <p:cTn id="46" dur="indefinite"/>
                                        <p:tgtEl>
                                          <p:spTgt spid="16"/>
                                        </p:tgtEl>
                                      </p:cBhvr>
                                    </p:animEffect>
                                  </p:childTnLst>
                                </p:cTn>
                              </p:par>
                              <p:par>
                                <p:cTn id="47" presetID="2" presetClass="entr" presetSubtype="2" fill="hold" nodeType="withEffect">
                                  <p:stCondLst>
                                    <p:cond delay="250"/>
                                  </p:stCondLst>
                                  <p:childTnLst>
                                    <p:set>
                                      <p:cBhvr>
                                        <p:cTn id="48" dur="1" fill="hold">
                                          <p:stCondLst>
                                            <p:cond delay="0"/>
                                          </p:stCondLst>
                                        </p:cTn>
                                        <p:tgtEl>
                                          <p:spTgt spid="22"/>
                                        </p:tgtEl>
                                        <p:attrNameLst>
                                          <p:attrName>style.visibility</p:attrName>
                                        </p:attrNameLst>
                                      </p:cBhvr>
                                      <p:to>
                                        <p:strVal val="visible"/>
                                      </p:to>
                                    </p:set>
                                    <p:anim calcmode="lin" valueType="num">
                                      <p:cBhvr additive="base">
                                        <p:cTn id="49" dur="500" fill="hold"/>
                                        <p:tgtEl>
                                          <p:spTgt spid="22"/>
                                        </p:tgtEl>
                                        <p:attrNameLst>
                                          <p:attrName>ppt_x</p:attrName>
                                        </p:attrNameLst>
                                      </p:cBhvr>
                                      <p:tavLst>
                                        <p:tav tm="0">
                                          <p:val>
                                            <p:strVal val="1+#ppt_w/2"/>
                                          </p:val>
                                        </p:tav>
                                        <p:tav tm="100000">
                                          <p:val>
                                            <p:strVal val="#ppt_x"/>
                                          </p:val>
                                        </p:tav>
                                      </p:tavLst>
                                    </p:anim>
                                    <p:anim calcmode="lin" valueType="num">
                                      <p:cBhvr additive="base">
                                        <p:cTn id="50"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1" restart="whenNotActive" fill="hold" evtFilter="cancelBubble" nodeType="interactiveSeq">
                <p:stCondLst>
                  <p:cond evt="onClick" delay="0">
                    <p:tgtEl>
                      <p:spTgt spid="16"/>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Pokeball Sound Effect.wav"/>
                                        </p:tgtEl>
                                      </p:cMediaNode>
                                    </p:audio>
                                  </p:subTnLst>
                                </p:cTn>
                              </p:par>
                              <p:par>
                                <p:cTn id="56" presetID="1" presetClass="entr" presetSubtype="0" fill="hold" nodeType="withEffect">
                                  <p:stCondLst>
                                    <p:cond delay="0"/>
                                  </p:stCondLst>
                                  <p:childTnLst>
                                    <p:set>
                                      <p:cBhvr>
                                        <p:cTn id="57" dur="1" fill="hold">
                                          <p:stCondLst>
                                            <p:cond delay="0"/>
                                          </p:stCondLst>
                                        </p:cTn>
                                        <p:tgtEl>
                                          <p:spTgt spid="8"/>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childTnLst>
                                </p:cTn>
                              </p:par>
                              <p:par>
                                <p:cTn id="60" presetID="42" presetClass="path" presetSubtype="0" accel="50000" decel="50000" autoRev="1" fill="hold" nodeType="withEffect">
                                  <p:stCondLst>
                                    <p:cond delay="0"/>
                                  </p:stCondLst>
                                  <p:childTnLst>
                                    <p:animMotion origin="layout" path="M -1.66667E-6 -1.11111E-6 L -0.44127 1.06713 " pathEditMode="relative" rAng="0" ptsTypes="AA">
                                      <p:cBhvr>
                                        <p:cTn id="61" dur="750" fill="hold"/>
                                        <p:tgtEl>
                                          <p:spTgt spid="13"/>
                                        </p:tgtEl>
                                        <p:attrNameLst>
                                          <p:attrName>ppt_x</p:attrName>
                                          <p:attrName>ppt_y</p:attrName>
                                        </p:attrNameLst>
                                      </p:cBhvr>
                                      <p:rCtr x="-21992" y="53403"/>
                                    </p:animMotion>
                                  </p:childTnLst>
                                </p:cTn>
                              </p:par>
                              <p:par>
                                <p:cTn id="62" presetID="1" presetClass="exit" presetSubtype="0" fill="hold" nodeType="withEffect">
                                  <p:stCondLst>
                                    <p:cond delay="1250"/>
                                  </p:stCondLst>
                                  <p:childTnLst>
                                    <p:set>
                                      <p:cBhvr>
                                        <p:cTn id="63" dur="1" fill="hold">
                                          <p:stCondLst>
                                            <p:cond delay="0"/>
                                          </p:stCondLst>
                                        </p:cTn>
                                        <p:tgtEl>
                                          <p:spTgt spid="8"/>
                                        </p:tgtEl>
                                        <p:attrNameLst>
                                          <p:attrName>style.visibility</p:attrName>
                                        </p:attrNameLst>
                                      </p:cBhvr>
                                      <p:to>
                                        <p:strVal val="hidden"/>
                                      </p:to>
                                    </p:set>
                                  </p:childTnLst>
                                </p:cTn>
                              </p:par>
                              <p:par>
                                <p:cTn id="64" presetID="1" presetClass="exit" presetSubtype="0" fill="hold" nodeType="withEffect">
                                  <p:stCondLst>
                                    <p:cond delay="1250"/>
                                  </p:stCondLst>
                                  <p:childTnLst>
                                    <p:set>
                                      <p:cBhvr>
                                        <p:cTn id="65" dur="1" fill="hold">
                                          <p:stCondLst>
                                            <p:cond delay="0"/>
                                          </p:stCondLst>
                                        </p:cTn>
                                        <p:tgtEl>
                                          <p:spTgt spid="13"/>
                                        </p:tgtEl>
                                        <p:attrNameLst>
                                          <p:attrName>style.visibility</p:attrName>
                                        </p:attrNameLst>
                                      </p:cBhvr>
                                      <p:to>
                                        <p:strVal val="hidden"/>
                                      </p:to>
                                    </p:set>
                                  </p:childTnLst>
                                </p:cTn>
                              </p:par>
                              <p:par>
                                <p:cTn id="66" presetID="1" presetClass="entr" presetSubtype="0" fill="hold" nodeType="withEffect">
                                  <p:stCondLst>
                                    <p:cond delay="1250"/>
                                  </p:stCondLst>
                                  <p:childTnLst>
                                    <p:set>
                                      <p:cBhvr>
                                        <p:cTn id="67"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sorry waw.wav"/>
                                        </p:tgtEl>
                                      </p:cMediaNode>
                                    </p:audio>
                                  </p:subTnLst>
                                </p:cTn>
                              </p:par>
                              <p:par>
                                <p:cTn id="68" presetID="1" presetClass="exit" presetSubtype="0" fill="hold" nodeType="withEffect">
                                  <p:stCondLst>
                                    <p:cond delay="2750"/>
                                  </p:stCondLst>
                                  <p:childTnLst>
                                    <p:set>
                                      <p:cBhvr>
                                        <p:cTn id="69" dur="1" fill="hold">
                                          <p:stCondLst>
                                            <p:cond delay="0"/>
                                          </p:stCondLst>
                                        </p:cTn>
                                        <p:tgtEl>
                                          <p:spTgt spid="10"/>
                                        </p:tgtEl>
                                        <p:attrNameLst>
                                          <p:attrName>style.visibility</p:attrName>
                                        </p:attrNameLst>
                                      </p:cBhvr>
                                      <p:to>
                                        <p:strVal val="hidden"/>
                                      </p:to>
                                    </p:set>
                                  </p:childTnLst>
                                </p:cTn>
                              </p:par>
                              <p:par>
                                <p:cTn id="70" presetID="1" presetClass="entr" presetSubtype="0" fill="hold" nodeType="withEffect">
                                  <p:stCondLst>
                                    <p:cond delay="2750"/>
                                  </p:stCondLst>
                                  <p:childTnLst>
                                    <p:set>
                                      <p:cBhvr>
                                        <p:cTn id="71" dur="1" fill="hold">
                                          <p:stCondLst>
                                            <p:cond delay="0"/>
                                          </p:stCondLst>
                                        </p:cTn>
                                        <p:tgtEl>
                                          <p:spTgt spid="4"/>
                                        </p:tgtEl>
                                        <p:attrNameLst>
                                          <p:attrName>style.visibility</p:attrName>
                                        </p:attrNameLst>
                                      </p:cBhvr>
                                      <p:to>
                                        <p:strVal val="visible"/>
                                      </p:to>
                                    </p:set>
                                  </p:childTnLst>
                                </p:cTn>
                              </p:par>
                              <p:par>
                                <p:cTn id="72" presetID="9" presetClass="emph" presetSubtype="0" grpId="1" nodeType="withEffect">
                                  <p:stCondLst>
                                    <p:cond delay="2750"/>
                                  </p:stCondLst>
                                  <p:childTnLst>
                                    <p:set>
                                      <p:cBhvr rctx="PPT">
                                        <p:cTn id="73" dur="indefinite"/>
                                        <p:tgtEl>
                                          <p:spTgt spid="16"/>
                                        </p:tgtEl>
                                        <p:attrNameLst>
                                          <p:attrName>style.opacity</p:attrName>
                                        </p:attrNameLst>
                                      </p:cBhvr>
                                      <p:to>
                                        <p:strVal val="0.5"/>
                                      </p:to>
                                    </p:set>
                                    <p:animEffect filter="image" prLst="opacity: 0.5">
                                      <p:cBhvr rctx="IE">
                                        <p:cTn id="74" dur="indefinite"/>
                                        <p:tgtEl>
                                          <p:spTgt spid="16"/>
                                        </p:tgtEl>
                                      </p:cBhvr>
                                    </p:animEffect>
                                  </p:childTnLst>
                                </p:cTn>
                              </p:par>
                            </p:childTnLst>
                          </p:cTn>
                        </p:par>
                      </p:childTnLst>
                    </p:cTn>
                  </p:par>
                </p:childTnLst>
              </p:cTn>
              <p:nextCondLst>
                <p:cond evt="onClick" delay="0">
                  <p:tgtEl>
                    <p:spTgt spid="16"/>
                  </p:tgtEl>
                </p:cond>
              </p:nextCondLst>
            </p:seq>
            <p:audio>
              <p:cMediaNode vol="100000">
                <p:cTn id="75" fill="hold" display="0">
                  <p:stCondLst>
                    <p:cond delay="indefinite"/>
                  </p:stCondLst>
                  <p:endCondLst>
                    <p:cond evt="onStopAudio" delay="0">
                      <p:tgtEl>
                        <p:sldTgt/>
                      </p:tgtEl>
                    </p:cond>
                  </p:endCondLst>
                </p:cTn>
                <p:tgtEl>
                  <p:spTgt spid="28"/>
                </p:tgtEl>
              </p:cMediaNode>
            </p:audio>
          </p:childTnLst>
        </p:cTn>
      </p:par>
    </p:tnLst>
    <p:bldLst>
      <p:bldP spid="16" grpId="0" animBg="1"/>
      <p:bldP spid="1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3327A0D6-2532-7ABF-98EC-D5BC383ACF4F}"/>
              </a:ext>
            </a:extLst>
          </p:cNvPr>
          <p:cNvGrpSpPr/>
          <p:nvPr/>
        </p:nvGrpSpPr>
        <p:grpSpPr>
          <a:xfrm>
            <a:off x="1" y="0"/>
            <a:ext cx="9143999" cy="5252821"/>
            <a:chOff x="0" y="-1"/>
            <a:chExt cx="12191999" cy="7003760"/>
          </a:xfrm>
        </p:grpSpPr>
        <p:pic>
          <p:nvPicPr>
            <p:cNvPr id="19" name="Picture 18">
              <a:extLst>
                <a:ext uri="{FF2B5EF4-FFF2-40B4-BE49-F238E27FC236}">
                  <a16:creationId xmlns:a16="http://schemas.microsoft.com/office/drawing/2014/main" xmlns="" id="{45743885-31FD-6EDC-1029-6B9DC2E358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1999" cy="6857999"/>
            </a:xfrm>
            <a:prstGeom prst="rect">
              <a:avLst/>
            </a:prstGeom>
          </p:spPr>
        </p:pic>
        <p:pic>
          <p:nvPicPr>
            <p:cNvPr id="21" name="MsPham-0936082789">
              <a:hlinkClick r:id="rId5"/>
              <a:extLst>
                <a:ext uri="{FF2B5EF4-FFF2-40B4-BE49-F238E27FC236}">
                  <a16:creationId xmlns:a16="http://schemas.microsoft.com/office/drawing/2014/main" xmlns="" id="{D726FFEA-0296-4D26-2319-2FC0CD2B73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84799" y="6477000"/>
              <a:ext cx="829183" cy="526759"/>
            </a:xfrm>
            <a:prstGeom prst="rect">
              <a:avLst/>
            </a:prstGeom>
            <a:ln>
              <a:noFill/>
            </a:ln>
            <a:effectLst/>
          </p:spPr>
        </p:pic>
      </p:grpSp>
      <p:pic>
        <p:nvPicPr>
          <p:cNvPr id="37" name="1MsPham"/>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7522390" y="2067441"/>
            <a:ext cx="1117479" cy="26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okemon: Pikachu | Pikachu, Pokemon photo, Pokemon character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01493" y="2571750"/>
            <a:ext cx="1586612" cy="19550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2362314" y="306877"/>
            <a:ext cx="1243985" cy="1145474"/>
          </a:xfrm>
          <a:prstGeom prst="rect">
            <a:avLst/>
          </a:prstGeom>
        </p:spPr>
      </p:pic>
      <p:pic>
        <p:nvPicPr>
          <p:cNvPr id="32" name="Picture 31" descr="F:\CO SO KNS TRI VIET\POKEMON\png\cao 800 -1000\385Jirachi_AG_anime_2.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723224">
            <a:off x="224835" y="1405734"/>
            <a:ext cx="1355576" cy="10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11"/>
          <a:srcRect l="12459" t="10424" r="15552" b="7896"/>
          <a:stretch/>
        </p:blipFill>
        <p:spPr>
          <a:xfrm rot="418112">
            <a:off x="5377694" y="237358"/>
            <a:ext cx="1132115" cy="1284515"/>
          </a:xfrm>
          <a:prstGeom prst="rect">
            <a:avLst/>
          </a:prstGeom>
        </p:spPr>
      </p:pic>
      <p:sp>
        <p:nvSpPr>
          <p:cNvPr id="8"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39" name="Picture 3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92275" y="722290"/>
            <a:ext cx="1045308" cy="1045308"/>
          </a:xfrm>
          <a:prstGeom prst="rect">
            <a:avLst/>
          </a:prstGeom>
        </p:spPr>
      </p:pic>
      <p:sp>
        <p:nvSpPr>
          <p:cNvPr id="26" name="Flowchart: Alternate Process 3"/>
          <p:cNvSpPr/>
          <p:nvPr/>
        </p:nvSpPr>
        <p:spPr>
          <a:xfrm>
            <a:off x="1507630" y="2067441"/>
            <a:ext cx="6262622" cy="2159696"/>
          </a:xfrm>
          <a:prstGeom prst="roundRect">
            <a:avLst>
              <a:gd name="adj" fmla="val 10392"/>
            </a:avLst>
          </a:prstGeom>
          <a:noFill/>
          <a:ln w="28575">
            <a:noFill/>
            <a:prstDash val="sysDash"/>
          </a:ln>
        </p:spPr>
        <p:style>
          <a:lnRef idx="2">
            <a:schemeClr val="accent2"/>
          </a:lnRef>
          <a:fillRef idx="1">
            <a:schemeClr val="lt1"/>
          </a:fillRef>
          <a:effectRef idx="0">
            <a:schemeClr val="accent2"/>
          </a:effectRef>
          <a:fontRef idx="minor">
            <a:schemeClr val="dk1"/>
          </a:fontRef>
        </p:style>
        <p:txBody>
          <a:bodyPr lIns="68580" tIns="34290" rIns="68580" bIns="34290" rtlCol="0" anchor="ctr">
            <a:prstTxWarp prst="textArchUp">
              <a:avLst/>
            </a:prstTxWarp>
          </a:bodyPr>
          <a:lstStyle/>
          <a:p>
            <a:pPr algn="ctr"/>
            <a:r>
              <a:rPr lang="en-US" sz="8600" b="1" dirty="0" smtClean="0">
                <a:ln w="6600">
                  <a:solidFill>
                    <a:srgbClr val="FFC000"/>
                  </a:solidFill>
                  <a:prstDash val="solid"/>
                </a:ln>
                <a:solidFill>
                  <a:srgbClr val="FFFFFF"/>
                </a:solidFill>
                <a:effectLst>
                  <a:glow rad="152400">
                    <a:srgbClr val="FFC000"/>
                  </a:glow>
                  <a:outerShdw dist="38100" dir="2700000" algn="tl" rotWithShape="0">
                    <a:schemeClr val="accent2"/>
                  </a:outerShdw>
                </a:effectLst>
                <a:latin typeface="Cooper Black" panose="0208090404030B020404" pitchFamily="18" charset="0"/>
                <a:cs typeface="Arial" panose="020B0604020202020204" pitchFamily="34" charset="0"/>
              </a:rPr>
              <a:t>Well done</a:t>
            </a:r>
            <a:r>
              <a:rPr lang="en-US" sz="8600" b="1" dirty="0">
                <a:ln w="6600">
                  <a:solidFill>
                    <a:srgbClr val="FFC000"/>
                  </a:solidFill>
                  <a:prstDash val="solid"/>
                </a:ln>
                <a:solidFill>
                  <a:srgbClr val="FFFFFF"/>
                </a:solidFill>
                <a:effectLst>
                  <a:glow rad="152400">
                    <a:srgbClr val="FFC000"/>
                  </a:glow>
                  <a:outerShdw dist="38100" dir="2700000" algn="tl" rotWithShape="0">
                    <a:schemeClr val="accent2"/>
                  </a:outerShdw>
                </a:effectLst>
                <a:latin typeface="Cooper Black" panose="0208090404030B020404" pitchFamily="18" charset="0"/>
                <a:cs typeface="Arial" panose="020B0604020202020204" pitchFamily="34" charset="0"/>
              </a:rPr>
              <a:t>!</a:t>
            </a:r>
          </a:p>
        </p:txBody>
      </p:sp>
      <p:pic>
        <p:nvPicPr>
          <p:cNvPr id="2" name="Picture 1">
            <a:hlinkClick r:id="" action="ppaction://hlinkshowjump?jump=nextslide"/>
          </p:cNvPr>
          <p:cNvPicPr>
            <a:picLocks noChangeAspect="1"/>
          </p:cNvPicPr>
          <p:nvPr/>
        </p:nvPicPr>
        <p:blipFill>
          <a:blip r:embed="rId13"/>
          <a:stretch>
            <a:fillRect/>
          </a:stretch>
        </p:blipFill>
        <p:spPr>
          <a:xfrm>
            <a:off x="6155002" y="4085593"/>
            <a:ext cx="1234547" cy="612701"/>
          </a:xfrm>
          <a:prstGeom prst="rect">
            <a:avLst/>
          </a:prstGeom>
        </p:spPr>
      </p:pic>
    </p:spTree>
    <p:extLst>
      <p:ext uri="{BB962C8B-B14F-4D97-AF65-F5344CB8AC3E}">
        <p14:creationId xmlns:p14="http://schemas.microsoft.com/office/powerpoint/2010/main" val="410311403"/>
      </p:ext>
    </p:extLst>
  </p:cSld>
  <p:clrMapOvr>
    <a:masterClrMapping/>
  </p:clrMapOvr>
  <p:transition advClick="0">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randombar(horizontal)">
                                      <p:cBhvr>
                                        <p:cTn id="7" dur="1000"/>
                                        <p:tgtEl>
                                          <p:spTgt spid="2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ùi Liễu 0968142780"/>
          <p:cNvSpPr txBox="1"/>
          <p:nvPr/>
        </p:nvSpPr>
        <p:spPr>
          <a:xfrm>
            <a:off x="3057525" y="475422"/>
            <a:ext cx="3028949" cy="746358"/>
          </a:xfrm>
          <a:prstGeom prst="rect">
            <a:avLst/>
          </a:prstGeom>
          <a:noFill/>
          <a:ln>
            <a:noFill/>
          </a:ln>
          <a:effectLst>
            <a:outerShdw blurRad="50800" dist="38100" dir="2700000" algn="tl" rotWithShape="0">
              <a:prstClr val="black">
                <a:alpha val="40000"/>
              </a:prstClr>
            </a:outerShdw>
          </a:effectLst>
          <a:scene3d>
            <a:camera prst="orthographicFront">
              <a:rot lat="0" lon="0" rev="0"/>
            </a:camera>
            <a:lightRig rig="glow" dir="t">
              <a:rot lat="0" lon="0" rev="4800000"/>
            </a:lightRig>
          </a:scene3d>
          <a:sp3d prstMaterial="matte">
            <a:bevelT w="127000" h="63500"/>
          </a:sp3d>
        </p:spPr>
        <p:txBody>
          <a:bodyPr wrap="square" lIns="68580" tIns="34290" rIns="68580" bIns="34290" rtlCol="0">
            <a:spAutoFit/>
          </a:bodyPr>
          <a:lstStyle/>
          <a:p>
            <a:pPr algn="ctr"/>
            <a:r>
              <a:rPr lang="en-US" sz="4400" b="1" dirty="0">
                <a:latin typeface="Berlin Sans FB" pitchFamily="34" charset="0"/>
                <a:cs typeface="Arial" panose="020B0604020202020204" pitchFamily="34" charset="0"/>
              </a:rPr>
              <a:t>Contents</a:t>
            </a:r>
          </a:p>
        </p:txBody>
      </p:sp>
      <p:grpSp>
        <p:nvGrpSpPr>
          <p:cNvPr id="9" name="Group 8">
            <a:extLst>
              <a:ext uri="{FF2B5EF4-FFF2-40B4-BE49-F238E27FC236}">
                <a16:creationId xmlns:a16="http://schemas.microsoft.com/office/drawing/2014/main" xmlns="" id="{18D132F1-F44E-4118-8B79-5FCA2F8C5AB0}"/>
              </a:ext>
            </a:extLst>
          </p:cNvPr>
          <p:cNvGrpSpPr/>
          <p:nvPr/>
        </p:nvGrpSpPr>
        <p:grpSpPr>
          <a:xfrm>
            <a:off x="3215731" y="2084339"/>
            <a:ext cx="2870743" cy="1697219"/>
            <a:chOff x="3350668" y="3124037"/>
            <a:chExt cx="2870743" cy="1697219"/>
          </a:xfrm>
        </p:grpSpPr>
        <p:sp>
          <p:nvSpPr>
            <p:cNvPr id="61" name="Bùi Liễu 0968142780">
              <a:extLst>
                <a:ext uri="{FF2B5EF4-FFF2-40B4-BE49-F238E27FC236}">
                  <a16:creationId xmlns:a16="http://schemas.microsoft.com/office/drawing/2014/main" xmlns="" id="{7C0241B0-5861-4D6A-B99A-4057EE4F58DC}"/>
                </a:ext>
              </a:extLst>
            </p:cNvPr>
            <p:cNvSpPr txBox="1">
              <a:spLocks/>
            </p:cNvSpPr>
            <p:nvPr/>
          </p:nvSpPr>
          <p:spPr>
            <a:xfrm>
              <a:off x="3350668" y="3946603"/>
              <a:ext cx="2870743" cy="8746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dirty="0" err="1">
                  <a:latin typeface="Berlin Sans FB" panose="020E0602020502020306" pitchFamily="34" charset="0"/>
                </a:rPr>
                <a:t>Let’s</a:t>
              </a:r>
              <a:r>
                <a:rPr lang="vi-VN" sz="2800" dirty="0">
                  <a:latin typeface="Berlin Sans FB" panose="020E0602020502020306" pitchFamily="34" charset="0"/>
                </a:rPr>
                <a:t> </a:t>
              </a:r>
              <a:r>
                <a:rPr lang="vi-VN" sz="2800" dirty="0" err="1">
                  <a:latin typeface="Berlin Sans FB" panose="020E0602020502020306" pitchFamily="34" charset="0"/>
                </a:rPr>
                <a:t>write</a:t>
              </a:r>
              <a:r>
                <a:rPr lang="vi-VN" sz="2800" dirty="0">
                  <a:latin typeface="Berlin Sans FB" panose="020E0602020502020306" pitchFamily="34" charset="0"/>
                </a:rPr>
                <a:t>.</a:t>
              </a:r>
              <a:endParaRPr lang="en-US" sz="2800" dirty="0">
                <a:latin typeface="Berlin Sans FB" panose="020E0602020502020306" pitchFamily="34" charset="0"/>
              </a:endParaRPr>
            </a:p>
          </p:txBody>
        </p:sp>
        <p:pic>
          <p:nvPicPr>
            <p:cNvPr id="35" name="Picture 34">
              <a:extLst>
                <a:ext uri="{FF2B5EF4-FFF2-40B4-BE49-F238E27FC236}">
                  <a16:creationId xmlns:a16="http://schemas.microsoft.com/office/drawing/2014/main" xmlns="" id="{B94AFD80-D602-4B5A-AB05-255CA1E2D9A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09440" y="3124037"/>
              <a:ext cx="911650" cy="945416"/>
            </a:xfrm>
            <a:prstGeom prst="rect">
              <a:avLst/>
            </a:prstGeom>
          </p:spPr>
        </p:pic>
      </p:grpSp>
      <p:grpSp>
        <p:nvGrpSpPr>
          <p:cNvPr id="8" name="Group 7">
            <a:extLst>
              <a:ext uri="{FF2B5EF4-FFF2-40B4-BE49-F238E27FC236}">
                <a16:creationId xmlns:a16="http://schemas.microsoft.com/office/drawing/2014/main" xmlns="" id="{B2D9A246-BA27-4B50-B156-9CB976D6F551}"/>
              </a:ext>
            </a:extLst>
          </p:cNvPr>
          <p:cNvGrpSpPr/>
          <p:nvPr/>
        </p:nvGrpSpPr>
        <p:grpSpPr>
          <a:xfrm>
            <a:off x="152400" y="2081962"/>
            <a:ext cx="2870743" cy="1708988"/>
            <a:chOff x="522478" y="3121660"/>
            <a:chExt cx="2870743" cy="1708988"/>
          </a:xfrm>
        </p:grpSpPr>
        <p:sp>
          <p:nvSpPr>
            <p:cNvPr id="56" name="Bùi Liễu 0968142780">
              <a:extLst>
                <a:ext uri="{FF2B5EF4-FFF2-40B4-BE49-F238E27FC236}">
                  <a16:creationId xmlns:a16="http://schemas.microsoft.com/office/drawing/2014/main" xmlns="" id="{D44BBCBB-5EA5-4E30-8159-D43EAEE5BBE6}"/>
                </a:ext>
              </a:extLst>
            </p:cNvPr>
            <p:cNvSpPr txBox="1">
              <a:spLocks/>
            </p:cNvSpPr>
            <p:nvPr/>
          </p:nvSpPr>
          <p:spPr>
            <a:xfrm>
              <a:off x="522478" y="3955995"/>
              <a:ext cx="2870743" cy="8746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dirty="0" err="1">
                  <a:latin typeface="Berlin Sans FB" panose="020E0602020502020306" pitchFamily="34" charset="0"/>
                </a:rPr>
                <a:t>Read</a:t>
              </a:r>
              <a:r>
                <a:rPr lang="vi-VN" sz="2800" dirty="0">
                  <a:latin typeface="Berlin Sans FB" panose="020E0602020502020306" pitchFamily="34" charset="0"/>
                </a:rPr>
                <a:t> </a:t>
              </a:r>
              <a:r>
                <a:rPr lang="vi-VN" sz="2800" dirty="0" err="1">
                  <a:latin typeface="Berlin Sans FB" panose="020E0602020502020306" pitchFamily="34" charset="0"/>
                </a:rPr>
                <a:t>and</a:t>
              </a:r>
              <a:r>
                <a:rPr lang="vi-VN" sz="2800" dirty="0">
                  <a:latin typeface="Berlin Sans FB" panose="020E0602020502020306" pitchFamily="34" charset="0"/>
                </a:rPr>
                <a:t> </a:t>
              </a:r>
              <a:r>
                <a:rPr lang="vi-VN" sz="2800" dirty="0" err="1">
                  <a:latin typeface="Berlin Sans FB" panose="020E0602020502020306" pitchFamily="34" charset="0"/>
                </a:rPr>
                <a:t>tick</a:t>
              </a:r>
              <a:r>
                <a:rPr lang="vi-VN" sz="2800" dirty="0">
                  <a:latin typeface="Berlin Sans FB" panose="020E0602020502020306" pitchFamily="34" charset="0"/>
                </a:rPr>
                <a:t> </a:t>
              </a:r>
              <a:r>
                <a:rPr lang="vi-VN" sz="2800" dirty="0" err="1">
                  <a:latin typeface="Berlin Sans FB" panose="020E0602020502020306" pitchFamily="34" charset="0"/>
                </a:rPr>
                <a:t>True</a:t>
              </a:r>
              <a:r>
                <a:rPr lang="vi-VN" sz="2800" dirty="0">
                  <a:latin typeface="Berlin Sans FB" panose="020E0602020502020306" pitchFamily="34" charset="0"/>
                </a:rPr>
                <a:t> </a:t>
              </a:r>
              <a:r>
                <a:rPr lang="vi-VN" sz="2800" dirty="0" err="1">
                  <a:latin typeface="Berlin Sans FB" panose="020E0602020502020306" pitchFamily="34" charset="0"/>
                </a:rPr>
                <a:t>or</a:t>
              </a:r>
              <a:r>
                <a:rPr lang="vi-VN" sz="2800" dirty="0">
                  <a:latin typeface="Berlin Sans FB" panose="020E0602020502020306" pitchFamily="34" charset="0"/>
                </a:rPr>
                <a:t> </a:t>
              </a:r>
              <a:r>
                <a:rPr lang="vi-VN" sz="2800" dirty="0" err="1">
                  <a:latin typeface="Berlin Sans FB" panose="020E0602020502020306" pitchFamily="34" charset="0"/>
                </a:rPr>
                <a:t>False</a:t>
              </a:r>
              <a:r>
                <a:rPr lang="vi-VN" sz="2800" dirty="0">
                  <a:latin typeface="Berlin Sans FB" panose="020E0602020502020306" pitchFamily="34" charset="0"/>
                </a:rPr>
                <a:t>.</a:t>
              </a:r>
              <a:endParaRPr lang="en-US" sz="2800" dirty="0">
                <a:latin typeface="Berlin Sans FB" panose="020E0602020502020306" pitchFamily="34" charset="0"/>
              </a:endParaRPr>
            </a:p>
          </p:txBody>
        </p:sp>
        <p:pic>
          <p:nvPicPr>
            <p:cNvPr id="36" name="Picture 35">
              <a:extLst>
                <a:ext uri="{FF2B5EF4-FFF2-40B4-BE49-F238E27FC236}">
                  <a16:creationId xmlns:a16="http://schemas.microsoft.com/office/drawing/2014/main" xmlns="" id="{FD437388-9C8B-4687-8B61-68C2A45DB3F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506164" y="3121660"/>
              <a:ext cx="868678" cy="945416"/>
            </a:xfrm>
            <a:prstGeom prst="rect">
              <a:avLst/>
            </a:prstGeom>
          </p:spPr>
        </p:pic>
      </p:grpSp>
      <p:grpSp>
        <p:nvGrpSpPr>
          <p:cNvPr id="10" name="Group 9">
            <a:extLst>
              <a:ext uri="{FF2B5EF4-FFF2-40B4-BE49-F238E27FC236}">
                <a16:creationId xmlns:a16="http://schemas.microsoft.com/office/drawing/2014/main" xmlns="" id="{C7B989BE-16A7-45A2-93D4-6843CFB6D910}"/>
              </a:ext>
            </a:extLst>
          </p:cNvPr>
          <p:cNvGrpSpPr/>
          <p:nvPr/>
        </p:nvGrpSpPr>
        <p:grpSpPr>
          <a:xfrm>
            <a:off x="6472397" y="2080949"/>
            <a:ext cx="2290603" cy="1670305"/>
            <a:chOff x="6184107" y="3120647"/>
            <a:chExt cx="2290603" cy="1670305"/>
          </a:xfrm>
        </p:grpSpPr>
        <p:sp>
          <p:nvSpPr>
            <p:cNvPr id="66" name="Bùi Liễu 0968142780">
              <a:extLst>
                <a:ext uri="{FF2B5EF4-FFF2-40B4-BE49-F238E27FC236}">
                  <a16:creationId xmlns:a16="http://schemas.microsoft.com/office/drawing/2014/main" xmlns="" id="{909B7E19-3083-4749-B17A-48AF0E40DB73}"/>
                </a:ext>
              </a:extLst>
            </p:cNvPr>
            <p:cNvSpPr txBox="1">
              <a:spLocks/>
            </p:cNvSpPr>
            <p:nvPr/>
          </p:nvSpPr>
          <p:spPr>
            <a:xfrm>
              <a:off x="6184107" y="3916299"/>
              <a:ext cx="2290603" cy="874653"/>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sz="2800" dirty="0">
                  <a:latin typeface="Berlin Sans FB" panose="020E0602020502020306" pitchFamily="34" charset="0"/>
                </a:rPr>
                <a:t>Project.</a:t>
              </a:r>
              <a:endParaRPr lang="en-US" sz="2800" dirty="0">
                <a:latin typeface="Berlin Sans FB" panose="020E0602020502020306" pitchFamily="34" charset="0"/>
              </a:endParaRPr>
            </a:p>
          </p:txBody>
        </p:sp>
        <p:pic>
          <p:nvPicPr>
            <p:cNvPr id="45" name="Picture 44">
              <a:extLst>
                <a:ext uri="{FF2B5EF4-FFF2-40B4-BE49-F238E27FC236}">
                  <a16:creationId xmlns:a16="http://schemas.microsoft.com/office/drawing/2014/main" xmlns="" id="{7684E259-5535-47A5-93F2-64C7B3F603EC}"/>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910503" y="3120647"/>
              <a:ext cx="834367" cy="945416"/>
            </a:xfrm>
            <a:prstGeom prst="rect">
              <a:avLst/>
            </a:prstGeom>
          </p:spPr>
        </p:pic>
      </p:grpSp>
    </p:spTree>
    <p:extLst>
      <p:ext uri="{BB962C8B-B14F-4D97-AF65-F5344CB8AC3E}">
        <p14:creationId xmlns:p14="http://schemas.microsoft.com/office/powerpoint/2010/main" val="19065212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par>
                          <p:cTn id="11" fill="hold">
                            <p:stCondLst>
                              <p:cond delay="1000"/>
                            </p:stCondLst>
                            <p:childTnLst>
                              <p:par>
                                <p:cTn id="12" presetID="1"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Bùi Liễu">
            <a:extLst>
              <a:ext uri="{FF2B5EF4-FFF2-40B4-BE49-F238E27FC236}">
                <a16:creationId xmlns:a16="http://schemas.microsoft.com/office/drawing/2014/main" xmlns="" id="{95BFF913-6F6F-4BDA-A28E-47FB78D83D81}"/>
              </a:ext>
            </a:extLst>
          </p:cNvPr>
          <p:cNvSpPr txBox="1"/>
          <p:nvPr/>
        </p:nvSpPr>
        <p:spPr>
          <a:xfrm>
            <a:off x="533401" y="3135414"/>
            <a:ext cx="5376158"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1. </a:t>
            </a:r>
            <a:r>
              <a:rPr lang="en-US" dirty="0">
                <a:latin typeface="Arial" panose="020B0604020202020204" pitchFamily="34" charset="0"/>
                <a:cs typeface="Arial" panose="020B0604020202020204" pitchFamily="34" charset="0"/>
              </a:rPr>
              <a:t>The bakery is in Nguyen Hue Street.</a:t>
            </a:r>
          </a:p>
        </p:txBody>
      </p:sp>
      <p:sp>
        <p:nvSpPr>
          <p:cNvPr id="18" name="Bùi Liễu">
            <a:extLst>
              <a:ext uri="{FF2B5EF4-FFF2-40B4-BE49-F238E27FC236}">
                <a16:creationId xmlns:a16="http://schemas.microsoft.com/office/drawing/2014/main" xmlns="" id="{207795A6-6FD3-4570-B253-C82650E863B1}"/>
              </a:ext>
            </a:extLst>
          </p:cNvPr>
          <p:cNvSpPr txBox="1"/>
          <p:nvPr/>
        </p:nvSpPr>
        <p:spPr>
          <a:xfrm>
            <a:off x="533401" y="3608976"/>
            <a:ext cx="60198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2. </a:t>
            </a:r>
            <a:r>
              <a:rPr lang="en-US" dirty="0">
                <a:latin typeface="Arial" panose="020B0604020202020204" pitchFamily="34" charset="0"/>
                <a:cs typeface="Arial" panose="020B0604020202020204" pitchFamily="34" charset="0"/>
              </a:rPr>
              <a:t>Mai can go straight and turn left to get to the bakery.</a:t>
            </a:r>
          </a:p>
        </p:txBody>
      </p:sp>
      <p:sp>
        <p:nvSpPr>
          <p:cNvPr id="19" name="Bùi Liễu">
            <a:extLst>
              <a:ext uri="{FF2B5EF4-FFF2-40B4-BE49-F238E27FC236}">
                <a16:creationId xmlns:a16="http://schemas.microsoft.com/office/drawing/2014/main" xmlns="" id="{C7F98FFD-2F71-45AD-86C7-D8EBD2F395BF}"/>
              </a:ext>
            </a:extLst>
          </p:cNvPr>
          <p:cNvSpPr txBox="1"/>
          <p:nvPr/>
        </p:nvSpPr>
        <p:spPr>
          <a:xfrm>
            <a:off x="533400" y="4088595"/>
            <a:ext cx="5181601"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3. </a:t>
            </a:r>
            <a:r>
              <a:rPr lang="en-US" dirty="0">
                <a:latin typeface="Arial" panose="020B0604020202020204" pitchFamily="34" charset="0"/>
                <a:cs typeface="Arial" panose="020B0604020202020204" pitchFamily="34" charset="0"/>
              </a:rPr>
              <a:t>Bill wants to go to the library.</a:t>
            </a:r>
          </a:p>
        </p:txBody>
      </p:sp>
      <p:sp>
        <p:nvSpPr>
          <p:cNvPr id="20" name="Bùi Liễu">
            <a:extLst>
              <a:ext uri="{FF2B5EF4-FFF2-40B4-BE49-F238E27FC236}">
                <a16:creationId xmlns:a16="http://schemas.microsoft.com/office/drawing/2014/main" xmlns="" id="{35D8F078-2B0E-4AF5-B02C-C01D6C3541BC}"/>
              </a:ext>
            </a:extLst>
          </p:cNvPr>
          <p:cNvSpPr txBox="1"/>
          <p:nvPr/>
        </p:nvSpPr>
        <p:spPr>
          <a:xfrm>
            <a:off x="533401" y="4548579"/>
            <a:ext cx="6324600" cy="369332"/>
          </a:xfrm>
          <a:prstGeom prst="rect">
            <a:avLst/>
          </a:prstGeom>
          <a:noFill/>
        </p:spPr>
        <p:txBody>
          <a:bodyPr wrap="square" rtlCol="0">
            <a:spAutoFit/>
          </a:bodyPr>
          <a:lstStyle/>
          <a:p>
            <a:r>
              <a:rPr lang="en-US" b="1" dirty="0">
                <a:latin typeface="Arial" panose="020B0604020202020204" pitchFamily="34" charset="0"/>
                <a:cs typeface="Arial" panose="020B0604020202020204" pitchFamily="34" charset="0"/>
              </a:rPr>
              <a:t>4. </a:t>
            </a:r>
            <a:r>
              <a:rPr lang="en-US" dirty="0">
                <a:latin typeface="Arial" panose="020B0604020202020204" pitchFamily="34" charset="0"/>
                <a:cs typeface="Arial" panose="020B0604020202020204" pitchFamily="34" charset="0"/>
              </a:rPr>
              <a:t>Bill can go straight and turn left to get to the bookshop.</a:t>
            </a:r>
          </a:p>
        </p:txBody>
      </p:sp>
      <p:sp>
        <p:nvSpPr>
          <p:cNvPr id="7" name="Bùi Liễu"/>
          <p:cNvSpPr txBox="1">
            <a:spLocks/>
          </p:cNvSpPr>
          <p:nvPr/>
        </p:nvSpPr>
        <p:spPr>
          <a:xfrm>
            <a:off x="533400" y="209550"/>
            <a:ext cx="6019800" cy="466257"/>
          </a:xfrm>
          <a:prstGeom prst="rect">
            <a:avLst/>
          </a:prstGeom>
        </p:spPr>
        <p:txBody>
          <a:bodyPr spcFirstLastPara="1" wrap="square" lIns="68569" tIns="68569" rIns="68569" bIns="68569"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spcBef>
                <a:spcPts val="0"/>
              </a:spcBef>
            </a:pPr>
            <a:r>
              <a:rPr lang="en-US" sz="2700" b="1" dirty="0">
                <a:latin typeface="Arial" pitchFamily="34" charset="0"/>
                <a:cs typeface="Arial" pitchFamily="34" charset="0"/>
              </a:rPr>
              <a:t>4. Read and </a:t>
            </a:r>
            <a:r>
              <a:rPr lang="vi-VN" sz="2700" b="1" dirty="0" err="1">
                <a:latin typeface="Arial" pitchFamily="34" charset="0"/>
                <a:cs typeface="Arial" pitchFamily="34" charset="0"/>
              </a:rPr>
              <a:t>tick</a:t>
            </a:r>
            <a:r>
              <a:rPr lang="vi-VN" sz="2700" b="1" dirty="0">
                <a:latin typeface="Arial" pitchFamily="34" charset="0"/>
                <a:cs typeface="Arial" pitchFamily="34" charset="0"/>
              </a:rPr>
              <a:t> </a:t>
            </a:r>
            <a:r>
              <a:rPr lang="vi-VN" sz="2700" b="1" dirty="0" err="1">
                <a:latin typeface="Arial" pitchFamily="34" charset="0"/>
                <a:cs typeface="Arial" pitchFamily="34" charset="0"/>
              </a:rPr>
              <a:t>True</a:t>
            </a:r>
            <a:r>
              <a:rPr lang="vi-VN" sz="2700" b="1" dirty="0">
                <a:latin typeface="Arial" pitchFamily="34" charset="0"/>
                <a:cs typeface="Arial" pitchFamily="34" charset="0"/>
              </a:rPr>
              <a:t> </a:t>
            </a:r>
            <a:r>
              <a:rPr lang="vi-VN" sz="2700" b="1" dirty="0" err="1">
                <a:latin typeface="Arial" pitchFamily="34" charset="0"/>
                <a:cs typeface="Arial" pitchFamily="34" charset="0"/>
              </a:rPr>
              <a:t>or</a:t>
            </a:r>
            <a:r>
              <a:rPr lang="vi-VN" sz="2700" b="1" dirty="0">
                <a:latin typeface="Arial" pitchFamily="34" charset="0"/>
                <a:cs typeface="Arial" pitchFamily="34" charset="0"/>
              </a:rPr>
              <a:t> </a:t>
            </a:r>
            <a:r>
              <a:rPr lang="vi-VN" sz="2700" b="1" dirty="0" err="1">
                <a:latin typeface="Arial" pitchFamily="34" charset="0"/>
                <a:cs typeface="Arial" pitchFamily="34" charset="0"/>
              </a:rPr>
              <a:t>False</a:t>
            </a:r>
            <a:r>
              <a:rPr lang="vi-VN" sz="2700" b="1" dirty="0">
                <a:latin typeface="Arial" pitchFamily="34" charset="0"/>
                <a:cs typeface="Arial" pitchFamily="34" charset="0"/>
              </a:rPr>
              <a:t>.</a:t>
            </a:r>
            <a:r>
              <a:rPr lang="en-US" sz="2700" b="1" dirty="0">
                <a:latin typeface="Arial" pitchFamily="34" charset="0"/>
                <a:cs typeface="Arial" pitchFamily="34" charset="0"/>
              </a:rPr>
              <a:t> </a:t>
            </a:r>
          </a:p>
        </p:txBody>
      </p:sp>
      <p:sp>
        <p:nvSpPr>
          <p:cNvPr id="28" name="Bùi Liễu">
            <a:extLst>
              <a:ext uri="{FF2B5EF4-FFF2-40B4-BE49-F238E27FC236}">
                <a16:creationId xmlns:a16="http://schemas.microsoft.com/office/drawing/2014/main" xmlns="" id="{6AB1826A-3861-425E-AC80-2951EBC706D9}"/>
              </a:ext>
            </a:extLst>
          </p:cNvPr>
          <p:cNvSpPr txBox="1"/>
          <p:nvPr/>
        </p:nvSpPr>
        <p:spPr>
          <a:xfrm>
            <a:off x="395096" y="769399"/>
            <a:ext cx="8353806" cy="1884204"/>
          </a:xfrm>
          <a:prstGeom prst="roundRect">
            <a:avLst/>
          </a:prstGeom>
          <a:solidFill>
            <a:srgbClr val="FDF1D9"/>
          </a:solidFill>
          <a:ln>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dirty="0">
                <a:latin typeface="Arial" panose="020B0604020202020204" pitchFamily="34" charset="0"/>
                <a:cs typeface="Arial" panose="020B0604020202020204" pitchFamily="34" charset="0"/>
              </a:rPr>
              <a:t>Mai wants to buy some bread. The bakery is in Nguyen Hue Street. How can she get there? She can go straight and turn right. The bakery is on the right. </a:t>
            </a:r>
          </a:p>
          <a:p>
            <a:pPr>
              <a:lnSpc>
                <a:spcPct val="150000"/>
              </a:lnSpc>
            </a:pPr>
            <a:r>
              <a:rPr lang="en-US" dirty="0">
                <a:latin typeface="Arial" panose="020B0604020202020204" pitchFamily="34" charset="0"/>
                <a:cs typeface="Arial" panose="020B0604020202020204" pitchFamily="34" charset="0"/>
              </a:rPr>
              <a:t>Bill wants to buy some books. The bookshop is in Green Street. How can he get there? He can go straight and turn left. The bookshop is on the left.</a:t>
            </a:r>
          </a:p>
        </p:txBody>
      </p:sp>
      <p:sp>
        <p:nvSpPr>
          <p:cNvPr id="39" name="Bùi Liễu">
            <a:extLst>
              <a:ext uri="{FF2B5EF4-FFF2-40B4-BE49-F238E27FC236}">
                <a16:creationId xmlns:a16="http://schemas.microsoft.com/office/drawing/2014/main" xmlns="" id="{760E91B9-C3FA-4E64-BA65-FC6D4F5EA37D}"/>
              </a:ext>
            </a:extLst>
          </p:cNvPr>
          <p:cNvSpPr/>
          <p:nvPr/>
        </p:nvSpPr>
        <p:spPr>
          <a:xfrm>
            <a:off x="3505200" y="741143"/>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1</a:t>
            </a:r>
          </a:p>
        </p:txBody>
      </p:sp>
      <p:cxnSp>
        <p:nvCxnSpPr>
          <p:cNvPr id="40" name="Bùi Liễu">
            <a:extLst>
              <a:ext uri="{FF2B5EF4-FFF2-40B4-BE49-F238E27FC236}">
                <a16:creationId xmlns:a16="http://schemas.microsoft.com/office/drawing/2014/main" xmlns="" id="{A0D794BC-4691-47DF-969A-EBAF12A8DEC5}"/>
              </a:ext>
            </a:extLst>
          </p:cNvPr>
          <p:cNvCxnSpPr>
            <a:cxnSpLocks/>
          </p:cNvCxnSpPr>
          <p:nvPr/>
        </p:nvCxnSpPr>
        <p:spPr>
          <a:xfrm>
            <a:off x="3695701" y="1276350"/>
            <a:ext cx="3695699"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graphicFrame>
        <p:nvGraphicFramePr>
          <p:cNvPr id="2" name="Table 4">
            <a:extLst>
              <a:ext uri="{FF2B5EF4-FFF2-40B4-BE49-F238E27FC236}">
                <a16:creationId xmlns:a16="http://schemas.microsoft.com/office/drawing/2014/main" xmlns="" id="{7913C24A-B4C8-4294-879B-09618992122A}"/>
              </a:ext>
            </a:extLst>
          </p:cNvPr>
          <p:cNvGraphicFramePr>
            <a:graphicFrameLocks noGrp="1"/>
          </p:cNvGraphicFramePr>
          <p:nvPr>
            <p:extLst/>
          </p:nvPr>
        </p:nvGraphicFramePr>
        <p:xfrm>
          <a:off x="6628348" y="2699663"/>
          <a:ext cx="1717591" cy="2187957"/>
        </p:xfrm>
        <a:graphic>
          <a:graphicData uri="http://schemas.openxmlformats.org/drawingml/2006/table">
            <a:tbl>
              <a:tblPr firstRow="1" bandRow="1">
                <a:tableStyleId>{5C22544A-7EE6-4342-B048-85BDC9FD1C3A}</a:tableStyleId>
              </a:tblPr>
              <a:tblGrid>
                <a:gridCol w="858795">
                  <a:extLst>
                    <a:ext uri="{9D8B030D-6E8A-4147-A177-3AD203B41FA5}">
                      <a16:colId xmlns:a16="http://schemas.microsoft.com/office/drawing/2014/main" xmlns="" val="4036202698"/>
                    </a:ext>
                  </a:extLst>
                </a:gridCol>
                <a:gridCol w="858796">
                  <a:extLst>
                    <a:ext uri="{9D8B030D-6E8A-4147-A177-3AD203B41FA5}">
                      <a16:colId xmlns:a16="http://schemas.microsoft.com/office/drawing/2014/main" xmlns="" val="877980575"/>
                    </a:ext>
                  </a:extLst>
                </a:gridCol>
              </a:tblGrid>
              <a:tr h="434772">
                <a:tc>
                  <a:txBody>
                    <a:bodyPr/>
                    <a:lstStyle/>
                    <a:p>
                      <a:pPr algn="ctr"/>
                      <a:r>
                        <a:rPr lang="en-US" sz="2000" dirty="0">
                          <a:solidFill>
                            <a:schemeClr val="tx1"/>
                          </a:solidFill>
                          <a:latin typeface="Arial" panose="020B0604020202020204" pitchFamily="34" charset="0"/>
                          <a:cs typeface="Arial" panose="020B0604020202020204" pitchFamily="34" charset="0"/>
                        </a:rPr>
                        <a:t>True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tc>
                  <a:txBody>
                    <a:bodyPr/>
                    <a:lstStyle/>
                    <a:p>
                      <a:pPr algn="ctr"/>
                      <a:r>
                        <a:rPr lang="en-US" sz="2000" dirty="0">
                          <a:solidFill>
                            <a:schemeClr val="tx1"/>
                          </a:solidFill>
                          <a:latin typeface="Arial" panose="020B0604020202020204" pitchFamily="34" charset="0"/>
                          <a:cs typeface="Arial" panose="020B0604020202020204" pitchFamily="34" charset="0"/>
                        </a:rPr>
                        <a:t>False</a:t>
                      </a: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836800850"/>
                  </a:ext>
                </a:extLst>
              </a:tr>
              <a:tr h="448869">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177070778"/>
                  </a:ext>
                </a:extLst>
              </a:tr>
              <a:tr h="434772">
                <a:tc>
                  <a:txBody>
                    <a:bodyPr/>
                    <a:lstStyle/>
                    <a:p>
                      <a:endParaRPr lang="en-US">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908195536"/>
                  </a:ext>
                </a:extLst>
              </a:tr>
              <a:tr h="434772">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097094773"/>
                  </a:ext>
                </a:extLst>
              </a:tr>
              <a:tr h="434772">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endParaRPr lang="en-US" dirty="0">
                        <a:latin typeface="Arial" panose="020B0604020202020204" pitchFamily="34" charset="0"/>
                        <a:cs typeface="Arial" panose="020B0604020202020204" pitchFamily="34" charset="0"/>
                      </a:endParaRPr>
                    </a:p>
                  </a:txBody>
                  <a:tcP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705652487"/>
                  </a:ext>
                </a:extLst>
              </a:tr>
            </a:tbl>
          </a:graphicData>
        </a:graphic>
      </p:graphicFrame>
      <p:pic>
        <p:nvPicPr>
          <p:cNvPr id="8" name="Picture 7" descr="A green check mark on a black background&#10;&#10;Description automatically generated">
            <a:extLst>
              <a:ext uri="{FF2B5EF4-FFF2-40B4-BE49-F238E27FC236}">
                <a16:creationId xmlns:a16="http://schemas.microsoft.com/office/drawing/2014/main" xmlns="" id="{29D8AA0B-1B29-4621-BAB5-691953183385}"/>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869255" y="3135414"/>
            <a:ext cx="438265" cy="438265"/>
          </a:xfrm>
          <a:prstGeom prst="rect">
            <a:avLst/>
          </a:prstGeom>
        </p:spPr>
      </p:pic>
      <p:sp>
        <p:nvSpPr>
          <p:cNvPr id="26" name="Bùi Liễu">
            <a:extLst>
              <a:ext uri="{FF2B5EF4-FFF2-40B4-BE49-F238E27FC236}">
                <a16:creationId xmlns:a16="http://schemas.microsoft.com/office/drawing/2014/main" xmlns="" id="{9A965037-9E66-43CE-8244-34E7F48D0ABF}"/>
              </a:ext>
            </a:extLst>
          </p:cNvPr>
          <p:cNvSpPr/>
          <p:nvPr/>
        </p:nvSpPr>
        <p:spPr>
          <a:xfrm>
            <a:off x="1875253" y="1190395"/>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2</a:t>
            </a:r>
          </a:p>
        </p:txBody>
      </p:sp>
      <p:cxnSp>
        <p:nvCxnSpPr>
          <p:cNvPr id="27" name="Bùi Liễu">
            <a:extLst>
              <a:ext uri="{FF2B5EF4-FFF2-40B4-BE49-F238E27FC236}">
                <a16:creationId xmlns:a16="http://schemas.microsoft.com/office/drawing/2014/main" xmlns="" id="{9B311F88-3BF8-4B31-B239-9D3273FD1659}"/>
              </a:ext>
            </a:extLst>
          </p:cNvPr>
          <p:cNvCxnSpPr>
            <a:cxnSpLocks/>
          </p:cNvCxnSpPr>
          <p:nvPr/>
        </p:nvCxnSpPr>
        <p:spPr>
          <a:xfrm>
            <a:off x="2133600" y="1656334"/>
            <a:ext cx="340995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30" name="Picture 29" descr="A green check mark on a black background&#10;&#10;Description automatically generated">
            <a:extLst>
              <a:ext uri="{FF2B5EF4-FFF2-40B4-BE49-F238E27FC236}">
                <a16:creationId xmlns:a16="http://schemas.microsoft.com/office/drawing/2014/main" xmlns="" id="{445DA48A-9689-43F6-BA9F-F0C2BE93F82C}"/>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696200" y="3574508"/>
            <a:ext cx="438265" cy="438265"/>
          </a:xfrm>
          <a:prstGeom prst="rect">
            <a:avLst/>
          </a:prstGeom>
        </p:spPr>
      </p:pic>
      <p:sp>
        <p:nvSpPr>
          <p:cNvPr id="41" name="Bùi Liễu">
            <a:extLst>
              <a:ext uri="{FF2B5EF4-FFF2-40B4-BE49-F238E27FC236}">
                <a16:creationId xmlns:a16="http://schemas.microsoft.com/office/drawing/2014/main" xmlns="" id="{3EBC7EA3-9BD5-4A6F-A744-2DEDE601F456}"/>
              </a:ext>
            </a:extLst>
          </p:cNvPr>
          <p:cNvSpPr/>
          <p:nvPr/>
        </p:nvSpPr>
        <p:spPr>
          <a:xfrm>
            <a:off x="370536" y="1596717"/>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3</a:t>
            </a:r>
          </a:p>
        </p:txBody>
      </p:sp>
      <p:cxnSp>
        <p:nvCxnSpPr>
          <p:cNvPr id="44" name="Bùi Liễu">
            <a:extLst>
              <a:ext uri="{FF2B5EF4-FFF2-40B4-BE49-F238E27FC236}">
                <a16:creationId xmlns:a16="http://schemas.microsoft.com/office/drawing/2014/main" xmlns="" id="{03F026D9-CCB6-4183-9819-2F39F42EB136}"/>
              </a:ext>
            </a:extLst>
          </p:cNvPr>
          <p:cNvCxnSpPr>
            <a:cxnSpLocks/>
          </p:cNvCxnSpPr>
          <p:nvPr/>
        </p:nvCxnSpPr>
        <p:spPr>
          <a:xfrm>
            <a:off x="609600" y="2062656"/>
            <a:ext cx="29718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
        <p:nvSpPr>
          <p:cNvPr id="45" name="Bùi Liễu">
            <a:extLst>
              <a:ext uri="{FF2B5EF4-FFF2-40B4-BE49-F238E27FC236}">
                <a16:creationId xmlns:a16="http://schemas.microsoft.com/office/drawing/2014/main" xmlns="" id="{A194F2D1-14D7-4DE2-A8A1-163E545047DE}"/>
              </a:ext>
            </a:extLst>
          </p:cNvPr>
          <p:cNvSpPr/>
          <p:nvPr/>
        </p:nvSpPr>
        <p:spPr>
          <a:xfrm>
            <a:off x="1437336" y="2033369"/>
            <a:ext cx="318880" cy="296600"/>
          </a:xfrm>
          <a:prstGeom prst="ellipse">
            <a:avLst/>
          </a:prstGeom>
          <a:solidFill>
            <a:schemeClr val="bg1"/>
          </a:solidFill>
          <a:ln>
            <a:noFill/>
          </a:ln>
          <a:effectLst>
            <a:outerShdw blurRad="44450" dist="27940" dir="5400000" algn="ctr">
              <a:srgbClr val="000000">
                <a:alpha val="32000"/>
              </a:srgb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solidFill>
                  <a:srgbClr val="FF0000"/>
                </a:solidFill>
                <a:latin typeface="Arial" panose="020B0604020202020204" pitchFamily="34" charset="0"/>
                <a:cs typeface="Arial" panose="020B0604020202020204" pitchFamily="34" charset="0"/>
              </a:rPr>
              <a:t>4</a:t>
            </a:r>
          </a:p>
        </p:txBody>
      </p:sp>
      <p:cxnSp>
        <p:nvCxnSpPr>
          <p:cNvPr id="46" name="Bùi Liễu">
            <a:extLst>
              <a:ext uri="{FF2B5EF4-FFF2-40B4-BE49-F238E27FC236}">
                <a16:creationId xmlns:a16="http://schemas.microsoft.com/office/drawing/2014/main" xmlns="" id="{6592C6F8-26A6-4E13-8193-5DC8DB15BED2}"/>
              </a:ext>
            </a:extLst>
          </p:cNvPr>
          <p:cNvCxnSpPr>
            <a:cxnSpLocks/>
          </p:cNvCxnSpPr>
          <p:nvPr/>
        </p:nvCxnSpPr>
        <p:spPr>
          <a:xfrm>
            <a:off x="1676400" y="2499308"/>
            <a:ext cx="3124200"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pic>
        <p:nvPicPr>
          <p:cNvPr id="47" name="Picture 46" descr="A green check mark on a black background&#10;&#10;Description automatically generated">
            <a:extLst>
              <a:ext uri="{FF2B5EF4-FFF2-40B4-BE49-F238E27FC236}">
                <a16:creationId xmlns:a16="http://schemas.microsoft.com/office/drawing/2014/main" xmlns="" id="{FA8D1871-295A-41DB-99D6-B2C52B24D534}"/>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696199" y="4011931"/>
            <a:ext cx="438265" cy="438265"/>
          </a:xfrm>
          <a:prstGeom prst="rect">
            <a:avLst/>
          </a:prstGeom>
        </p:spPr>
      </p:pic>
      <p:pic>
        <p:nvPicPr>
          <p:cNvPr id="48" name="Picture 47" descr="A green check mark on a black background&#10;&#10;Description automatically generated">
            <a:extLst>
              <a:ext uri="{FF2B5EF4-FFF2-40B4-BE49-F238E27FC236}">
                <a16:creationId xmlns:a16="http://schemas.microsoft.com/office/drawing/2014/main" xmlns="" id="{8B1FA76D-E588-454B-8042-0CD94551A4CF}"/>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6869255" y="4449355"/>
            <a:ext cx="438265" cy="438265"/>
          </a:xfrm>
          <a:prstGeom prst="rect">
            <a:avLst/>
          </a:prstGeom>
        </p:spPr>
      </p:pic>
    </p:spTree>
    <p:extLst>
      <p:ext uri="{BB962C8B-B14F-4D97-AF65-F5344CB8AC3E}">
        <p14:creationId xmlns:p14="http://schemas.microsoft.com/office/powerpoint/2010/main" val="149890399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7" presetID="1"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par>
                                <p:cTn id="37" presetID="1" presetClass="entr" presetSubtype="0" fill="hold" nodeType="withEffect">
                                  <p:stCondLst>
                                    <p:cond delay="0"/>
                                  </p:stCondLst>
                                  <p:childTnLst>
                                    <p:set>
                                      <p:cBhvr>
                                        <p:cTn id="38" dur="1" fill="hold">
                                          <p:stCondLst>
                                            <p:cond delay="0"/>
                                          </p:stCondLst>
                                        </p:cTn>
                                        <p:tgtEl>
                                          <p:spTgt spid="4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6" grpId="0" animBg="1"/>
      <p:bldP spid="41"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HÍNH CHỦ PPT">
            <a:extLst>
              <a:ext uri="{FF2B5EF4-FFF2-40B4-BE49-F238E27FC236}">
                <a16:creationId xmlns:a16="http://schemas.microsoft.com/office/drawing/2014/main" xmlns="" id="{95397544-6093-44D6-80DD-83A61BE1B1C3}"/>
              </a:ext>
            </a:extLst>
          </p:cNvPr>
          <p:cNvSpPr txBox="1">
            <a:spLocks/>
          </p:cNvSpPr>
          <p:nvPr/>
        </p:nvSpPr>
        <p:spPr>
          <a:xfrm>
            <a:off x="457200" y="136453"/>
            <a:ext cx="549205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700" b="1" dirty="0">
                <a:solidFill>
                  <a:schemeClr val="tx1"/>
                </a:solidFill>
                <a:latin typeface="Arial" pitchFamily="34" charset="0"/>
                <a:cs typeface="Arial" pitchFamily="34" charset="0"/>
              </a:rPr>
              <a:t>5. Let’s write.</a:t>
            </a:r>
          </a:p>
        </p:txBody>
      </p:sp>
      <p:sp>
        <p:nvSpPr>
          <p:cNvPr id="11" name="CHÍNH CHỦ PPT">
            <a:extLst>
              <a:ext uri="{FF2B5EF4-FFF2-40B4-BE49-F238E27FC236}">
                <a16:creationId xmlns:a16="http://schemas.microsoft.com/office/drawing/2014/main" xmlns="" id="{0EFC1454-3F5D-492E-9FB8-E52065241ECE}"/>
              </a:ext>
            </a:extLst>
          </p:cNvPr>
          <p:cNvSpPr txBox="1"/>
          <p:nvPr/>
        </p:nvSpPr>
        <p:spPr>
          <a:xfrm>
            <a:off x="4485453" y="1064858"/>
            <a:ext cx="4201347" cy="3716692"/>
          </a:xfrm>
          <a:prstGeom prst="roundRect">
            <a:avLst/>
          </a:prstGeom>
          <a:noFill/>
          <a:ln>
            <a:solidFill>
              <a:schemeClr val="accent6">
                <a:lumMod val="75000"/>
              </a:schemeClr>
            </a:solid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2400" b="1" dirty="0">
                <a:solidFill>
                  <a:srgbClr val="FF0000"/>
                </a:solidFill>
                <a:latin typeface="Arial" panose="020B0604020202020204" pitchFamily="34" charset="0"/>
                <a:cs typeface="Arial" panose="020B0604020202020204" pitchFamily="34" charset="0"/>
              </a:rPr>
              <a:t>How can I get there?</a:t>
            </a:r>
          </a:p>
          <a:p>
            <a:pPr algn="ctr">
              <a:lnSpc>
                <a:spcPct val="150000"/>
              </a:lnSpc>
            </a:pPr>
            <a:r>
              <a:rPr lang="en-US" sz="2000" dirty="0">
                <a:solidFill>
                  <a:schemeClr val="tx1"/>
                </a:solidFill>
                <a:latin typeface="Arial" panose="020B0604020202020204" pitchFamily="34" charset="0"/>
                <a:cs typeface="Arial" panose="020B0604020202020204" pitchFamily="34" charset="0"/>
              </a:rPr>
              <a:t>Today is Sunday. I want to buy ____________________________________</a:t>
            </a:r>
            <a:r>
              <a:rPr lang="vi-VN" sz="2000" dirty="0">
                <a:solidFill>
                  <a:schemeClr val="tx1"/>
                </a:solidFill>
                <a:latin typeface="Arial" panose="020B0604020202020204" pitchFamily="34" charset="0"/>
                <a:cs typeface="Arial" panose="020B0604020202020204" pitchFamily="34" charset="0"/>
              </a:rPr>
              <a:t>________________</a:t>
            </a:r>
            <a:r>
              <a:rPr lang="en-US" sz="2000" dirty="0">
                <a:solidFill>
                  <a:schemeClr val="tx1"/>
                </a:solidFill>
                <a:latin typeface="Arial" panose="020B0604020202020204" pitchFamily="34" charset="0"/>
                <a:cs typeface="Arial" panose="020B0604020202020204" pitchFamily="34" charset="0"/>
              </a:rPr>
              <a:t>__</a:t>
            </a:r>
            <a:r>
              <a:rPr lang="vi-VN" sz="2000" dirty="0">
                <a:solidFill>
                  <a:schemeClr val="tx1"/>
                </a:solidFill>
                <a:latin typeface="Arial" panose="020B0604020202020204" pitchFamily="34" charset="0"/>
                <a:cs typeface="Arial" panose="020B0604020202020204" pitchFamily="34" charset="0"/>
              </a:rPr>
              <a:t>____</a:t>
            </a:r>
            <a:r>
              <a:rPr lang="en-US" sz="2000" dirty="0">
                <a:solidFill>
                  <a:schemeClr val="tx1"/>
                </a:solidFill>
                <a:latin typeface="Arial" panose="020B0604020202020204" pitchFamily="34" charset="0"/>
                <a:cs typeface="Arial" panose="020B0604020202020204" pitchFamily="34" charset="0"/>
              </a:rPr>
              <a:t>_____________________________________________________________</a:t>
            </a:r>
            <a:r>
              <a:rPr lang="vi-VN" sz="2000" dirty="0">
                <a:solidFill>
                  <a:schemeClr val="tx1"/>
                </a:solidFill>
                <a:latin typeface="Arial" panose="020B0604020202020204" pitchFamily="34" charset="0"/>
                <a:cs typeface="Arial" panose="020B0604020202020204" pitchFamily="34" charset="0"/>
              </a:rPr>
              <a:t>______.</a:t>
            </a:r>
            <a:endParaRPr lang="en-US" sz="2000" dirty="0">
              <a:solidFill>
                <a:schemeClr val="tx1"/>
              </a:solidFill>
              <a:latin typeface="Arial" panose="020B0604020202020204" pitchFamily="34" charset="0"/>
              <a:cs typeface="Arial" panose="020B0604020202020204" pitchFamily="34" charset="0"/>
            </a:endParaRPr>
          </a:p>
        </p:txBody>
      </p:sp>
      <p:sp>
        <p:nvSpPr>
          <p:cNvPr id="10" name="CHÍNH CHỦ PPT">
            <a:extLst>
              <a:ext uri="{FF2B5EF4-FFF2-40B4-BE49-F238E27FC236}">
                <a16:creationId xmlns:a16="http://schemas.microsoft.com/office/drawing/2014/main" xmlns="" id="{D2EB121C-FC2B-42BB-AD16-E0253C0FDE76}"/>
              </a:ext>
            </a:extLst>
          </p:cNvPr>
          <p:cNvSpPr txBox="1"/>
          <p:nvPr/>
        </p:nvSpPr>
        <p:spPr>
          <a:xfrm>
            <a:off x="-164995" y="965975"/>
            <a:ext cx="4724400" cy="639324"/>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endParaRPr lang="en-US" sz="2400" dirty="0">
              <a:solidFill>
                <a:schemeClr val="tx1"/>
              </a:solidFill>
              <a:latin typeface="Arial" panose="020B0604020202020204" pitchFamily="34" charset="0"/>
              <a:cs typeface="Arial" panose="020B0604020202020204" pitchFamily="34" charset="0"/>
            </a:endParaRPr>
          </a:p>
        </p:txBody>
      </p:sp>
      <p:sp>
        <p:nvSpPr>
          <p:cNvPr id="16" name="CHÍNH CHỦ PPT">
            <a:extLst>
              <a:ext uri="{FF2B5EF4-FFF2-40B4-BE49-F238E27FC236}">
                <a16:creationId xmlns:a16="http://schemas.microsoft.com/office/drawing/2014/main" xmlns="" id="{9DDCADAE-C02E-450A-987D-62A8AD212B4F}"/>
              </a:ext>
            </a:extLst>
          </p:cNvPr>
          <p:cNvSpPr txBox="1"/>
          <p:nvPr/>
        </p:nvSpPr>
        <p:spPr>
          <a:xfrm>
            <a:off x="457199" y="709817"/>
            <a:ext cx="4047523" cy="2145268"/>
          </a:xfrm>
          <a:prstGeom prst="roundRect">
            <a:avLst/>
          </a:prstGeom>
          <a:noFill/>
          <a:ln>
            <a:noFill/>
            <a:prstDash val="sysDash"/>
          </a:ln>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US" sz="2000" dirty="0">
                <a:solidFill>
                  <a:schemeClr val="tx1"/>
                </a:solidFill>
                <a:latin typeface="Arial" panose="020B0604020202020204" pitchFamily="34" charset="0"/>
                <a:cs typeface="Arial" panose="020B0604020202020204" pitchFamily="34" charset="0"/>
              </a:rPr>
              <a:t>- What do you want to buy at the bookshop?</a:t>
            </a:r>
          </a:p>
          <a:p>
            <a:pPr>
              <a:lnSpc>
                <a:spcPct val="150000"/>
              </a:lnSpc>
            </a:pPr>
            <a:r>
              <a:rPr lang="en-US" sz="2000" dirty="0">
                <a:solidFill>
                  <a:schemeClr val="tx1"/>
                </a:solidFill>
                <a:latin typeface="Arial" panose="020B0604020202020204" pitchFamily="34" charset="0"/>
                <a:cs typeface="Arial" panose="020B0604020202020204" pitchFamily="34" charset="0"/>
              </a:rPr>
              <a:t>- Where is it? </a:t>
            </a:r>
          </a:p>
          <a:p>
            <a:pPr>
              <a:lnSpc>
                <a:spcPct val="150000"/>
              </a:lnSpc>
            </a:pPr>
            <a:r>
              <a:rPr lang="en-US" sz="2000" dirty="0">
                <a:solidFill>
                  <a:schemeClr val="tx1"/>
                </a:solidFill>
                <a:latin typeface="Arial" panose="020B0604020202020204" pitchFamily="34" charset="0"/>
                <a:cs typeface="Arial" panose="020B0604020202020204" pitchFamily="34" charset="0"/>
              </a:rPr>
              <a:t>- How can you get there?</a:t>
            </a:r>
            <a:endParaRPr lang="en-US" sz="2400" dirty="0">
              <a:solidFill>
                <a:schemeClr val="tx1"/>
              </a:solidFill>
              <a:latin typeface="Arial" panose="020B0604020202020204" pitchFamily="34" charset="0"/>
              <a:cs typeface="Arial" panose="020B0604020202020204" pitchFamily="34" charset="0"/>
            </a:endParaRPr>
          </a:p>
        </p:txBody>
      </p:sp>
      <p:sp>
        <p:nvSpPr>
          <p:cNvPr id="17" name="CHÍNH CHỦ PPT">
            <a:extLst>
              <a:ext uri="{FF2B5EF4-FFF2-40B4-BE49-F238E27FC236}">
                <a16:creationId xmlns:a16="http://schemas.microsoft.com/office/drawing/2014/main" xmlns="" id="{069A0ED4-A157-4BFB-AA21-F1BB5D7DC8BE}"/>
              </a:ext>
            </a:extLst>
          </p:cNvPr>
          <p:cNvSpPr txBox="1"/>
          <p:nvPr/>
        </p:nvSpPr>
        <p:spPr>
          <a:xfrm>
            <a:off x="4760745" y="3596218"/>
            <a:ext cx="3650761" cy="958660"/>
          </a:xfrm>
          <a:prstGeom prst="rect">
            <a:avLst/>
          </a:prstGeom>
          <a:noFill/>
        </p:spPr>
        <p:txBody>
          <a:bodyPr wrap="square" rtlCol="0">
            <a:spAutoFit/>
          </a:bodyPr>
          <a:lstStyle/>
          <a:p>
            <a:pPr>
              <a:lnSpc>
                <a:spcPct val="150000"/>
              </a:lnSpc>
            </a:pPr>
            <a:r>
              <a:rPr lang="en-US" sz="2000" dirty="0">
                <a:solidFill>
                  <a:srgbClr val="FF0000"/>
                </a:solidFill>
                <a:latin typeface="Arial" panose="020B0604020202020204" pitchFamily="34" charset="0"/>
                <a:cs typeface="Arial" panose="020B0604020202020204" pitchFamily="34" charset="0"/>
              </a:rPr>
              <a:t>and turn </a:t>
            </a:r>
            <a:r>
              <a:rPr lang="vi-VN" sz="2000" dirty="0" err="1">
                <a:solidFill>
                  <a:srgbClr val="FF0000"/>
                </a:solidFill>
                <a:latin typeface="Arial" panose="020B0604020202020204" pitchFamily="34" charset="0"/>
                <a:cs typeface="Arial" panose="020B0604020202020204" pitchFamily="34" charset="0"/>
              </a:rPr>
              <a:t>right</a:t>
            </a:r>
            <a:r>
              <a:rPr lang="en-US" sz="2000" dirty="0">
                <a:solidFill>
                  <a:srgbClr val="FF0000"/>
                </a:solidFill>
                <a:latin typeface="Arial" panose="020B0604020202020204" pitchFamily="34" charset="0"/>
                <a:cs typeface="Arial" panose="020B0604020202020204" pitchFamily="34" charset="0"/>
              </a:rPr>
              <a:t>.</a:t>
            </a:r>
            <a:r>
              <a:rPr lang="vi-VN" sz="2000" dirty="0">
                <a:solidFill>
                  <a:srgbClr val="FF0000"/>
                </a:solidFill>
                <a:latin typeface="Arial" panose="020B0604020202020204" pitchFamily="34" charset="0"/>
                <a:cs typeface="Arial" panose="020B0604020202020204" pitchFamily="34" charset="0"/>
              </a:rPr>
              <a:t> Then, I </a:t>
            </a:r>
            <a:r>
              <a:rPr lang="vi-VN" sz="2000" dirty="0" err="1">
                <a:solidFill>
                  <a:srgbClr val="FF0000"/>
                </a:solidFill>
                <a:latin typeface="Arial" panose="020B0604020202020204" pitchFamily="34" charset="0"/>
                <a:cs typeface="Arial" panose="020B0604020202020204" pitchFamily="34" charset="0"/>
              </a:rPr>
              <a:t>turn</a:t>
            </a:r>
            <a:r>
              <a:rPr lang="vi-VN" sz="2000" dirty="0">
                <a:solidFill>
                  <a:srgbClr val="FF0000"/>
                </a:solidFill>
                <a:latin typeface="Arial" panose="020B0604020202020204" pitchFamily="34" charset="0"/>
                <a:cs typeface="Arial" panose="020B0604020202020204" pitchFamily="34" charset="0"/>
              </a:rPr>
              <a:t> </a:t>
            </a:r>
            <a:r>
              <a:rPr lang="vi-VN" sz="2000" dirty="0" err="1">
                <a:solidFill>
                  <a:srgbClr val="FF0000"/>
                </a:solidFill>
                <a:latin typeface="Arial" panose="020B0604020202020204" pitchFamily="34" charset="0"/>
                <a:cs typeface="Arial" panose="020B0604020202020204" pitchFamily="34" charset="0"/>
              </a:rPr>
              <a:t>left</a:t>
            </a:r>
            <a:r>
              <a:rPr lang="vi-VN" sz="2000" dirty="0">
                <a:solidFill>
                  <a:srgbClr val="FF0000"/>
                </a:solidFill>
                <a:latin typeface="Arial" panose="020B0604020202020204" pitchFamily="34" charset="0"/>
                <a:cs typeface="Arial" panose="020B0604020202020204" pitchFamily="34" charset="0"/>
              </a:rPr>
              <a:t>.</a:t>
            </a:r>
            <a:r>
              <a:rPr lang="en-US" sz="2000" dirty="0">
                <a:solidFill>
                  <a:srgbClr val="FF0000"/>
                </a:solidFill>
                <a:latin typeface="Arial" panose="020B0604020202020204" pitchFamily="34" charset="0"/>
                <a:cs typeface="Arial" panose="020B0604020202020204" pitchFamily="34" charset="0"/>
              </a:rPr>
              <a:t> The bookshop is on the left. </a:t>
            </a:r>
            <a:endParaRPr lang="en-US" sz="3200" dirty="0">
              <a:solidFill>
                <a:srgbClr val="FF0000"/>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9D23975F-8607-4974-A7C5-3131286325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3669" y="2639073"/>
            <a:ext cx="2286000" cy="2258660"/>
          </a:xfrm>
          <a:prstGeom prst="rect">
            <a:avLst/>
          </a:prstGeom>
        </p:spPr>
      </p:pic>
      <p:sp>
        <p:nvSpPr>
          <p:cNvPr id="9" name="CHÍNH CHỦ PPT">
            <a:extLst>
              <a:ext uri="{FF2B5EF4-FFF2-40B4-BE49-F238E27FC236}">
                <a16:creationId xmlns:a16="http://schemas.microsoft.com/office/drawing/2014/main" xmlns="" id="{8843FA87-D329-49D8-B1AB-981EDB2F5BE0}"/>
              </a:ext>
            </a:extLst>
          </p:cNvPr>
          <p:cNvSpPr txBox="1"/>
          <p:nvPr/>
        </p:nvSpPr>
        <p:spPr>
          <a:xfrm>
            <a:off x="4674308" y="2370148"/>
            <a:ext cx="3021247" cy="400110"/>
          </a:xfrm>
          <a:prstGeom prst="rect">
            <a:avLst/>
          </a:prstGeom>
          <a:noFill/>
        </p:spPr>
        <p:txBody>
          <a:bodyPr wrap="square" rtlCol="0">
            <a:spAutoFit/>
          </a:bodyPr>
          <a:lstStyle/>
          <a:p>
            <a:pPr algn="ctr"/>
            <a:r>
              <a:rPr lang="vi-VN" sz="2000" dirty="0" err="1">
                <a:solidFill>
                  <a:srgbClr val="FF0000"/>
                </a:solidFill>
              </a:rPr>
              <a:t>some</a:t>
            </a:r>
            <a:r>
              <a:rPr lang="vi-VN" sz="2000" dirty="0">
                <a:solidFill>
                  <a:srgbClr val="FF0000"/>
                </a:solidFill>
              </a:rPr>
              <a:t> </a:t>
            </a:r>
            <a:r>
              <a:rPr lang="vi-VN" sz="2000" dirty="0" err="1">
                <a:solidFill>
                  <a:srgbClr val="FF0000"/>
                </a:solidFill>
              </a:rPr>
              <a:t>books</a:t>
            </a:r>
            <a:r>
              <a:rPr lang="vi-VN" sz="2000" dirty="0">
                <a:solidFill>
                  <a:srgbClr val="FF0000"/>
                </a:solidFill>
              </a:rPr>
              <a:t> </a:t>
            </a:r>
            <a:r>
              <a:rPr lang="vi-VN" sz="2000" dirty="0" err="1">
                <a:solidFill>
                  <a:srgbClr val="FF0000"/>
                </a:solidFill>
              </a:rPr>
              <a:t>and</a:t>
            </a:r>
            <a:r>
              <a:rPr lang="vi-VN" sz="2000" dirty="0">
                <a:solidFill>
                  <a:srgbClr val="FF0000"/>
                </a:solidFill>
              </a:rPr>
              <a:t> a </a:t>
            </a:r>
            <a:r>
              <a:rPr lang="vi-VN" sz="2000" dirty="0" err="1">
                <a:solidFill>
                  <a:srgbClr val="FF0000"/>
                </a:solidFill>
              </a:rPr>
              <a:t>pen</a:t>
            </a:r>
            <a:r>
              <a:rPr lang="vi-VN" sz="2000" dirty="0">
                <a:solidFill>
                  <a:srgbClr val="FF0000"/>
                </a:solidFill>
              </a:rPr>
              <a:t>. </a:t>
            </a:r>
            <a:endParaRPr lang="en-US" sz="3200" dirty="0">
              <a:solidFill>
                <a:srgbClr val="FF0000"/>
              </a:solidFill>
              <a:cs typeface="Arial" panose="020B0604020202020204" pitchFamily="34" charset="0"/>
            </a:endParaRPr>
          </a:p>
        </p:txBody>
      </p:sp>
      <p:sp>
        <p:nvSpPr>
          <p:cNvPr id="12" name="CHÍNH CHỦ PPT">
            <a:extLst>
              <a:ext uri="{FF2B5EF4-FFF2-40B4-BE49-F238E27FC236}">
                <a16:creationId xmlns:a16="http://schemas.microsoft.com/office/drawing/2014/main" xmlns="" id="{2961F9E1-2E1E-44B5-A920-2F57712D95C8}"/>
              </a:ext>
            </a:extLst>
          </p:cNvPr>
          <p:cNvSpPr txBox="1"/>
          <p:nvPr/>
        </p:nvSpPr>
        <p:spPr>
          <a:xfrm>
            <a:off x="4690522" y="2708208"/>
            <a:ext cx="3909731" cy="958660"/>
          </a:xfrm>
          <a:prstGeom prst="rect">
            <a:avLst/>
          </a:prstGeom>
          <a:noFill/>
        </p:spPr>
        <p:txBody>
          <a:bodyPr wrap="square" rtlCol="0">
            <a:spAutoFit/>
          </a:bodyPr>
          <a:lstStyle/>
          <a:p>
            <a:pPr>
              <a:lnSpc>
                <a:spcPct val="150000"/>
              </a:lnSpc>
            </a:pPr>
            <a:r>
              <a:rPr lang="en-US" sz="2000" dirty="0">
                <a:solidFill>
                  <a:srgbClr val="FF0000"/>
                </a:solidFill>
                <a:latin typeface="Arial" panose="020B0604020202020204" pitchFamily="34" charset="0"/>
                <a:cs typeface="Arial" panose="020B0604020202020204" pitchFamily="34" charset="0"/>
              </a:rPr>
              <a:t>The bookshop is on </a:t>
            </a:r>
            <a:r>
              <a:rPr lang="vi-VN" sz="2000" dirty="0">
                <a:solidFill>
                  <a:srgbClr val="FF0000"/>
                </a:solidFill>
                <a:latin typeface="Arial" panose="020B0604020202020204" pitchFamily="34" charset="0"/>
                <a:cs typeface="Arial" panose="020B0604020202020204" pitchFamily="34" charset="0"/>
              </a:rPr>
              <a:t>Tran Hung Dao</a:t>
            </a:r>
            <a:r>
              <a:rPr lang="en-US" sz="2000" dirty="0">
                <a:solidFill>
                  <a:srgbClr val="FF0000"/>
                </a:solidFill>
                <a:latin typeface="Arial" panose="020B0604020202020204" pitchFamily="34" charset="0"/>
                <a:cs typeface="Arial" panose="020B0604020202020204" pitchFamily="34" charset="0"/>
              </a:rPr>
              <a:t> Street.</a:t>
            </a:r>
            <a:endParaRPr lang="en-US" sz="3200" dirty="0">
              <a:solidFill>
                <a:srgbClr val="FF0000"/>
              </a:solidFill>
              <a:latin typeface="Arial" panose="020B0604020202020204" pitchFamily="34" charset="0"/>
              <a:cs typeface="Arial" panose="020B0604020202020204" pitchFamily="34" charset="0"/>
            </a:endParaRPr>
          </a:p>
        </p:txBody>
      </p:sp>
      <p:sp>
        <p:nvSpPr>
          <p:cNvPr id="13" name="CHÍNH CHỦ PPT">
            <a:extLst>
              <a:ext uri="{FF2B5EF4-FFF2-40B4-BE49-F238E27FC236}">
                <a16:creationId xmlns:a16="http://schemas.microsoft.com/office/drawing/2014/main" xmlns="" id="{5A10170D-BDBB-42C9-BE9F-F5B1B525513C}"/>
              </a:ext>
            </a:extLst>
          </p:cNvPr>
          <p:cNvSpPr txBox="1"/>
          <p:nvPr/>
        </p:nvSpPr>
        <p:spPr>
          <a:xfrm>
            <a:off x="5835023" y="3268084"/>
            <a:ext cx="2808504" cy="400110"/>
          </a:xfrm>
          <a:prstGeom prst="rect">
            <a:avLst/>
          </a:prstGeom>
          <a:noFill/>
        </p:spPr>
        <p:txBody>
          <a:bodyPr wrap="square" rtlCol="0">
            <a:spAutoFit/>
          </a:bodyPr>
          <a:lstStyle/>
          <a:p>
            <a:pPr algn="ctr"/>
            <a:r>
              <a:rPr lang="en-US" sz="2000" dirty="0">
                <a:solidFill>
                  <a:srgbClr val="FF0000"/>
                </a:solidFill>
                <a:latin typeface="Arial" panose="020B0604020202020204" pitchFamily="34" charset="0"/>
                <a:cs typeface="Arial" panose="020B0604020202020204" pitchFamily="34" charset="0"/>
              </a:rPr>
              <a:t>I can go straight and</a:t>
            </a:r>
            <a:endParaRPr lang="en-US" sz="3200"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8874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lick.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txBox="1"/>
          <p:nvPr/>
        </p:nvSpPr>
        <p:spPr>
          <a:xfrm>
            <a:off x="533400" y="772028"/>
            <a:ext cx="1581839" cy="623248"/>
          </a:xfrm>
          <a:prstGeom prst="rect">
            <a:avLst/>
          </a:prstGeom>
          <a:noFill/>
        </p:spPr>
        <p:txBody>
          <a:bodyPr wrap="square" lIns="68580" tIns="34290" rIns="68580" bIns="34290" rtlCol="0">
            <a:spAutoFit/>
          </a:bodyPr>
          <a:lstStyle/>
          <a:p>
            <a:pPr algn="ctr"/>
            <a:r>
              <a:rPr lang="en-US" sz="3600" dirty="0">
                <a:solidFill>
                  <a:schemeClr val="accent6">
                    <a:lumMod val="75000"/>
                  </a:schemeClr>
                </a:solidFill>
                <a:latin typeface="Berlin Sans FB" panose="020E0602020502020306" pitchFamily="34" charset="0"/>
              </a:rPr>
              <a:t>Unit</a:t>
            </a:r>
            <a:r>
              <a:rPr lang="vi-VN" sz="3600" dirty="0">
                <a:solidFill>
                  <a:schemeClr val="accent6">
                    <a:lumMod val="75000"/>
                  </a:schemeClr>
                </a:solidFill>
                <a:latin typeface="Berlin Sans FB" panose="020E0602020502020306" pitchFamily="34" charset="0"/>
              </a:rPr>
              <a:t> 17</a:t>
            </a:r>
            <a:endParaRPr lang="en-US" sz="3600" dirty="0">
              <a:solidFill>
                <a:schemeClr val="accent6">
                  <a:lumMod val="75000"/>
                </a:schemeClr>
              </a:solidFill>
              <a:latin typeface="Berlin Sans FB" panose="020E0602020502020306" pitchFamily="34" charset="0"/>
            </a:endParaRPr>
          </a:p>
        </p:txBody>
      </p:sp>
      <p:sp>
        <p:nvSpPr>
          <p:cNvPr id="7" name="Bùi Liễu 0968142780"/>
          <p:cNvSpPr txBox="1"/>
          <p:nvPr/>
        </p:nvSpPr>
        <p:spPr>
          <a:xfrm>
            <a:off x="2667000" y="2196742"/>
            <a:ext cx="3872316" cy="684803"/>
          </a:xfrm>
          <a:prstGeom prst="rect">
            <a:avLst/>
          </a:prstGeom>
          <a:noFill/>
        </p:spPr>
        <p:txBody>
          <a:bodyPr wrap="square" lIns="68580" tIns="34290" rIns="68580" bIns="34290" rtlCol="0">
            <a:spAutoFit/>
          </a:bodyPr>
          <a:lstStyle/>
          <a:p>
            <a:pPr algn="ctr"/>
            <a:r>
              <a:rPr lang="en-US" sz="4000" dirty="0">
                <a:latin typeface="Berlin Sans FB" panose="020E0602020502020306" pitchFamily="34" charset="0"/>
              </a:rPr>
              <a:t>Lesson </a:t>
            </a:r>
            <a:r>
              <a:rPr lang="en-US" sz="4000" dirty="0" smtClean="0">
                <a:latin typeface="Berlin Sans FB" panose="020E0602020502020306" pitchFamily="34" charset="0"/>
              </a:rPr>
              <a:t>3 (4+5+6)</a:t>
            </a:r>
            <a:endParaRPr lang="en-US" sz="4000" dirty="0">
              <a:latin typeface="Berlin Sans FB" panose="020E0602020502020306" pitchFamily="34" charset="0"/>
            </a:endParaRPr>
          </a:p>
        </p:txBody>
      </p:sp>
      <p:sp>
        <p:nvSpPr>
          <p:cNvPr id="6" name="Bùi Liễu"/>
          <p:cNvSpPr/>
          <p:nvPr/>
        </p:nvSpPr>
        <p:spPr>
          <a:xfrm>
            <a:off x="1389825" y="1809750"/>
            <a:ext cx="6797522" cy="1449506"/>
          </a:xfrm>
          <a:prstGeom prst="rect">
            <a:avLst/>
          </a:prstGeom>
          <a:noFill/>
        </p:spPr>
        <p:txBody>
          <a:bodyPr wrap="none" lIns="91440" tIns="45720" rIns="91440" bIns="45720">
            <a:prstTxWarp prst="textArchUp">
              <a:avLst>
                <a:gd name="adj" fmla="val 10886961"/>
              </a:avLst>
            </a:prstTxWarp>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vi-VN" sz="8800" b="1" dirty="0">
                <a:ln w="11430"/>
                <a:solidFill>
                  <a:srgbClr val="FF0000"/>
                </a:solidFill>
                <a:effectLst>
                  <a:outerShdw blurRad="50800" dist="39000" dir="5460000" algn="tl">
                    <a:srgbClr val="000000">
                      <a:alpha val="38000"/>
                    </a:srgbClr>
                  </a:outerShdw>
                </a:effectLst>
                <a:latin typeface="Berlin Sans FB" pitchFamily="34" charset="0"/>
              </a:rPr>
              <a:t>In the </a:t>
            </a:r>
            <a:r>
              <a:rPr lang="vi-VN" sz="8800" b="1" dirty="0" err="1">
                <a:ln w="11430"/>
                <a:solidFill>
                  <a:srgbClr val="FF0000"/>
                </a:solidFill>
                <a:effectLst>
                  <a:outerShdw blurRad="50800" dist="39000" dir="5460000" algn="tl">
                    <a:srgbClr val="000000">
                      <a:alpha val="38000"/>
                    </a:srgbClr>
                  </a:outerShdw>
                </a:effectLst>
                <a:latin typeface="Berlin Sans FB" pitchFamily="34" charset="0"/>
              </a:rPr>
              <a:t>city</a:t>
            </a:r>
            <a:endParaRPr lang="en-US" sz="8800" b="1" dirty="0">
              <a:ln w="11430"/>
              <a:solidFill>
                <a:srgbClr val="FF0000"/>
              </a:solidFill>
              <a:effectLst>
                <a:outerShdw blurRad="50800" dist="39000" dir="5460000" algn="tl">
                  <a:srgbClr val="000000">
                    <a:alpha val="38000"/>
                  </a:srgbClr>
                </a:outerShdw>
              </a:effectLst>
              <a:latin typeface="Berlin Sans FB" pitchFamily="34" charset="0"/>
            </a:endParaRPr>
          </a:p>
        </p:txBody>
      </p:sp>
      <p:pic>
        <p:nvPicPr>
          <p:cNvPr id="11" name="Picture 10"/>
          <p:cNvPicPr>
            <a:picLocks noChangeAspect="1"/>
          </p:cNvPicPr>
          <p:nvPr/>
        </p:nvPicPr>
        <p:blipFill rotWithShape="1">
          <a:blip r:embed="rId3" cstate="print">
            <a:extLst>
              <a:ext uri="{28A0092B-C50C-407E-A947-70E740481C1C}">
                <a14:useLocalDpi xmlns:a14="http://schemas.microsoft.com/office/drawing/2010/main" val="0"/>
              </a:ext>
            </a:extLst>
          </a:blip>
          <a:srcRect l="5472" t="23627" r="36334" b="1059"/>
          <a:stretch/>
        </p:blipFill>
        <p:spPr>
          <a:xfrm>
            <a:off x="3252384" y="2998894"/>
            <a:ext cx="2937584" cy="1905639"/>
          </a:xfrm>
          <a:prstGeom prst="cloud">
            <a:avLst/>
          </a:prstGeom>
          <a:ln>
            <a:solidFill>
              <a:schemeClr val="accent6">
                <a:lumMod val="60000"/>
                <a:lumOff val="40000"/>
              </a:schemeClr>
            </a:solidFill>
          </a:ln>
        </p:spPr>
      </p:pic>
    </p:spTree>
    <p:extLst>
      <p:ext uri="{BB962C8B-B14F-4D97-AF65-F5344CB8AC3E}">
        <p14:creationId xmlns:p14="http://schemas.microsoft.com/office/powerpoint/2010/main" val="304971360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a:extLst>
              <a:ext uri="{FF2B5EF4-FFF2-40B4-BE49-F238E27FC236}">
                <a16:creationId xmlns:a16="http://schemas.microsoft.com/office/drawing/2014/main" xmlns="" id="{95397544-6093-44D6-80DD-83A61BE1B1C3}"/>
              </a:ext>
            </a:extLst>
          </p:cNvPr>
          <p:cNvSpPr txBox="1">
            <a:spLocks/>
          </p:cNvSpPr>
          <p:nvPr/>
        </p:nvSpPr>
        <p:spPr>
          <a:xfrm>
            <a:off x="2362200" y="739923"/>
            <a:ext cx="48768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pPr algn="ctr"/>
            <a:r>
              <a:rPr lang="en-US" b="1" dirty="0">
                <a:solidFill>
                  <a:srgbClr val="FF0000"/>
                </a:solidFill>
                <a:latin typeface="Arial" panose="020B0604020202020204" pitchFamily="34" charset="0"/>
                <a:cs typeface="Arial" pitchFamily="34" charset="0"/>
              </a:rPr>
              <a:t>How can I get to _________?</a:t>
            </a:r>
          </a:p>
        </p:txBody>
      </p:sp>
      <p:pic>
        <p:nvPicPr>
          <p:cNvPr id="6" name="CHÍNH CHỦ PPT">
            <a:extLst>
              <a:ext uri="{FF2B5EF4-FFF2-40B4-BE49-F238E27FC236}">
                <a16:creationId xmlns:a16="http://schemas.microsoft.com/office/drawing/2014/main" xmlns="" id="{8F596C94-8F88-4F4E-9968-7CF42AA249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66800" y="1430210"/>
            <a:ext cx="7199803" cy="3526533"/>
          </a:xfrm>
          <a:prstGeom prst="rect">
            <a:avLst/>
          </a:prstGeom>
        </p:spPr>
      </p:pic>
      <p:sp>
        <p:nvSpPr>
          <p:cNvPr id="4" name="Bùi Liễu">
            <a:extLst>
              <a:ext uri="{FF2B5EF4-FFF2-40B4-BE49-F238E27FC236}">
                <a16:creationId xmlns:a16="http://schemas.microsoft.com/office/drawing/2014/main" xmlns="" id="{F4F8FCCF-C411-439D-BE98-984CE5DBBC14}"/>
              </a:ext>
            </a:extLst>
          </p:cNvPr>
          <p:cNvSpPr txBox="1">
            <a:spLocks/>
          </p:cNvSpPr>
          <p:nvPr/>
        </p:nvSpPr>
        <p:spPr>
          <a:xfrm>
            <a:off x="457200" y="223125"/>
            <a:ext cx="2133600" cy="506250"/>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1200"/>
              <a:buFont typeface="Fredoka One"/>
              <a:buNone/>
              <a:defRPr sz="2400" b="0" i="0" u="none" strike="noStrike" cap="none">
                <a:solidFill>
                  <a:schemeClr val="dk1"/>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2pPr>
            <a:lvl3pPr marR="0" lvl="2"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3pPr>
            <a:lvl4pPr marR="0" lvl="3"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4pPr>
            <a:lvl5pPr marR="0" lvl="4"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5pPr>
            <a:lvl6pPr marR="0" lvl="5"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6pPr>
            <a:lvl7pPr marR="0" lvl="6"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7pPr>
            <a:lvl8pPr marR="0" lvl="7"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8pPr>
            <a:lvl9pPr marR="0" lvl="8" algn="l" rtl="0">
              <a:lnSpc>
                <a:spcPct val="100000"/>
              </a:lnSpc>
              <a:spcBef>
                <a:spcPts val="0"/>
              </a:spcBef>
              <a:spcAft>
                <a:spcPts val="0"/>
              </a:spcAft>
              <a:buClr>
                <a:schemeClr val="dk1"/>
              </a:buClr>
              <a:buSzPts val="1200"/>
              <a:buFont typeface="Fredoka One"/>
              <a:buNone/>
              <a:defRPr sz="1200" b="0" i="0" u="none" strike="noStrike" cap="none">
                <a:solidFill>
                  <a:schemeClr val="dk1"/>
                </a:solidFill>
                <a:latin typeface="Fredoka One"/>
                <a:ea typeface="Fredoka One"/>
                <a:cs typeface="Fredoka One"/>
                <a:sym typeface="Fredoka One"/>
              </a:defRPr>
            </a:lvl9pPr>
          </a:lstStyle>
          <a:p>
            <a:r>
              <a:rPr lang="en-US" sz="2800" b="1" dirty="0">
                <a:solidFill>
                  <a:schemeClr val="tx1"/>
                </a:solidFill>
                <a:latin typeface="Arial" panose="020B0604020202020204" pitchFamily="34" charset="0"/>
                <a:cs typeface="Arial" pitchFamily="34" charset="0"/>
              </a:rPr>
              <a:t>6. Project</a:t>
            </a:r>
          </a:p>
        </p:txBody>
      </p:sp>
    </p:spTree>
    <p:extLst>
      <p:ext uri="{BB962C8B-B14F-4D97-AF65-F5344CB8AC3E}">
        <p14:creationId xmlns:p14="http://schemas.microsoft.com/office/powerpoint/2010/main" val="2470196942"/>
      </p:ext>
    </p:extLst>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ùi Liễu 0968142780">
            <a:extLst>
              <a:ext uri="{FF2B5EF4-FFF2-40B4-BE49-F238E27FC236}">
                <a16:creationId xmlns:a16="http://schemas.microsoft.com/office/drawing/2014/main" xmlns="" id="{EB01FEA5-E320-48D2-9FC0-B18DB097EE6F}"/>
              </a:ext>
            </a:extLst>
          </p:cNvPr>
          <p:cNvSpPr txBox="1"/>
          <p:nvPr/>
        </p:nvSpPr>
        <p:spPr>
          <a:xfrm>
            <a:off x="1184898" y="1428750"/>
            <a:ext cx="6774203" cy="1546577"/>
          </a:xfrm>
          <a:prstGeom prst="rect">
            <a:avLst/>
          </a:prstGeom>
          <a:noFill/>
        </p:spPr>
        <p:txBody>
          <a:bodyPr wrap="square" lIns="68580" tIns="34290" rIns="68580" bIns="34290" rtlCol="0">
            <a:spAutoFit/>
          </a:bodyPr>
          <a:lstStyle/>
          <a:p>
            <a:pPr algn="ctr"/>
            <a:r>
              <a:rPr lang="en-US" sz="9600" b="1" dirty="0">
                <a:solidFill>
                  <a:srgbClr val="FF0000"/>
                </a:solidFill>
                <a:effectLst>
                  <a:glow rad="127000">
                    <a:schemeClr val="bg1"/>
                  </a:glow>
                  <a:outerShdw blurRad="38100" dist="38100" dir="2700000" algn="tl">
                    <a:srgbClr val="000000">
                      <a:alpha val="43137"/>
                    </a:srgbClr>
                  </a:outerShdw>
                </a:effectLst>
                <a:latin typeface="Berlin Sans FB Demi" panose="020E0802020502020306" pitchFamily="34" charset="0"/>
              </a:rPr>
              <a:t>Wrap up</a:t>
            </a:r>
          </a:p>
        </p:txBody>
      </p:sp>
    </p:spTree>
    <p:extLst>
      <p:ext uri="{BB962C8B-B14F-4D97-AF65-F5344CB8AC3E}">
        <p14:creationId xmlns:p14="http://schemas.microsoft.com/office/powerpoint/2010/main" val="553296667"/>
      </p:ext>
    </p:extLst>
  </p:cSld>
  <p:clrMapOvr>
    <a:masterClrMapping/>
  </p:clrMapOvr>
  <p:transition spd="slow">
    <p:check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435">
                                          <p:stCondLst>
                                            <p:cond delay="0"/>
                                          </p:stCondLst>
                                        </p:cTn>
                                        <p:tgtEl>
                                          <p:spTgt spid="3"/>
                                        </p:tgtEl>
                                      </p:cBhvr>
                                    </p:animEffect>
                                    <p:anim calcmode="lin" valueType="num">
                                      <p:cBhvr>
                                        <p:cTn id="8" dur="1367"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3"/>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3"/>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3"/>
                                        </p:tgtEl>
                                        <p:attrNameLst>
                                          <p:attrName>ppt_y</p:attrName>
                                        </p:attrNameLst>
                                      </p:cBhvr>
                                      <p:tavLst>
                                        <p:tav tm="0" fmla="#ppt_y-sin(pi*$)/81">
                                          <p:val>
                                            <p:fltVal val="0"/>
                                          </p:val>
                                        </p:tav>
                                        <p:tav tm="100000">
                                          <p:val>
                                            <p:fltVal val="1"/>
                                          </p:val>
                                        </p:tav>
                                      </p:tavLst>
                                    </p:anim>
                                    <p:animScale>
                                      <p:cBhvr>
                                        <p:cTn id="13" dur="20">
                                          <p:stCondLst>
                                            <p:cond delay="487"/>
                                          </p:stCondLst>
                                        </p:cTn>
                                        <p:tgtEl>
                                          <p:spTgt spid="3"/>
                                        </p:tgtEl>
                                      </p:cBhvr>
                                      <p:to x="100000" y="60000"/>
                                    </p:animScale>
                                    <p:animScale>
                                      <p:cBhvr>
                                        <p:cTn id="14" dur="124" decel="50000">
                                          <p:stCondLst>
                                            <p:cond delay="507"/>
                                          </p:stCondLst>
                                        </p:cTn>
                                        <p:tgtEl>
                                          <p:spTgt spid="3"/>
                                        </p:tgtEl>
                                      </p:cBhvr>
                                      <p:to x="100000" y="100000"/>
                                    </p:animScale>
                                    <p:animScale>
                                      <p:cBhvr>
                                        <p:cTn id="15" dur="20">
                                          <p:stCondLst>
                                            <p:cond delay="984"/>
                                          </p:stCondLst>
                                        </p:cTn>
                                        <p:tgtEl>
                                          <p:spTgt spid="3"/>
                                        </p:tgtEl>
                                      </p:cBhvr>
                                      <p:to x="100000" y="80000"/>
                                    </p:animScale>
                                    <p:animScale>
                                      <p:cBhvr>
                                        <p:cTn id="16" dur="124" decel="50000">
                                          <p:stCondLst>
                                            <p:cond delay="1004"/>
                                          </p:stCondLst>
                                        </p:cTn>
                                        <p:tgtEl>
                                          <p:spTgt spid="3"/>
                                        </p:tgtEl>
                                      </p:cBhvr>
                                      <p:to x="100000" y="100000"/>
                                    </p:animScale>
                                    <p:animScale>
                                      <p:cBhvr>
                                        <p:cTn id="17" dur="20">
                                          <p:stCondLst>
                                            <p:cond delay="1231"/>
                                          </p:stCondLst>
                                        </p:cTn>
                                        <p:tgtEl>
                                          <p:spTgt spid="3"/>
                                        </p:tgtEl>
                                      </p:cBhvr>
                                      <p:to x="100000" y="90000"/>
                                    </p:animScale>
                                    <p:animScale>
                                      <p:cBhvr>
                                        <p:cTn id="18" dur="124" decel="50000">
                                          <p:stCondLst>
                                            <p:cond delay="1251"/>
                                          </p:stCondLst>
                                        </p:cTn>
                                        <p:tgtEl>
                                          <p:spTgt spid="3"/>
                                        </p:tgtEl>
                                      </p:cBhvr>
                                      <p:to x="100000" y="100000"/>
                                    </p:animScale>
                                    <p:animScale>
                                      <p:cBhvr>
                                        <p:cTn id="19" dur="20">
                                          <p:stCondLst>
                                            <p:cond delay="1356"/>
                                          </p:stCondLst>
                                        </p:cTn>
                                        <p:tgtEl>
                                          <p:spTgt spid="3"/>
                                        </p:tgtEl>
                                      </p:cBhvr>
                                      <p:to x="100000" y="95000"/>
                                    </p:animScale>
                                    <p:animScale>
                                      <p:cBhvr>
                                        <p:cTn id="20" dur="124" decel="50000">
                                          <p:stCondLst>
                                            <p:cond delay="1376"/>
                                          </p:stCondLst>
                                        </p:cTn>
                                        <p:tgtEl>
                                          <p:spTgt spid="3"/>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0968142780">
            <a:extLst>
              <a:ext uri="{FF2B5EF4-FFF2-40B4-BE49-F238E27FC236}">
                <a16:creationId xmlns:a16="http://schemas.microsoft.com/office/drawing/2014/main" xmlns="" id="{0F204707-21DA-AB5B-A944-F25201AE4CAC}"/>
              </a:ext>
            </a:extLst>
          </p:cNvPr>
          <p:cNvSpPr txBox="1">
            <a:spLocks/>
          </p:cNvSpPr>
          <p:nvPr/>
        </p:nvSpPr>
        <p:spPr>
          <a:xfrm>
            <a:off x="760157" y="4019550"/>
            <a:ext cx="1486498"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err="1">
                <a:solidFill>
                  <a:schemeClr val="tx1"/>
                </a:solidFill>
                <a:latin typeface="+mn-lt"/>
                <a:cs typeface="Arial" panose="020B0604020202020204" pitchFamily="34" charset="0"/>
              </a:rPr>
              <a:t>stop</a:t>
            </a:r>
            <a:endParaRPr lang="en-US" sz="2400" b="1" dirty="0">
              <a:solidFill>
                <a:schemeClr val="tx1"/>
              </a:solidFill>
              <a:latin typeface="+mn-lt"/>
              <a:cs typeface="Arial" panose="020B0604020202020204" pitchFamily="34" charset="0"/>
            </a:endParaRPr>
          </a:p>
        </p:txBody>
      </p:sp>
      <p:sp>
        <p:nvSpPr>
          <p:cNvPr id="40" name="0968142780">
            <a:extLst>
              <a:ext uri="{FF2B5EF4-FFF2-40B4-BE49-F238E27FC236}">
                <a16:creationId xmlns:a16="http://schemas.microsoft.com/office/drawing/2014/main" xmlns="" id="{811CF075-274B-AE72-3541-02CF2F6CF853}"/>
              </a:ext>
            </a:extLst>
          </p:cNvPr>
          <p:cNvSpPr txBox="1">
            <a:spLocks/>
          </p:cNvSpPr>
          <p:nvPr/>
        </p:nvSpPr>
        <p:spPr>
          <a:xfrm>
            <a:off x="4920175" y="4441862"/>
            <a:ext cx="1628978"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err="1">
                <a:solidFill>
                  <a:schemeClr val="tx1"/>
                </a:solidFill>
                <a:latin typeface="+mn-lt"/>
                <a:cs typeface="Arial" panose="020B0604020202020204" pitchFamily="34" charset="0"/>
              </a:rPr>
              <a:t>turn</a:t>
            </a:r>
            <a:r>
              <a:rPr lang="vi-VN" sz="2400" b="1" dirty="0">
                <a:solidFill>
                  <a:schemeClr val="tx1"/>
                </a:solidFill>
                <a:latin typeface="+mn-lt"/>
                <a:cs typeface="Arial" panose="020B0604020202020204" pitchFamily="34" charset="0"/>
              </a:rPr>
              <a:t> </a:t>
            </a:r>
            <a:r>
              <a:rPr lang="vi-VN" sz="2400" b="1" dirty="0" err="1">
                <a:solidFill>
                  <a:schemeClr val="tx1"/>
                </a:solidFill>
                <a:latin typeface="+mn-lt"/>
                <a:cs typeface="Arial" panose="020B0604020202020204" pitchFamily="34" charset="0"/>
              </a:rPr>
              <a:t>right</a:t>
            </a:r>
            <a:endParaRPr lang="en-US" sz="2400" b="1" dirty="0">
              <a:solidFill>
                <a:schemeClr val="tx1"/>
              </a:solidFill>
              <a:latin typeface="+mn-lt"/>
              <a:cs typeface="Arial" panose="020B0604020202020204" pitchFamily="34" charset="0"/>
            </a:endParaRPr>
          </a:p>
        </p:txBody>
      </p:sp>
      <p:sp>
        <p:nvSpPr>
          <p:cNvPr id="41" name="0968142780">
            <a:extLst>
              <a:ext uri="{FF2B5EF4-FFF2-40B4-BE49-F238E27FC236}">
                <a16:creationId xmlns:a16="http://schemas.microsoft.com/office/drawing/2014/main" xmlns="" id="{39055E7F-A573-665B-E2F2-7463B823B591}"/>
              </a:ext>
            </a:extLst>
          </p:cNvPr>
          <p:cNvSpPr txBox="1">
            <a:spLocks/>
          </p:cNvSpPr>
          <p:nvPr/>
        </p:nvSpPr>
        <p:spPr>
          <a:xfrm>
            <a:off x="2671038" y="4436341"/>
            <a:ext cx="1824754"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a:solidFill>
                  <a:schemeClr val="tx1"/>
                </a:solidFill>
                <a:latin typeface="+mn-lt"/>
                <a:cs typeface="Arial" panose="020B0604020202020204" pitchFamily="34" charset="0"/>
              </a:rPr>
              <a:t>go </a:t>
            </a:r>
            <a:r>
              <a:rPr lang="vi-VN" sz="2400" b="1" dirty="0" err="1">
                <a:solidFill>
                  <a:schemeClr val="tx1"/>
                </a:solidFill>
                <a:latin typeface="+mn-lt"/>
                <a:cs typeface="Arial" panose="020B0604020202020204" pitchFamily="34" charset="0"/>
              </a:rPr>
              <a:t>straight</a:t>
            </a:r>
            <a:endParaRPr lang="en-US" sz="2400" b="1" dirty="0">
              <a:solidFill>
                <a:schemeClr val="tx1"/>
              </a:solidFill>
              <a:latin typeface="+mn-lt"/>
              <a:cs typeface="Arial" panose="020B0604020202020204" pitchFamily="34" charset="0"/>
            </a:endParaRPr>
          </a:p>
        </p:txBody>
      </p:sp>
      <p:sp>
        <p:nvSpPr>
          <p:cNvPr id="42" name="0968142780">
            <a:extLst>
              <a:ext uri="{FF2B5EF4-FFF2-40B4-BE49-F238E27FC236}">
                <a16:creationId xmlns:a16="http://schemas.microsoft.com/office/drawing/2014/main" xmlns="" id="{E51EFCB4-9D13-97A6-1488-6E8CFC5D2972}"/>
              </a:ext>
            </a:extLst>
          </p:cNvPr>
          <p:cNvSpPr txBox="1">
            <a:spLocks/>
          </p:cNvSpPr>
          <p:nvPr/>
        </p:nvSpPr>
        <p:spPr>
          <a:xfrm>
            <a:off x="6973536" y="4029392"/>
            <a:ext cx="1525515"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err="1">
                <a:solidFill>
                  <a:schemeClr val="tx1"/>
                </a:solidFill>
                <a:latin typeface="+mn-lt"/>
                <a:cs typeface="Arial" panose="020B0604020202020204" pitchFamily="34" charset="0"/>
              </a:rPr>
              <a:t>turn</a:t>
            </a:r>
            <a:r>
              <a:rPr lang="vi-VN" sz="2400" b="1" dirty="0">
                <a:solidFill>
                  <a:schemeClr val="tx1"/>
                </a:solidFill>
                <a:latin typeface="+mn-lt"/>
                <a:cs typeface="Arial" panose="020B0604020202020204" pitchFamily="34" charset="0"/>
              </a:rPr>
              <a:t> </a:t>
            </a:r>
            <a:r>
              <a:rPr lang="vi-VN" sz="2400" b="1" dirty="0" err="1">
                <a:solidFill>
                  <a:schemeClr val="tx1"/>
                </a:solidFill>
                <a:latin typeface="+mn-lt"/>
                <a:cs typeface="Arial" panose="020B0604020202020204" pitchFamily="34" charset="0"/>
              </a:rPr>
              <a:t>left</a:t>
            </a:r>
            <a:endParaRPr lang="en-US" sz="2400" b="1" dirty="0">
              <a:solidFill>
                <a:schemeClr val="tx1"/>
              </a:solidFill>
              <a:latin typeface="+mn-lt"/>
              <a:cs typeface="Arial" panose="020B0604020202020204" pitchFamily="34" charset="0"/>
            </a:endParaRPr>
          </a:p>
        </p:txBody>
      </p:sp>
      <p:sp>
        <p:nvSpPr>
          <p:cNvPr id="43" name="Bùi Liễu">
            <a:extLst>
              <a:ext uri="{FF2B5EF4-FFF2-40B4-BE49-F238E27FC236}">
                <a16:creationId xmlns:a16="http://schemas.microsoft.com/office/drawing/2014/main" xmlns="" id="{8893A595-5B53-75E2-696F-FA7249FAC9B5}"/>
              </a:ext>
            </a:extLst>
          </p:cNvPr>
          <p:cNvSpPr txBox="1"/>
          <p:nvPr/>
        </p:nvSpPr>
        <p:spPr>
          <a:xfrm>
            <a:off x="3103281" y="1179893"/>
            <a:ext cx="3033052" cy="408623"/>
          </a:xfrm>
          <a:prstGeom prst="wedgeRoundRectCallout">
            <a:avLst>
              <a:gd name="adj1" fmla="val -59491"/>
              <a:gd name="adj2" fmla="val -6472"/>
              <a:gd name="adj3" fmla="val 16667"/>
            </a:avLst>
          </a:prstGeom>
          <a:solidFill>
            <a:srgbClr val="F8B67F"/>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err="1">
                <a:ln>
                  <a:noFill/>
                </a:ln>
                <a:solidFill>
                  <a:schemeClr val="tx1"/>
                </a:solidFill>
                <a:effectLst/>
                <a:latin typeface="Arial" pitchFamily="34" charset="0"/>
                <a:cs typeface="Arial" pitchFamily="34" charset="0"/>
              </a:rPr>
              <a:t>What</a:t>
            </a:r>
            <a:r>
              <a:rPr lang="vi-VN" sz="2400" dirty="0">
                <a:ln>
                  <a:noFill/>
                </a:ln>
                <a:solidFill>
                  <a:schemeClr val="tx1"/>
                </a:solidFill>
                <a:effectLst/>
                <a:latin typeface="Arial" pitchFamily="34" charset="0"/>
                <a:cs typeface="Arial" pitchFamily="34" charset="0"/>
              </a:rPr>
              <a:t> </a:t>
            </a:r>
            <a:r>
              <a:rPr lang="vi-VN" sz="2400" dirty="0" err="1">
                <a:ln>
                  <a:noFill/>
                </a:ln>
                <a:solidFill>
                  <a:schemeClr val="tx1"/>
                </a:solidFill>
                <a:effectLst/>
                <a:latin typeface="Arial" pitchFamily="34" charset="0"/>
                <a:cs typeface="Arial" pitchFamily="34" charset="0"/>
              </a:rPr>
              <a:t>does</a:t>
            </a:r>
            <a:r>
              <a:rPr lang="vi-VN" sz="2400" dirty="0">
                <a:ln>
                  <a:noFill/>
                </a:ln>
                <a:solidFill>
                  <a:schemeClr val="tx1"/>
                </a:solidFill>
                <a:effectLst/>
                <a:latin typeface="Arial" pitchFamily="34" charset="0"/>
                <a:cs typeface="Arial" pitchFamily="34" charset="0"/>
              </a:rPr>
              <a:t> </a:t>
            </a:r>
            <a:r>
              <a:rPr lang="vi-VN" sz="2400" dirty="0" err="1">
                <a:ln>
                  <a:noFill/>
                </a:ln>
                <a:solidFill>
                  <a:schemeClr val="tx1"/>
                </a:solidFill>
                <a:effectLst/>
                <a:latin typeface="Arial" pitchFamily="34" charset="0"/>
                <a:cs typeface="Arial" pitchFamily="34" charset="0"/>
              </a:rPr>
              <a:t>it</a:t>
            </a:r>
            <a:r>
              <a:rPr lang="vi-VN" sz="2400" dirty="0">
                <a:ln>
                  <a:noFill/>
                </a:ln>
                <a:solidFill>
                  <a:schemeClr val="tx1"/>
                </a:solidFill>
                <a:effectLst/>
                <a:latin typeface="Arial" pitchFamily="34" charset="0"/>
                <a:cs typeface="Arial" pitchFamily="34" charset="0"/>
              </a:rPr>
              <a:t> say?</a:t>
            </a:r>
            <a:endParaRPr lang="en-US" sz="2400" dirty="0">
              <a:ln>
                <a:noFill/>
              </a:ln>
              <a:solidFill>
                <a:schemeClr val="tx1"/>
              </a:solidFill>
              <a:effectLst/>
              <a:latin typeface="Arial" pitchFamily="34" charset="0"/>
              <a:cs typeface="Arial" pitchFamily="34" charset="0"/>
            </a:endParaRPr>
          </a:p>
        </p:txBody>
      </p:sp>
      <p:cxnSp>
        <p:nvCxnSpPr>
          <p:cNvPr id="56" name="0968142780">
            <a:extLst>
              <a:ext uri="{FF2B5EF4-FFF2-40B4-BE49-F238E27FC236}">
                <a16:creationId xmlns:a16="http://schemas.microsoft.com/office/drawing/2014/main" xmlns="" id="{7AF77855-99DA-69DC-80C7-DE4BAC7D3AC8}"/>
              </a:ext>
            </a:extLst>
          </p:cNvPr>
          <p:cNvCxnSpPr>
            <a:cxnSpLocks/>
            <a:stCxn id="75" idx="2"/>
          </p:cNvCxnSpPr>
          <p:nvPr/>
        </p:nvCxnSpPr>
        <p:spPr>
          <a:xfrm flipH="1">
            <a:off x="1521976" y="2114550"/>
            <a:ext cx="3083391" cy="5260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0968142780">
            <a:extLst>
              <a:ext uri="{FF2B5EF4-FFF2-40B4-BE49-F238E27FC236}">
                <a16:creationId xmlns:a16="http://schemas.microsoft.com/office/drawing/2014/main" xmlns="" id="{0063D836-04AC-9CEF-A611-F5C4BB14604A}"/>
              </a:ext>
            </a:extLst>
          </p:cNvPr>
          <p:cNvCxnSpPr>
            <a:cxnSpLocks/>
            <a:stCxn id="75" idx="2"/>
          </p:cNvCxnSpPr>
          <p:nvPr/>
        </p:nvCxnSpPr>
        <p:spPr>
          <a:xfrm flipH="1">
            <a:off x="3655253" y="2114550"/>
            <a:ext cx="950114" cy="8862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Bùi Liễu 0968142780">
            <a:extLst>
              <a:ext uri="{FF2B5EF4-FFF2-40B4-BE49-F238E27FC236}">
                <a16:creationId xmlns:a16="http://schemas.microsoft.com/office/drawing/2014/main" xmlns="" id="{B5410517-F1C9-351F-5026-09619C527D12}"/>
              </a:ext>
            </a:extLst>
          </p:cNvPr>
          <p:cNvCxnSpPr>
            <a:cxnSpLocks/>
            <a:stCxn id="75" idx="2"/>
          </p:cNvCxnSpPr>
          <p:nvPr/>
        </p:nvCxnSpPr>
        <p:spPr>
          <a:xfrm>
            <a:off x="4605367" y="2114550"/>
            <a:ext cx="881033" cy="88624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Bùi Liễu 0968142780">
            <a:extLst>
              <a:ext uri="{FF2B5EF4-FFF2-40B4-BE49-F238E27FC236}">
                <a16:creationId xmlns:a16="http://schemas.microsoft.com/office/drawing/2014/main" xmlns="" id="{36372F84-E79B-F224-88A9-F9A4270CCDE7}"/>
              </a:ext>
            </a:extLst>
          </p:cNvPr>
          <p:cNvCxnSpPr>
            <a:cxnSpLocks/>
            <a:stCxn id="75" idx="2"/>
          </p:cNvCxnSpPr>
          <p:nvPr/>
        </p:nvCxnSpPr>
        <p:spPr>
          <a:xfrm>
            <a:off x="4605367" y="2114550"/>
            <a:ext cx="2938433" cy="5260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Bùi liễu"/>
          <p:cNvPicPr>
            <a:picLocks noChangeAspect="1"/>
          </p:cNvPicPr>
          <p:nvPr/>
        </p:nvPicPr>
        <p:blipFill>
          <a:blip r:embed="rId5">
            <a:extLst>
              <a:ext uri="{28A0092B-C50C-407E-A947-70E740481C1C}">
                <a14:useLocalDpi xmlns:a14="http://schemas.microsoft.com/office/drawing/2010/main" val="0"/>
              </a:ext>
            </a:extLst>
          </a:blip>
          <a:srcRect l="2657" r="2657"/>
          <a:stretch/>
        </p:blipFill>
        <p:spPr>
          <a:xfrm>
            <a:off x="613647" y="2724150"/>
            <a:ext cx="1824753" cy="1295400"/>
          </a:xfrm>
          <a:prstGeom prst="roundRect">
            <a:avLst/>
          </a:prstGeom>
          <a:ln w="12700">
            <a:solidFill>
              <a:schemeClr val="tx1"/>
            </a:solidFill>
            <a:prstDash val="sysDash"/>
          </a:ln>
        </p:spPr>
      </p:pic>
      <p:pic>
        <p:nvPicPr>
          <p:cNvPr id="69" name="0968142780"/>
          <p:cNvPicPr>
            <a:picLocks noChangeAspect="1"/>
          </p:cNvPicPr>
          <p:nvPr/>
        </p:nvPicPr>
        <p:blipFill>
          <a:blip r:embed="rId6">
            <a:extLst>
              <a:ext uri="{28A0092B-C50C-407E-A947-70E740481C1C}">
                <a14:useLocalDpi xmlns:a14="http://schemas.microsoft.com/office/drawing/2010/main" val="0"/>
              </a:ext>
            </a:extLst>
          </a:blip>
          <a:srcRect l="4219" r="4219"/>
          <a:stretch/>
        </p:blipFill>
        <p:spPr>
          <a:xfrm>
            <a:off x="2671046" y="3126381"/>
            <a:ext cx="1824754" cy="1295400"/>
          </a:xfrm>
          <a:prstGeom prst="roundRect">
            <a:avLst/>
          </a:prstGeom>
          <a:ln w="12700">
            <a:solidFill>
              <a:schemeClr val="tx1"/>
            </a:solidFill>
            <a:prstDash val="sysDash"/>
          </a:ln>
        </p:spPr>
      </p:pic>
      <p:sp>
        <p:nvSpPr>
          <p:cNvPr id="75" name="Facebook: Bùi Liễu">
            <a:extLst>
              <a:ext uri="{FF2B5EF4-FFF2-40B4-BE49-F238E27FC236}">
                <a16:creationId xmlns:a16="http://schemas.microsoft.com/office/drawing/2014/main" xmlns="" id="{8893A595-5B53-75E2-696F-FA7249FAC9B5}"/>
              </a:ext>
            </a:extLst>
          </p:cNvPr>
          <p:cNvSpPr txBox="1"/>
          <p:nvPr/>
        </p:nvSpPr>
        <p:spPr>
          <a:xfrm>
            <a:off x="3200400" y="1705927"/>
            <a:ext cx="2809933" cy="408623"/>
          </a:xfrm>
          <a:prstGeom prst="wedgeRoundRectCallout">
            <a:avLst>
              <a:gd name="adj1" fmla="val 62918"/>
              <a:gd name="adj2" fmla="val -18390"/>
              <a:gd name="adj3" fmla="val 16667"/>
            </a:avLst>
          </a:prstGeom>
          <a:solidFill>
            <a:srgbClr val="F8B67F"/>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err="1">
                <a:ln>
                  <a:noFill/>
                </a:ln>
                <a:solidFill>
                  <a:schemeClr val="tx1"/>
                </a:solidFill>
                <a:effectLst/>
                <a:latin typeface="Arial" pitchFamily="34" charset="0"/>
                <a:cs typeface="Arial" pitchFamily="34" charset="0"/>
              </a:rPr>
              <a:t>It</a:t>
            </a:r>
            <a:r>
              <a:rPr lang="vi-VN" sz="2400" dirty="0">
                <a:ln>
                  <a:noFill/>
                </a:ln>
                <a:solidFill>
                  <a:schemeClr val="tx1"/>
                </a:solidFill>
                <a:effectLst/>
                <a:latin typeface="Arial" pitchFamily="34" charset="0"/>
                <a:cs typeface="Arial" pitchFamily="34" charset="0"/>
              </a:rPr>
              <a:t> </a:t>
            </a:r>
            <a:r>
              <a:rPr lang="vi-VN" sz="2400" dirty="0" err="1">
                <a:ln>
                  <a:noFill/>
                </a:ln>
                <a:solidFill>
                  <a:schemeClr val="tx1"/>
                </a:solidFill>
                <a:effectLst/>
                <a:latin typeface="Arial" pitchFamily="34" charset="0"/>
                <a:cs typeface="Arial" pitchFamily="34" charset="0"/>
              </a:rPr>
              <a:t>says</a:t>
            </a:r>
            <a:r>
              <a:rPr lang="vi-VN" sz="2400" dirty="0">
                <a:ln>
                  <a:noFill/>
                </a:ln>
                <a:solidFill>
                  <a:schemeClr val="tx1"/>
                </a:solidFill>
                <a:effectLst/>
                <a:latin typeface="Arial" pitchFamily="34" charset="0"/>
                <a:cs typeface="Arial" pitchFamily="34" charset="0"/>
              </a:rPr>
              <a:t> ‘_______’.</a:t>
            </a:r>
          </a:p>
        </p:txBody>
      </p:sp>
      <p:pic>
        <p:nvPicPr>
          <p:cNvPr id="23" name="Bùi liễu">
            <a:extLst>
              <a:ext uri="{FF2B5EF4-FFF2-40B4-BE49-F238E27FC236}">
                <a16:creationId xmlns:a16="http://schemas.microsoft.com/office/drawing/2014/main" xmlns="" id="{2459C077-93E2-4DB6-82B3-9E7315C478C0}"/>
              </a:ext>
            </a:extLst>
          </p:cNvPr>
          <p:cNvPicPr>
            <a:picLocks noChangeAspect="1"/>
          </p:cNvPicPr>
          <p:nvPr/>
        </p:nvPicPr>
        <p:blipFill>
          <a:blip r:embed="rId7">
            <a:extLst>
              <a:ext uri="{28A0092B-C50C-407E-A947-70E740481C1C}">
                <a14:useLocalDpi xmlns:a14="http://schemas.microsoft.com/office/drawing/2010/main" val="0"/>
              </a:ext>
            </a:extLst>
          </a:blip>
          <a:srcRect l="4736" r="4736"/>
          <a:stretch/>
        </p:blipFill>
        <p:spPr>
          <a:xfrm>
            <a:off x="4724400" y="3126381"/>
            <a:ext cx="1824753" cy="1295400"/>
          </a:xfrm>
          <a:prstGeom prst="roundRect">
            <a:avLst/>
          </a:prstGeom>
          <a:ln w="12700">
            <a:solidFill>
              <a:schemeClr val="tx1"/>
            </a:solidFill>
            <a:prstDash val="sysDash"/>
          </a:ln>
        </p:spPr>
      </p:pic>
      <p:pic>
        <p:nvPicPr>
          <p:cNvPr id="24" name="0968142780">
            <a:extLst>
              <a:ext uri="{FF2B5EF4-FFF2-40B4-BE49-F238E27FC236}">
                <a16:creationId xmlns:a16="http://schemas.microsoft.com/office/drawing/2014/main" xmlns="" id="{91121691-371C-4218-8F44-01C5754AC047}"/>
              </a:ext>
            </a:extLst>
          </p:cNvPr>
          <p:cNvPicPr>
            <a:picLocks noChangeAspect="1"/>
          </p:cNvPicPr>
          <p:nvPr/>
        </p:nvPicPr>
        <p:blipFill>
          <a:blip r:embed="rId8">
            <a:extLst>
              <a:ext uri="{28A0092B-C50C-407E-A947-70E740481C1C}">
                <a14:useLocalDpi xmlns:a14="http://schemas.microsoft.com/office/drawing/2010/main" val="0"/>
              </a:ext>
            </a:extLst>
          </a:blip>
          <a:srcRect l="4219" r="4219"/>
          <a:stretch/>
        </p:blipFill>
        <p:spPr>
          <a:xfrm>
            <a:off x="6781800" y="2733992"/>
            <a:ext cx="1824753" cy="1295400"/>
          </a:xfrm>
          <a:prstGeom prst="roundRect">
            <a:avLst/>
          </a:prstGeom>
          <a:ln w="12700">
            <a:solidFill>
              <a:schemeClr val="tx1"/>
            </a:solidFill>
            <a:prstDash val="sysDash"/>
          </a:ln>
        </p:spPr>
      </p:pic>
      <p:pic>
        <p:nvPicPr>
          <p:cNvPr id="17" name="Bùi Liễu 0968142780">
            <a:extLst>
              <a:ext uri="{FF2B5EF4-FFF2-40B4-BE49-F238E27FC236}">
                <a16:creationId xmlns:a16="http://schemas.microsoft.com/office/drawing/2014/main" xmlns="" id="{4986CBA9-EC93-4037-BECE-51F6036783D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4309" b="4309"/>
          <a:stretch/>
        </p:blipFill>
        <p:spPr bwMode="auto">
          <a:xfrm>
            <a:off x="2324049" y="1099200"/>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a16="http://schemas.microsoft.com/office/drawing/2014/main" xmlns="" id="{36765980-66C4-439F-92F4-A908539EA96B}"/>
              </a:ext>
            </a:extLst>
          </p:cNvPr>
          <p:cNvPicPr/>
          <p:nvPr/>
        </p:nvPicPr>
        <p:blipFill>
          <a:blip r:embed="rId10" cstate="print">
            <a:extLst>
              <a:ext uri="{28A0092B-C50C-407E-A947-70E740481C1C}">
                <a14:useLocalDpi xmlns:a14="http://schemas.microsoft.com/office/drawing/2010/main" val="0"/>
              </a:ext>
            </a:extLst>
          </a:blip>
          <a:srcRect t="6918" b="6918"/>
          <a:stretch/>
        </p:blipFill>
        <p:spPr>
          <a:xfrm>
            <a:off x="6375326" y="1643233"/>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9" name="Bùi Liễu 0968142780">
            <a:extLst>
              <a:ext uri="{FF2B5EF4-FFF2-40B4-BE49-F238E27FC236}">
                <a16:creationId xmlns:a16="http://schemas.microsoft.com/office/drawing/2014/main" xmlns="" id="{33C58018-9917-4A71-BAC0-A20DD6F08CA6}"/>
              </a:ext>
            </a:extLst>
          </p:cNvPr>
          <p:cNvSpPr txBox="1"/>
          <p:nvPr/>
        </p:nvSpPr>
        <p:spPr>
          <a:xfrm>
            <a:off x="3050084" y="145409"/>
            <a:ext cx="2958295" cy="684803"/>
          </a:xfrm>
          <a:prstGeom prst="rect">
            <a:avLst/>
          </a:prstGeom>
          <a:noFill/>
        </p:spPr>
        <p:txBody>
          <a:bodyPr wrap="square" lIns="68580" tIns="34290" rIns="68580" bIns="34290" rtlCol="0">
            <a:spAutoFit/>
          </a:bodyPr>
          <a:lstStyle/>
          <a:p>
            <a:pPr algn="ctr"/>
            <a:r>
              <a:rPr lang="en-US" sz="4000" b="1" dirty="0">
                <a:solidFill>
                  <a:srgbClr val="FF0000"/>
                </a:solidFill>
                <a:effectLst>
                  <a:glow rad="127000">
                    <a:schemeClr val="bg1"/>
                  </a:glow>
                  <a:outerShdw blurRad="38100" dist="38100" dir="2700000" algn="tl">
                    <a:srgbClr val="000000">
                      <a:alpha val="43137"/>
                    </a:srgbClr>
                  </a:outerShdw>
                </a:effectLst>
                <a:latin typeface="Berlin Sans FB Demi" panose="020E0802020502020306" pitchFamily="34" charset="0"/>
              </a:rPr>
              <a:t>Review</a:t>
            </a:r>
          </a:p>
        </p:txBody>
      </p:sp>
      <p:sp>
        <p:nvSpPr>
          <p:cNvPr id="20" name="0968142780">
            <a:extLst>
              <a:ext uri="{FF2B5EF4-FFF2-40B4-BE49-F238E27FC236}">
                <a16:creationId xmlns:a16="http://schemas.microsoft.com/office/drawing/2014/main" xmlns="" id="{0F204707-21DA-AB5B-A944-F25201AE4CAC}"/>
              </a:ext>
            </a:extLst>
          </p:cNvPr>
          <p:cNvSpPr txBox="1">
            <a:spLocks/>
          </p:cNvSpPr>
          <p:nvPr/>
        </p:nvSpPr>
        <p:spPr>
          <a:xfrm>
            <a:off x="166835" y="256083"/>
            <a:ext cx="2727140"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b="1" dirty="0">
                <a:solidFill>
                  <a:schemeClr val="tx1"/>
                </a:solidFill>
                <a:latin typeface="Arial" pitchFamily="34" charset="0"/>
                <a:cs typeface="Arial" pitchFamily="34" charset="0"/>
              </a:rPr>
              <a:t>Unit </a:t>
            </a:r>
            <a:r>
              <a:rPr lang="vi-VN" sz="2200" b="1" dirty="0">
                <a:solidFill>
                  <a:schemeClr val="tx1"/>
                </a:solidFill>
                <a:latin typeface="Arial" pitchFamily="34" charset="0"/>
                <a:cs typeface="Arial" pitchFamily="34" charset="0"/>
              </a:rPr>
              <a:t>17 </a:t>
            </a:r>
            <a:r>
              <a:rPr lang="vi-VN" sz="2200" b="1" dirty="0" err="1">
                <a:solidFill>
                  <a:schemeClr val="tx1"/>
                </a:solidFill>
                <a:latin typeface="Arial" pitchFamily="34" charset="0"/>
                <a:cs typeface="Arial" pitchFamily="34" charset="0"/>
              </a:rPr>
              <a:t>Lesson</a:t>
            </a:r>
            <a:r>
              <a:rPr lang="vi-VN" sz="2200" b="1" dirty="0">
                <a:solidFill>
                  <a:schemeClr val="tx1"/>
                </a:solidFill>
                <a:latin typeface="Arial" pitchFamily="34" charset="0"/>
                <a:cs typeface="Arial" pitchFamily="34" charset="0"/>
              </a:rPr>
              <a:t> 1 </a:t>
            </a:r>
            <a:endParaRPr lang="en-US" sz="2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5803412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250"/>
                                        <p:tgtEl>
                                          <p:spTgt spid="4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75"/>
                                        </p:tgtEl>
                                        <p:attrNameLst>
                                          <p:attrName>style.visibility</p:attrName>
                                        </p:attrNameLst>
                                      </p:cBhvr>
                                      <p:to>
                                        <p:strVal val="visible"/>
                                      </p:to>
                                    </p:set>
                                    <p:animEffect transition="in" filter="fade">
                                      <p:cBhvr>
                                        <p:cTn id="10" dur="1250"/>
                                        <p:tgtEl>
                                          <p:spTgt spid="75"/>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1250"/>
                                        <p:tgtEl>
                                          <p:spTgt spid="56"/>
                                        </p:tgtEl>
                                      </p:cBhvr>
                                    </p:animEffect>
                                  </p:childTnLst>
                                  <p:subTnLst>
                                    <p:audio>
                                      <p:cMediaNode>
                                        <p:cTn display="0" masterRel="sameClick">
                                          <p:stCondLst>
                                            <p:cond evt="begin" delay="0">
                                              <p:tn val="19"/>
                                            </p:cond>
                                          </p:stCondLst>
                                          <p:endCondLst>
                                            <p:cond evt="onStopAudio" delay="0">
                                              <p:tgtEl>
                                                <p:sldTgt/>
                                              </p:tgtEl>
                                            </p:cond>
                                          </p:endCondLst>
                                        </p:cTn>
                                        <p:tgtEl>
                                          <p:sndTgt r:embed="rId3"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125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250"/>
                                        <p:tgtEl>
                                          <p:spTgt spid="39"/>
                                        </p:tgtEl>
                                      </p:cBhvr>
                                    </p:animEffect>
                                    <p:anim calcmode="lin" valueType="num">
                                      <p:cBhvr>
                                        <p:cTn id="30" dur="1250" fill="hold"/>
                                        <p:tgtEl>
                                          <p:spTgt spid="39"/>
                                        </p:tgtEl>
                                        <p:attrNameLst>
                                          <p:attrName>ppt_x</p:attrName>
                                        </p:attrNameLst>
                                      </p:cBhvr>
                                      <p:tavLst>
                                        <p:tav tm="0">
                                          <p:val>
                                            <p:strVal val="#ppt_x"/>
                                          </p:val>
                                        </p:tav>
                                        <p:tav tm="100000">
                                          <p:val>
                                            <p:strVal val="#ppt_x"/>
                                          </p:val>
                                        </p:tav>
                                      </p:tavLst>
                                    </p:anim>
                                    <p:anim calcmode="lin" valueType="num">
                                      <p:cBhvr>
                                        <p:cTn id="31"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250"/>
                                        <p:tgtEl>
                                          <p:spTgt spid="57"/>
                                        </p:tgtEl>
                                      </p:cBhvr>
                                    </p:animEffect>
                                  </p:childTnLst>
                                  <p:subTnLst>
                                    <p:audio>
                                      <p:cMediaNode>
                                        <p:cTn display="0" masterRel="sameClick">
                                          <p:stCondLst>
                                            <p:cond evt="begin" delay="0">
                                              <p:tn val="34"/>
                                            </p:cond>
                                          </p:stCondLst>
                                          <p:endCondLst>
                                            <p:cond evt="onStopAudio" delay="0">
                                              <p:tgtEl>
                                                <p:sldTgt/>
                                              </p:tgtEl>
                                            </p:cond>
                                          </p:endCondLst>
                                        </p:cTn>
                                        <p:tgtEl>
                                          <p:sndTgt r:embed="rId3" name="click.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250"/>
                                        <p:tgtEl>
                                          <p:spTgt spid="41"/>
                                        </p:tgtEl>
                                      </p:cBhvr>
                                    </p:animEffect>
                                    <p:anim calcmode="lin" valueType="num">
                                      <p:cBhvr>
                                        <p:cTn id="42" dur="1250" fill="hold"/>
                                        <p:tgtEl>
                                          <p:spTgt spid="41"/>
                                        </p:tgtEl>
                                        <p:attrNameLst>
                                          <p:attrName>ppt_x</p:attrName>
                                        </p:attrNameLst>
                                      </p:cBhvr>
                                      <p:tavLst>
                                        <p:tav tm="0">
                                          <p:val>
                                            <p:strVal val="#ppt_x"/>
                                          </p:val>
                                        </p:tav>
                                        <p:tav tm="100000">
                                          <p:val>
                                            <p:strVal val="#ppt_x"/>
                                          </p:val>
                                        </p:tav>
                                      </p:tavLst>
                                    </p:anim>
                                    <p:anim calcmode="lin" valueType="num">
                                      <p:cBhvr>
                                        <p:cTn id="43"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4" presetID="10"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1250"/>
                                        <p:tgtEl>
                                          <p:spTgt spid="6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1250"/>
                                        <p:tgtEl>
                                          <p:spTgt spid="58"/>
                                        </p:tgtEl>
                                      </p:cBhvr>
                                    </p:animEffect>
                                  </p:childTnLst>
                                  <p:subTnLst>
                                    <p:audio>
                                      <p:cMediaNode>
                                        <p:cTn display="0" masterRel="sameClick">
                                          <p:stCondLst>
                                            <p:cond evt="begin" delay="0">
                                              <p:tn val="49"/>
                                            </p:cond>
                                          </p:stCondLst>
                                          <p:endCondLst>
                                            <p:cond evt="onStopAudio" delay="0">
                                              <p:tgtEl>
                                                <p:sldTgt/>
                                              </p:tgtEl>
                                            </p:cond>
                                          </p:endCondLst>
                                        </p:cTn>
                                        <p:tgtEl>
                                          <p:sndTgt r:embed="rId3" name="click.wav"/>
                                        </p:tgtEl>
                                      </p:cMediaNode>
                                    </p:audio>
                                  </p:sub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25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1250"/>
                                        <p:tgtEl>
                                          <p:spTgt spid="40"/>
                                        </p:tgtEl>
                                      </p:cBhvr>
                                    </p:animEffect>
                                    <p:anim calcmode="lin" valueType="num">
                                      <p:cBhvr>
                                        <p:cTn id="60" dur="1250" fill="hold"/>
                                        <p:tgtEl>
                                          <p:spTgt spid="40"/>
                                        </p:tgtEl>
                                        <p:attrNameLst>
                                          <p:attrName>ppt_x</p:attrName>
                                        </p:attrNameLst>
                                      </p:cBhvr>
                                      <p:tavLst>
                                        <p:tav tm="0">
                                          <p:val>
                                            <p:strVal val="#ppt_x"/>
                                          </p:val>
                                        </p:tav>
                                        <p:tav tm="100000">
                                          <p:val>
                                            <p:strVal val="#ppt_x"/>
                                          </p:val>
                                        </p:tav>
                                      </p:tavLst>
                                    </p:anim>
                                    <p:anim calcmode="lin" valueType="num">
                                      <p:cBhvr>
                                        <p:cTn id="61"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1250"/>
                                        <p:tgtEl>
                                          <p:spTgt spid="59"/>
                                        </p:tgtEl>
                                      </p:cBhvr>
                                    </p:animEffect>
                                  </p:childTnLst>
                                  <p:subTnLst>
                                    <p:audio>
                                      <p:cMediaNode>
                                        <p:cTn display="0" masterRel="sameClick">
                                          <p:stCondLst>
                                            <p:cond evt="begin" delay="0">
                                              <p:tn val="64"/>
                                            </p:cond>
                                          </p:stCondLst>
                                          <p:endCondLst>
                                            <p:cond evt="onStopAudio" delay="0">
                                              <p:tgtEl>
                                                <p:sldTgt/>
                                              </p:tgtEl>
                                            </p:cond>
                                          </p:endCondLst>
                                        </p:cTn>
                                        <p:tgtEl>
                                          <p:sndTgt r:embed="rId3" name="click.wav"/>
                                        </p:tgtEl>
                                      </p:cMediaNode>
                                    </p:audio>
                                  </p:sub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25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250"/>
                                        <p:tgtEl>
                                          <p:spTgt spid="42"/>
                                        </p:tgtEl>
                                      </p:cBhvr>
                                    </p:animEffect>
                                    <p:anim calcmode="lin" valueType="num">
                                      <p:cBhvr>
                                        <p:cTn id="75" dur="1250" fill="hold"/>
                                        <p:tgtEl>
                                          <p:spTgt spid="42"/>
                                        </p:tgtEl>
                                        <p:attrNameLst>
                                          <p:attrName>ppt_x</p:attrName>
                                        </p:attrNameLst>
                                      </p:cBhvr>
                                      <p:tavLst>
                                        <p:tav tm="0">
                                          <p:val>
                                            <p:strVal val="#ppt_x"/>
                                          </p:val>
                                        </p:tav>
                                        <p:tav tm="100000">
                                          <p:val>
                                            <p:strVal val="#ppt_x"/>
                                          </p:val>
                                        </p:tav>
                                      </p:tavLst>
                                    </p:anim>
                                    <p:anim calcmode="lin" valueType="num">
                                      <p:cBhvr>
                                        <p:cTn id="76"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43" grpId="0" animBg="1"/>
      <p:bldP spid="7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0968142780">
            <a:extLst>
              <a:ext uri="{FF2B5EF4-FFF2-40B4-BE49-F238E27FC236}">
                <a16:creationId xmlns="" xmlns:a16="http://schemas.microsoft.com/office/drawing/2014/main" id="{0F204707-21DA-AB5B-A944-F25201AE4CAC}"/>
              </a:ext>
            </a:extLst>
          </p:cNvPr>
          <p:cNvSpPr txBox="1">
            <a:spLocks/>
          </p:cNvSpPr>
          <p:nvPr/>
        </p:nvSpPr>
        <p:spPr>
          <a:xfrm>
            <a:off x="173352" y="4113423"/>
            <a:ext cx="2301593" cy="41679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a:solidFill>
                  <a:schemeClr val="tx1"/>
                </a:solidFill>
                <a:latin typeface="+mn-lt"/>
                <a:cs typeface="Arial" panose="020B0604020202020204" pitchFamily="34" charset="0"/>
              </a:rPr>
              <a:t>go </a:t>
            </a:r>
            <a:r>
              <a:rPr lang="vi-VN" sz="2400" b="1" dirty="0" err="1">
                <a:solidFill>
                  <a:schemeClr val="tx1"/>
                </a:solidFill>
                <a:latin typeface="+mn-lt"/>
                <a:cs typeface="Arial" panose="020B0604020202020204" pitchFamily="34" charset="0"/>
              </a:rPr>
              <a:t>straight</a:t>
            </a:r>
            <a:endParaRPr lang="en-US" sz="2400" b="1" dirty="0">
              <a:solidFill>
                <a:schemeClr val="tx1"/>
              </a:solidFill>
              <a:latin typeface="+mn-lt"/>
              <a:cs typeface="Arial" panose="020B0604020202020204" pitchFamily="34" charset="0"/>
            </a:endParaRPr>
          </a:p>
        </p:txBody>
      </p:sp>
      <p:sp>
        <p:nvSpPr>
          <p:cNvPr id="40" name="0968142780">
            <a:extLst>
              <a:ext uri="{FF2B5EF4-FFF2-40B4-BE49-F238E27FC236}">
                <a16:creationId xmlns="" xmlns:a16="http://schemas.microsoft.com/office/drawing/2014/main" id="{811CF075-274B-AE72-3541-02CF2F6CF853}"/>
              </a:ext>
            </a:extLst>
          </p:cNvPr>
          <p:cNvSpPr txBox="1">
            <a:spLocks/>
          </p:cNvSpPr>
          <p:nvPr/>
        </p:nvSpPr>
        <p:spPr>
          <a:xfrm>
            <a:off x="4562436" y="4529489"/>
            <a:ext cx="2231979" cy="409722"/>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err="1">
                <a:solidFill>
                  <a:schemeClr val="tx1"/>
                </a:solidFill>
                <a:latin typeface="+mn-lt"/>
                <a:cs typeface="Arial" panose="020B0604020202020204" pitchFamily="34" charset="0"/>
              </a:rPr>
              <a:t>turn</a:t>
            </a:r>
            <a:r>
              <a:rPr lang="vi-VN" sz="2400" b="1" dirty="0">
                <a:solidFill>
                  <a:schemeClr val="tx1"/>
                </a:solidFill>
                <a:latin typeface="+mn-lt"/>
                <a:cs typeface="Arial" panose="020B0604020202020204" pitchFamily="34" charset="0"/>
              </a:rPr>
              <a:t> </a:t>
            </a:r>
            <a:r>
              <a:rPr lang="vi-VN" sz="2400" b="1" dirty="0" err="1">
                <a:solidFill>
                  <a:schemeClr val="tx1"/>
                </a:solidFill>
                <a:latin typeface="+mn-lt"/>
                <a:cs typeface="Arial" panose="020B0604020202020204" pitchFamily="34" charset="0"/>
              </a:rPr>
              <a:t>left</a:t>
            </a:r>
            <a:endParaRPr lang="en-US" sz="2400" b="1" dirty="0">
              <a:solidFill>
                <a:schemeClr val="tx1"/>
              </a:solidFill>
              <a:latin typeface="+mn-lt"/>
              <a:cs typeface="Arial" panose="020B0604020202020204" pitchFamily="34" charset="0"/>
            </a:endParaRPr>
          </a:p>
        </p:txBody>
      </p:sp>
      <p:sp>
        <p:nvSpPr>
          <p:cNvPr id="41" name="0968142780">
            <a:extLst>
              <a:ext uri="{FF2B5EF4-FFF2-40B4-BE49-F238E27FC236}">
                <a16:creationId xmlns="" xmlns:a16="http://schemas.microsoft.com/office/drawing/2014/main" id="{39055E7F-A573-665B-E2F2-7463B823B591}"/>
              </a:ext>
            </a:extLst>
          </p:cNvPr>
          <p:cNvSpPr txBox="1">
            <a:spLocks/>
          </p:cNvSpPr>
          <p:nvPr/>
        </p:nvSpPr>
        <p:spPr>
          <a:xfrm>
            <a:off x="2477877" y="4523619"/>
            <a:ext cx="2001842" cy="415243"/>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err="1">
                <a:solidFill>
                  <a:schemeClr val="tx1"/>
                </a:solidFill>
                <a:latin typeface="+mn-lt"/>
                <a:cs typeface="Arial" panose="020B0604020202020204" pitchFamily="34" charset="0"/>
              </a:rPr>
              <a:t>turn</a:t>
            </a:r>
            <a:r>
              <a:rPr lang="vi-VN" sz="2400" b="1" dirty="0">
                <a:solidFill>
                  <a:schemeClr val="tx1"/>
                </a:solidFill>
                <a:latin typeface="+mn-lt"/>
                <a:cs typeface="Arial" panose="020B0604020202020204" pitchFamily="34" charset="0"/>
              </a:rPr>
              <a:t> </a:t>
            </a:r>
            <a:r>
              <a:rPr lang="vi-VN" sz="2400" b="1" dirty="0" err="1">
                <a:solidFill>
                  <a:schemeClr val="tx1"/>
                </a:solidFill>
                <a:latin typeface="+mn-lt"/>
                <a:cs typeface="Arial" panose="020B0604020202020204" pitchFamily="34" charset="0"/>
              </a:rPr>
              <a:t>right</a:t>
            </a:r>
            <a:endParaRPr lang="en-US" sz="2400" b="1" dirty="0">
              <a:solidFill>
                <a:schemeClr val="tx1"/>
              </a:solidFill>
              <a:latin typeface="+mn-lt"/>
              <a:cs typeface="Arial" panose="020B0604020202020204" pitchFamily="34" charset="0"/>
            </a:endParaRPr>
          </a:p>
        </p:txBody>
      </p:sp>
      <p:sp>
        <p:nvSpPr>
          <p:cNvPr id="42" name="0968142780">
            <a:extLst>
              <a:ext uri="{FF2B5EF4-FFF2-40B4-BE49-F238E27FC236}">
                <a16:creationId xmlns="" xmlns:a16="http://schemas.microsoft.com/office/drawing/2014/main" id="{E51EFCB4-9D13-97A6-1488-6E8CFC5D2972}"/>
              </a:ext>
            </a:extLst>
          </p:cNvPr>
          <p:cNvSpPr txBox="1">
            <a:spLocks/>
          </p:cNvSpPr>
          <p:nvPr/>
        </p:nvSpPr>
        <p:spPr>
          <a:xfrm>
            <a:off x="6963346" y="4084373"/>
            <a:ext cx="1748331" cy="445841"/>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vi-VN" sz="2400" b="1" dirty="0" err="1">
                <a:solidFill>
                  <a:schemeClr val="tx1"/>
                </a:solidFill>
                <a:latin typeface="+mn-lt"/>
                <a:cs typeface="Arial" panose="020B0604020202020204" pitchFamily="34" charset="0"/>
              </a:rPr>
              <a:t>turn</a:t>
            </a:r>
            <a:r>
              <a:rPr lang="vi-VN" sz="2400" b="1" dirty="0">
                <a:solidFill>
                  <a:schemeClr val="tx1"/>
                </a:solidFill>
                <a:latin typeface="+mn-lt"/>
                <a:cs typeface="Arial" panose="020B0604020202020204" pitchFamily="34" charset="0"/>
              </a:rPr>
              <a:t> </a:t>
            </a:r>
            <a:r>
              <a:rPr lang="vi-VN" sz="2400" b="1" dirty="0" err="1">
                <a:solidFill>
                  <a:schemeClr val="tx1"/>
                </a:solidFill>
                <a:latin typeface="+mn-lt"/>
                <a:cs typeface="Arial" panose="020B0604020202020204" pitchFamily="34" charset="0"/>
              </a:rPr>
              <a:t>round</a:t>
            </a:r>
            <a:endParaRPr lang="en-US" sz="2400" b="1" dirty="0">
              <a:solidFill>
                <a:schemeClr val="tx1"/>
              </a:solidFill>
              <a:latin typeface="+mn-lt"/>
              <a:cs typeface="Arial" panose="020B0604020202020204" pitchFamily="34" charset="0"/>
            </a:endParaRPr>
          </a:p>
        </p:txBody>
      </p:sp>
      <p:cxnSp>
        <p:nvCxnSpPr>
          <p:cNvPr id="56" name="0968142780">
            <a:extLst>
              <a:ext uri="{FF2B5EF4-FFF2-40B4-BE49-F238E27FC236}">
                <a16:creationId xmlns="" xmlns:a16="http://schemas.microsoft.com/office/drawing/2014/main" id="{7AF77855-99DA-69DC-80C7-DE4BAC7D3AC8}"/>
              </a:ext>
            </a:extLst>
          </p:cNvPr>
          <p:cNvCxnSpPr>
            <a:cxnSpLocks/>
            <a:stCxn id="20" idx="2"/>
          </p:cNvCxnSpPr>
          <p:nvPr/>
        </p:nvCxnSpPr>
        <p:spPr>
          <a:xfrm flipH="1">
            <a:off x="1571682" y="2175935"/>
            <a:ext cx="3064476" cy="4409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0968142780">
            <a:extLst>
              <a:ext uri="{FF2B5EF4-FFF2-40B4-BE49-F238E27FC236}">
                <a16:creationId xmlns="" xmlns:a16="http://schemas.microsoft.com/office/drawing/2014/main" id="{0063D836-04AC-9CEF-A611-F5C4BB14604A}"/>
              </a:ext>
            </a:extLst>
          </p:cNvPr>
          <p:cNvCxnSpPr>
            <a:cxnSpLocks/>
            <a:stCxn id="20" idx="2"/>
          </p:cNvCxnSpPr>
          <p:nvPr/>
        </p:nvCxnSpPr>
        <p:spPr>
          <a:xfrm flipH="1">
            <a:off x="3520168" y="2175935"/>
            <a:ext cx="1115990" cy="774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Bùi Liễu 0968142780">
            <a:extLst>
              <a:ext uri="{FF2B5EF4-FFF2-40B4-BE49-F238E27FC236}">
                <a16:creationId xmlns="" xmlns:a16="http://schemas.microsoft.com/office/drawing/2014/main" id="{B5410517-F1C9-351F-5026-09619C527D12}"/>
              </a:ext>
            </a:extLst>
          </p:cNvPr>
          <p:cNvCxnSpPr>
            <a:cxnSpLocks/>
          </p:cNvCxnSpPr>
          <p:nvPr/>
        </p:nvCxnSpPr>
        <p:spPr>
          <a:xfrm>
            <a:off x="4694789" y="2155419"/>
            <a:ext cx="959522" cy="83335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Bùi Liễu 0968142780">
            <a:extLst>
              <a:ext uri="{FF2B5EF4-FFF2-40B4-BE49-F238E27FC236}">
                <a16:creationId xmlns="" xmlns:a16="http://schemas.microsoft.com/office/drawing/2014/main" id="{36372F84-E79B-F224-88A9-F9A4270CCDE7}"/>
              </a:ext>
            </a:extLst>
          </p:cNvPr>
          <p:cNvCxnSpPr>
            <a:cxnSpLocks/>
            <a:stCxn id="20" idx="2"/>
          </p:cNvCxnSpPr>
          <p:nvPr/>
        </p:nvCxnSpPr>
        <p:spPr>
          <a:xfrm>
            <a:off x="4636158" y="2175935"/>
            <a:ext cx="2756040" cy="4223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68" name="Bùi liễu"/>
          <p:cNvPicPr>
            <a:picLocks noChangeAspect="1"/>
          </p:cNvPicPr>
          <p:nvPr/>
        </p:nvPicPr>
        <p:blipFill>
          <a:blip r:embed="rId5">
            <a:extLst>
              <a:ext uri="{28A0092B-C50C-407E-A947-70E740481C1C}">
                <a14:useLocalDpi xmlns:a14="http://schemas.microsoft.com/office/drawing/2010/main" val="0"/>
              </a:ext>
            </a:extLst>
          </a:blip>
          <a:srcRect l="3683" r="3683"/>
          <a:stretch/>
        </p:blipFill>
        <p:spPr>
          <a:xfrm>
            <a:off x="349632" y="2729114"/>
            <a:ext cx="1956996" cy="1389280"/>
          </a:xfrm>
          <a:prstGeom prst="roundRect">
            <a:avLst/>
          </a:prstGeom>
          <a:ln w="12700">
            <a:noFill/>
            <a:prstDash val="sysDash"/>
          </a:ln>
        </p:spPr>
      </p:pic>
      <p:pic>
        <p:nvPicPr>
          <p:cNvPr id="69" name="0968142780"/>
          <p:cNvPicPr>
            <a:picLocks noChangeAspect="1"/>
          </p:cNvPicPr>
          <p:nvPr/>
        </p:nvPicPr>
        <p:blipFill>
          <a:blip r:embed="rId6">
            <a:extLst>
              <a:ext uri="{28A0092B-C50C-407E-A947-70E740481C1C}">
                <a14:useLocalDpi xmlns:a14="http://schemas.microsoft.com/office/drawing/2010/main" val="0"/>
              </a:ext>
            </a:extLst>
          </a:blip>
          <a:srcRect l="3303" r="3303"/>
          <a:stretch/>
        </p:blipFill>
        <p:spPr>
          <a:xfrm>
            <a:off x="2513129" y="3163875"/>
            <a:ext cx="1956997" cy="1389280"/>
          </a:xfrm>
          <a:prstGeom prst="roundRect">
            <a:avLst/>
          </a:prstGeom>
          <a:ln w="12700">
            <a:noFill/>
            <a:prstDash val="sysDash"/>
          </a:ln>
        </p:spPr>
      </p:pic>
      <p:pic>
        <p:nvPicPr>
          <p:cNvPr id="23" name="Bùi liễu">
            <a:extLst>
              <a:ext uri="{FF2B5EF4-FFF2-40B4-BE49-F238E27FC236}">
                <a16:creationId xmlns="" xmlns:a16="http://schemas.microsoft.com/office/drawing/2014/main" id="{2459C077-93E2-4DB6-82B3-9E7315C478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288" r="1201"/>
          <a:stretch/>
        </p:blipFill>
        <p:spPr>
          <a:xfrm>
            <a:off x="4697678" y="3163875"/>
            <a:ext cx="1956996" cy="1389280"/>
          </a:xfrm>
          <a:prstGeom prst="roundRect">
            <a:avLst/>
          </a:prstGeom>
          <a:ln w="12700">
            <a:noFill/>
            <a:prstDash val="sysDash"/>
          </a:ln>
        </p:spPr>
      </p:pic>
      <p:pic>
        <p:nvPicPr>
          <p:cNvPr id="24" name="0968142780">
            <a:extLst>
              <a:ext uri="{FF2B5EF4-FFF2-40B4-BE49-F238E27FC236}">
                <a16:creationId xmlns="" xmlns:a16="http://schemas.microsoft.com/office/drawing/2014/main" id="{91121691-371C-4218-8F44-01C5754AC04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89" r="4148"/>
          <a:stretch/>
        </p:blipFill>
        <p:spPr>
          <a:xfrm>
            <a:off x="6867851" y="2731121"/>
            <a:ext cx="1956996" cy="1389280"/>
          </a:xfrm>
          <a:prstGeom prst="roundRect">
            <a:avLst/>
          </a:prstGeom>
          <a:ln w="12700">
            <a:noFill/>
            <a:prstDash val="sysDash"/>
          </a:ln>
        </p:spPr>
      </p:pic>
      <p:pic>
        <p:nvPicPr>
          <p:cNvPr id="17" name="Bùi Liễu 0968142780">
            <a:extLst>
              <a:ext uri="{FF2B5EF4-FFF2-40B4-BE49-F238E27FC236}">
                <a16:creationId xmlns="" xmlns:a16="http://schemas.microsoft.com/office/drawing/2014/main" id="{A99FD7B6-9964-4D9B-91FD-F8CBDCE3CEB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t="4309" b="4309"/>
          <a:stretch/>
        </p:blipFill>
        <p:spPr bwMode="auto">
          <a:xfrm>
            <a:off x="1661742" y="1200150"/>
            <a:ext cx="445651" cy="441611"/>
          </a:xfrm>
          <a:prstGeom prst="ellipse">
            <a:avLst/>
          </a:prstGeom>
          <a:no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rgbClr val="FFFFFF"/>
                </a:solidFill>
              </a14:hiddenFill>
            </a:ext>
          </a:extLst>
        </p:spPr>
      </p:pic>
      <p:pic>
        <p:nvPicPr>
          <p:cNvPr id="18" name="Bùi Liễu 0968142780">
            <a:extLst>
              <a:ext uri="{FF2B5EF4-FFF2-40B4-BE49-F238E27FC236}">
                <a16:creationId xmlns="" xmlns:a16="http://schemas.microsoft.com/office/drawing/2014/main" id="{95C0E19C-2AD9-4DA6-891F-1E66593901BA}"/>
              </a:ext>
            </a:extLst>
          </p:cNvPr>
          <p:cNvPicPr/>
          <p:nvPr/>
        </p:nvPicPr>
        <p:blipFill>
          <a:blip r:embed="rId10" cstate="print">
            <a:extLst>
              <a:ext uri="{28A0092B-C50C-407E-A947-70E740481C1C}">
                <a14:useLocalDpi xmlns:a14="http://schemas.microsoft.com/office/drawing/2010/main" val="0"/>
              </a:ext>
            </a:extLst>
          </a:blip>
          <a:srcRect t="6918" b="6918"/>
          <a:stretch/>
        </p:blipFill>
        <p:spPr>
          <a:xfrm>
            <a:off x="6072143" y="1765346"/>
            <a:ext cx="440852" cy="445703"/>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9" name="Bùi Liễu">
            <a:extLst>
              <a:ext uri="{FF2B5EF4-FFF2-40B4-BE49-F238E27FC236}">
                <a16:creationId xmlns="" xmlns:a16="http://schemas.microsoft.com/office/drawing/2014/main" id="{82460AC7-80E2-46B8-B103-936AFA8E35B5}"/>
              </a:ext>
            </a:extLst>
          </p:cNvPr>
          <p:cNvSpPr txBox="1"/>
          <p:nvPr/>
        </p:nvSpPr>
        <p:spPr>
          <a:xfrm>
            <a:off x="2464598" y="1233138"/>
            <a:ext cx="4698202" cy="408623"/>
          </a:xfrm>
          <a:prstGeom prst="wedgeRoundRectCallout">
            <a:avLst>
              <a:gd name="adj1" fmla="val -56987"/>
              <a:gd name="adj2" fmla="val -13870"/>
              <a:gd name="adj3" fmla="val 16667"/>
            </a:avLst>
          </a:prstGeom>
          <a:solidFill>
            <a:srgbClr val="F8B67F"/>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err="1">
                <a:ln>
                  <a:noFill/>
                </a:ln>
                <a:solidFill>
                  <a:schemeClr val="tx1"/>
                </a:solidFill>
                <a:effectLst/>
                <a:latin typeface="Arial" pitchFamily="34" charset="0"/>
                <a:cs typeface="Arial" pitchFamily="34" charset="0"/>
              </a:rPr>
              <a:t>How</a:t>
            </a:r>
            <a:r>
              <a:rPr lang="vi-VN" sz="2400" dirty="0">
                <a:ln>
                  <a:noFill/>
                </a:ln>
                <a:solidFill>
                  <a:schemeClr val="tx1"/>
                </a:solidFill>
                <a:effectLst/>
                <a:latin typeface="Arial" pitchFamily="34" charset="0"/>
                <a:cs typeface="Arial" pitchFamily="34" charset="0"/>
              </a:rPr>
              <a:t> can I </a:t>
            </a:r>
            <a:r>
              <a:rPr lang="vi-VN" sz="2400" dirty="0" err="1">
                <a:ln>
                  <a:noFill/>
                </a:ln>
                <a:solidFill>
                  <a:schemeClr val="tx1"/>
                </a:solidFill>
                <a:effectLst/>
                <a:latin typeface="Arial" pitchFamily="34" charset="0"/>
                <a:cs typeface="Arial" pitchFamily="34" charset="0"/>
              </a:rPr>
              <a:t>get</a:t>
            </a:r>
            <a:r>
              <a:rPr lang="vi-VN" sz="2400" dirty="0">
                <a:ln>
                  <a:noFill/>
                </a:ln>
                <a:solidFill>
                  <a:schemeClr val="tx1"/>
                </a:solidFill>
                <a:effectLst/>
                <a:latin typeface="Arial" pitchFamily="34" charset="0"/>
                <a:cs typeface="Arial" pitchFamily="34" charset="0"/>
              </a:rPr>
              <a:t> to the _______?</a:t>
            </a:r>
            <a:endParaRPr lang="en-US" sz="2400" dirty="0">
              <a:ln>
                <a:noFill/>
              </a:ln>
              <a:solidFill>
                <a:schemeClr val="tx1"/>
              </a:solidFill>
              <a:effectLst/>
              <a:latin typeface="Arial" pitchFamily="34" charset="0"/>
              <a:cs typeface="Arial" pitchFamily="34" charset="0"/>
            </a:endParaRPr>
          </a:p>
        </p:txBody>
      </p:sp>
      <p:sp>
        <p:nvSpPr>
          <p:cNvPr id="20" name="Facebook: Bùi Liễu">
            <a:extLst>
              <a:ext uri="{FF2B5EF4-FFF2-40B4-BE49-F238E27FC236}">
                <a16:creationId xmlns="" xmlns:a16="http://schemas.microsoft.com/office/drawing/2014/main" id="{787512DD-E333-4803-A97B-5EAD66B7BE06}"/>
              </a:ext>
            </a:extLst>
          </p:cNvPr>
          <p:cNvSpPr txBox="1"/>
          <p:nvPr/>
        </p:nvSpPr>
        <p:spPr>
          <a:xfrm>
            <a:off x="3520168" y="1767312"/>
            <a:ext cx="2231979" cy="408623"/>
          </a:xfrm>
          <a:prstGeom prst="wedgeRoundRectCallout">
            <a:avLst>
              <a:gd name="adj1" fmla="val 60915"/>
              <a:gd name="adj2" fmla="val -9143"/>
              <a:gd name="adj3" fmla="val 16667"/>
            </a:avLst>
          </a:prstGeom>
          <a:solidFill>
            <a:srgbClr val="F8B67F"/>
          </a:solidFill>
          <a:ln w="6350">
            <a:noFill/>
          </a:ln>
          <a:effectLst/>
          <a:scene3d>
            <a:camera prst="orthographicFront">
              <a:rot lat="0" lon="0" rev="0"/>
            </a:camera>
            <a:lightRig rig="contrasting" dir="t">
              <a:rot lat="0" lon="0" rev="7800000"/>
            </a:lightRig>
          </a:scene3d>
          <a:sp3d>
            <a:bevelT w="139700" h="139700"/>
          </a:sp3d>
        </p:spPr>
        <p:txBody>
          <a:bodyPr wrap="square" lIns="0" tIns="0" rIns="0" bIns="0" rtlCol="0" anchor="ctr">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pPr algn="ctr">
              <a:lnSpc>
                <a:spcPct val="100000"/>
              </a:lnSpc>
            </a:pPr>
            <a:r>
              <a:rPr lang="vi-VN" sz="2400" dirty="0">
                <a:ln>
                  <a:noFill/>
                </a:ln>
                <a:solidFill>
                  <a:schemeClr val="tx1"/>
                </a:solidFill>
                <a:effectLst/>
                <a:latin typeface="Arial" pitchFamily="34" charset="0"/>
                <a:cs typeface="Arial" pitchFamily="34" charset="0"/>
              </a:rPr>
              <a:t>__________.</a:t>
            </a:r>
          </a:p>
        </p:txBody>
      </p:sp>
      <p:sp>
        <p:nvSpPr>
          <p:cNvPr id="21" name="Bùi Liễu  0968142780">
            <a:extLst>
              <a:ext uri="{FF2B5EF4-FFF2-40B4-BE49-F238E27FC236}">
                <a16:creationId xmlns="" xmlns:a16="http://schemas.microsoft.com/office/drawing/2014/main" id="{1F4C9B97-66F8-42A1-8C3C-98E01AE9A947}"/>
              </a:ext>
            </a:extLst>
          </p:cNvPr>
          <p:cNvSpPr/>
          <p:nvPr/>
        </p:nvSpPr>
        <p:spPr>
          <a:xfrm>
            <a:off x="3739078" y="130879"/>
            <a:ext cx="1911421" cy="684805"/>
          </a:xfrm>
          <a:prstGeom prst="rect">
            <a:avLst/>
          </a:prstGeom>
          <a:ln>
            <a:noFill/>
          </a:ln>
        </p:spPr>
        <p:txBody>
          <a:bodyPr wrap="none" lIns="68580" tIns="34291" rIns="68580" bIns="34291">
            <a:spAutoFit/>
          </a:bodyPr>
          <a:lstStyle/>
          <a:p>
            <a:pPr algn="ctr"/>
            <a:r>
              <a:rPr lang="vi-VN" sz="4000" b="1" dirty="0" err="1">
                <a:solidFill>
                  <a:srgbClr val="FF0000"/>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rPr>
              <a:t>Review</a:t>
            </a:r>
            <a:endParaRPr lang="en-US" sz="4000" b="1" dirty="0">
              <a:solidFill>
                <a:srgbClr val="FF0000"/>
              </a:solidFill>
              <a:effectLst>
                <a:outerShdw blurRad="38100" dist="38100" dir="2700000" algn="tl">
                  <a:srgbClr val="000000">
                    <a:alpha val="43137"/>
                  </a:srgbClr>
                </a:outerShdw>
              </a:effectLst>
              <a:latin typeface="Berlin Sans FB" panose="020E0602020502020306" pitchFamily="34" charset="0"/>
              <a:cs typeface="Arial" panose="020B0604020202020204" pitchFamily="34" charset="0"/>
            </a:endParaRPr>
          </a:p>
        </p:txBody>
      </p:sp>
      <p:sp>
        <p:nvSpPr>
          <p:cNvPr id="22" name="0968142780">
            <a:extLst>
              <a:ext uri="{FF2B5EF4-FFF2-40B4-BE49-F238E27FC236}">
                <a16:creationId xmlns:a16="http://schemas.microsoft.com/office/drawing/2014/main" xmlns="" id="{0F204707-21DA-AB5B-A944-F25201AE4CAC}"/>
              </a:ext>
            </a:extLst>
          </p:cNvPr>
          <p:cNvSpPr txBox="1">
            <a:spLocks/>
          </p:cNvSpPr>
          <p:nvPr/>
        </p:nvSpPr>
        <p:spPr>
          <a:xfrm>
            <a:off x="166835" y="256083"/>
            <a:ext cx="2727140" cy="534566"/>
          </a:xfrm>
          <a:prstGeom prst="rect">
            <a:avLst/>
          </a:prstGeom>
          <a:noFill/>
          <a:ln>
            <a:noFill/>
          </a:ln>
        </p:spPr>
        <p:txBody>
          <a:bodyPr spcFirstLastPara="1" wrap="square" lIns="68569" tIns="68569" rIns="68569" bIns="68569"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200" b="1" dirty="0">
                <a:solidFill>
                  <a:schemeClr val="tx1"/>
                </a:solidFill>
                <a:latin typeface="Arial" pitchFamily="34" charset="0"/>
                <a:cs typeface="Arial" pitchFamily="34" charset="0"/>
              </a:rPr>
              <a:t>Unit </a:t>
            </a:r>
            <a:r>
              <a:rPr lang="vi-VN" sz="2200" b="1" dirty="0">
                <a:solidFill>
                  <a:schemeClr val="tx1"/>
                </a:solidFill>
                <a:latin typeface="Arial" pitchFamily="34" charset="0"/>
                <a:cs typeface="Arial" pitchFamily="34" charset="0"/>
              </a:rPr>
              <a:t>17 Lesson </a:t>
            </a:r>
            <a:r>
              <a:rPr lang="en-US" sz="2200" b="1" dirty="0" smtClean="0">
                <a:solidFill>
                  <a:schemeClr val="tx1"/>
                </a:solidFill>
                <a:latin typeface="Arial" pitchFamily="34" charset="0"/>
                <a:cs typeface="Arial" pitchFamily="34" charset="0"/>
              </a:rPr>
              <a:t>2</a:t>
            </a:r>
            <a:r>
              <a:rPr lang="vi-VN" sz="2200" b="1" dirty="0" smtClean="0">
                <a:solidFill>
                  <a:schemeClr val="tx1"/>
                </a:solidFill>
                <a:latin typeface="Arial" pitchFamily="34" charset="0"/>
                <a:cs typeface="Arial" pitchFamily="34" charset="0"/>
              </a:rPr>
              <a:t> </a:t>
            </a:r>
            <a:endParaRPr lang="en-US" sz="22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849958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250"/>
                                        <p:tgtEl>
                                          <p:spTgt spid="17"/>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1250"/>
                                        <p:tgtEl>
                                          <p:spTgt spid="18"/>
                                        </p:tgtEl>
                                      </p:cBhvr>
                                    </p:animEffect>
                                  </p:childTnLst>
                                  <p:subTnLst>
                                    <p:audio>
                                      <p:cMediaNode>
                                        <p:cTn display="0" masterRel="sameClick">
                                          <p:stCondLst>
                                            <p:cond evt="begin" delay="0">
                                              <p:tn val="8"/>
                                            </p:cond>
                                          </p:stCondLst>
                                          <p:endCondLst>
                                            <p:cond evt="onStopAudio" delay="0">
                                              <p:tgtEl>
                                                <p:sldTgt/>
                                              </p:tgtEl>
                                            </p:cond>
                                          </p:endCondLst>
                                        </p:cTn>
                                        <p:tgtEl>
                                          <p:sndTgt r:embed="rId3" name="click.wav"/>
                                        </p:tgtEl>
                                      </p:cMediaNode>
                                    </p:audio>
                                  </p:sub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250"/>
                                        <p:tgtEl>
                                          <p:spTgt spid="19"/>
                                        </p:tgtEl>
                                      </p:cBhvr>
                                    </p:animEffect>
                                  </p:childTnLst>
                                  <p:subTnLst>
                                    <p:audio>
                                      <p:cMediaNode>
                                        <p:cTn display="0" masterRel="sameClick">
                                          <p:stCondLst>
                                            <p:cond evt="begin" delay="0">
                                              <p:tn val="11"/>
                                            </p:cond>
                                          </p:stCondLst>
                                          <p:endCondLst>
                                            <p:cond evt="onStopAudio" delay="0">
                                              <p:tgtEl>
                                                <p:sldTgt/>
                                              </p:tgtEl>
                                            </p:cond>
                                          </p:endCondLst>
                                        </p:cTn>
                                        <p:tgtEl>
                                          <p:sndTgt r:embed="rId4" name="click.wav"/>
                                        </p:tgtEl>
                                      </p:cMediaNode>
                                    </p:audio>
                                  </p:sub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1250"/>
                                        <p:tgtEl>
                                          <p:spTgt spid="20"/>
                                        </p:tgtEl>
                                      </p:cBhvr>
                                    </p:animEffect>
                                  </p:childTnLst>
                                  <p:subTnLst>
                                    <p:audio>
                                      <p:cMediaNode>
                                        <p:cTn display="0" masterRel="sameClick">
                                          <p:stCondLst>
                                            <p:cond evt="begin" delay="0">
                                              <p:tn val="14"/>
                                            </p:cond>
                                          </p:stCondLst>
                                          <p:endCondLst>
                                            <p:cond evt="onStopAudio" delay="0">
                                              <p:tgtEl>
                                                <p:sldTgt/>
                                              </p:tgtEl>
                                            </p:cond>
                                          </p:endCondLst>
                                        </p:cTn>
                                        <p:tgtEl>
                                          <p:sndTgt r:embed="rId4" name="click.wav"/>
                                        </p:tgtEl>
                                      </p:cMediaNode>
                                    </p:audio>
                                  </p:sub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
                                        </p:tgtEl>
                                        <p:attrNameLst>
                                          <p:attrName>style.visibility</p:attrName>
                                        </p:attrNameLst>
                                      </p:cBhvr>
                                      <p:to>
                                        <p:strVal val="visible"/>
                                      </p:to>
                                    </p:set>
                                    <p:animEffect transition="in" filter="fade">
                                      <p:cBhvr>
                                        <p:cTn id="21" dur="1250"/>
                                        <p:tgtEl>
                                          <p:spTgt spid="56"/>
                                        </p:tgtEl>
                                      </p:cBhvr>
                                    </p:animEffect>
                                  </p:childTnLst>
                                  <p:subTnLst>
                                    <p:audio>
                                      <p:cMediaNode>
                                        <p:cTn display="0" masterRel="sameClick">
                                          <p:stCondLst>
                                            <p:cond evt="begin" delay="0">
                                              <p:tn val="19"/>
                                            </p:cond>
                                          </p:stCondLst>
                                          <p:endCondLst>
                                            <p:cond evt="onStopAudio" delay="0">
                                              <p:tgtEl>
                                                <p:sldTgt/>
                                              </p:tgtEl>
                                            </p:cond>
                                          </p:endCondLst>
                                        </p:cTn>
                                        <p:tgtEl>
                                          <p:sndTgt r:embed="rId4" name="click.wav"/>
                                        </p:tgtEl>
                                      </p:cMediaNode>
                                    </p:audio>
                                  </p:subTnLst>
                                </p:cTn>
                              </p:par>
                              <p:par>
                                <p:cTn id="22" presetID="10" presetClass="entr" presetSubtype="0" fill="hold" nodeType="with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fade">
                                      <p:cBhvr>
                                        <p:cTn id="24" dur="125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1250"/>
                                        <p:tgtEl>
                                          <p:spTgt spid="39"/>
                                        </p:tgtEl>
                                      </p:cBhvr>
                                    </p:animEffect>
                                    <p:anim calcmode="lin" valueType="num">
                                      <p:cBhvr>
                                        <p:cTn id="30" dur="1250" fill="hold"/>
                                        <p:tgtEl>
                                          <p:spTgt spid="39"/>
                                        </p:tgtEl>
                                        <p:attrNameLst>
                                          <p:attrName>ppt_x</p:attrName>
                                        </p:attrNameLst>
                                      </p:cBhvr>
                                      <p:tavLst>
                                        <p:tav tm="0">
                                          <p:val>
                                            <p:strVal val="#ppt_x"/>
                                          </p:val>
                                        </p:tav>
                                        <p:tav tm="100000">
                                          <p:val>
                                            <p:strVal val="#ppt_x"/>
                                          </p:val>
                                        </p:tav>
                                      </p:tavLst>
                                    </p:anim>
                                    <p:anim calcmode="lin" valueType="num">
                                      <p:cBhvr>
                                        <p:cTn id="31" dur="1250" fill="hold"/>
                                        <p:tgtEl>
                                          <p:spTgt spid="3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fade">
                                      <p:cBhvr>
                                        <p:cTn id="36" dur="1250"/>
                                        <p:tgtEl>
                                          <p:spTgt spid="57"/>
                                        </p:tgtEl>
                                      </p:cBhvr>
                                    </p:animEffect>
                                  </p:childTnLst>
                                  <p:subTnLst>
                                    <p:audio>
                                      <p:cMediaNode>
                                        <p:cTn display="0" masterRel="sameClick">
                                          <p:stCondLst>
                                            <p:cond evt="begin" delay="0">
                                              <p:tn val="34"/>
                                            </p:cond>
                                          </p:stCondLst>
                                          <p:endCondLst>
                                            <p:cond evt="onStopAudio" delay="0">
                                              <p:tgtEl>
                                                <p:sldTgt/>
                                              </p:tgtEl>
                                            </p:cond>
                                          </p:endCondLst>
                                        </p:cTn>
                                        <p:tgtEl>
                                          <p:sndTgt r:embed="rId4" name="click.wav"/>
                                        </p:tgtEl>
                                      </p:cMediaNode>
                                    </p:audio>
                                  </p:sub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41"/>
                                        </p:tgtEl>
                                        <p:attrNameLst>
                                          <p:attrName>style.visibility</p:attrName>
                                        </p:attrNameLst>
                                      </p:cBhvr>
                                      <p:to>
                                        <p:strVal val="visible"/>
                                      </p:to>
                                    </p:set>
                                    <p:animEffect transition="in" filter="fade">
                                      <p:cBhvr>
                                        <p:cTn id="41" dur="1250"/>
                                        <p:tgtEl>
                                          <p:spTgt spid="41"/>
                                        </p:tgtEl>
                                      </p:cBhvr>
                                    </p:animEffect>
                                    <p:anim calcmode="lin" valueType="num">
                                      <p:cBhvr>
                                        <p:cTn id="42" dur="1250" fill="hold"/>
                                        <p:tgtEl>
                                          <p:spTgt spid="41"/>
                                        </p:tgtEl>
                                        <p:attrNameLst>
                                          <p:attrName>ppt_x</p:attrName>
                                        </p:attrNameLst>
                                      </p:cBhvr>
                                      <p:tavLst>
                                        <p:tav tm="0">
                                          <p:val>
                                            <p:strVal val="#ppt_x"/>
                                          </p:val>
                                        </p:tav>
                                        <p:tav tm="100000">
                                          <p:val>
                                            <p:strVal val="#ppt_x"/>
                                          </p:val>
                                        </p:tav>
                                      </p:tavLst>
                                    </p:anim>
                                    <p:anim calcmode="lin" valueType="num">
                                      <p:cBhvr>
                                        <p:cTn id="43" dur="1250" fill="hold"/>
                                        <p:tgtEl>
                                          <p:spTgt spid="41"/>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4" name="click.wav"/>
                                        </p:tgtEl>
                                      </p:cMediaNode>
                                    </p:audio>
                                  </p:subTnLst>
                                </p:cTn>
                              </p:par>
                              <p:par>
                                <p:cTn id="44" presetID="10" presetClass="entr" presetSubtype="0" fill="hold" nodeType="withEffect">
                                  <p:stCondLst>
                                    <p:cond delay="0"/>
                                  </p:stCondLst>
                                  <p:childTnLst>
                                    <p:set>
                                      <p:cBhvr>
                                        <p:cTn id="45" dur="1" fill="hold">
                                          <p:stCondLst>
                                            <p:cond delay="0"/>
                                          </p:stCondLst>
                                        </p:cTn>
                                        <p:tgtEl>
                                          <p:spTgt spid="69"/>
                                        </p:tgtEl>
                                        <p:attrNameLst>
                                          <p:attrName>style.visibility</p:attrName>
                                        </p:attrNameLst>
                                      </p:cBhvr>
                                      <p:to>
                                        <p:strVal val="visible"/>
                                      </p:to>
                                    </p:set>
                                    <p:animEffect transition="in" filter="fade">
                                      <p:cBhvr>
                                        <p:cTn id="46" dur="1250"/>
                                        <p:tgtEl>
                                          <p:spTgt spid="6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58"/>
                                        </p:tgtEl>
                                        <p:attrNameLst>
                                          <p:attrName>style.visibility</p:attrName>
                                        </p:attrNameLst>
                                      </p:cBhvr>
                                      <p:to>
                                        <p:strVal val="visible"/>
                                      </p:to>
                                    </p:set>
                                    <p:animEffect transition="in" filter="fade">
                                      <p:cBhvr>
                                        <p:cTn id="51" dur="1250"/>
                                        <p:tgtEl>
                                          <p:spTgt spid="58"/>
                                        </p:tgtEl>
                                      </p:cBhvr>
                                    </p:animEffect>
                                  </p:childTnLst>
                                  <p:subTnLst>
                                    <p:audio>
                                      <p:cMediaNode>
                                        <p:cTn display="0" masterRel="sameClick">
                                          <p:stCondLst>
                                            <p:cond evt="begin" delay="0">
                                              <p:tn val="49"/>
                                            </p:cond>
                                          </p:stCondLst>
                                          <p:endCondLst>
                                            <p:cond evt="onStopAudio" delay="0">
                                              <p:tgtEl>
                                                <p:sldTgt/>
                                              </p:tgtEl>
                                            </p:cond>
                                          </p:endCondLst>
                                        </p:cTn>
                                        <p:tgtEl>
                                          <p:sndTgt r:embed="rId4" name="click.wav"/>
                                        </p:tgtEl>
                                      </p:cMediaNode>
                                    </p:audio>
                                  </p:sub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250"/>
                                        <p:tgtEl>
                                          <p:spTgt spid="23"/>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1250"/>
                                        <p:tgtEl>
                                          <p:spTgt spid="40"/>
                                        </p:tgtEl>
                                      </p:cBhvr>
                                    </p:animEffect>
                                    <p:anim calcmode="lin" valueType="num">
                                      <p:cBhvr>
                                        <p:cTn id="60" dur="1250" fill="hold"/>
                                        <p:tgtEl>
                                          <p:spTgt spid="40"/>
                                        </p:tgtEl>
                                        <p:attrNameLst>
                                          <p:attrName>ppt_x</p:attrName>
                                        </p:attrNameLst>
                                      </p:cBhvr>
                                      <p:tavLst>
                                        <p:tav tm="0">
                                          <p:val>
                                            <p:strVal val="#ppt_x"/>
                                          </p:val>
                                        </p:tav>
                                        <p:tav tm="100000">
                                          <p:val>
                                            <p:strVal val="#ppt_x"/>
                                          </p:val>
                                        </p:tav>
                                      </p:tavLst>
                                    </p:anim>
                                    <p:anim calcmode="lin" valueType="num">
                                      <p:cBhvr>
                                        <p:cTn id="61" dur="1250" fill="hold"/>
                                        <p:tgtEl>
                                          <p:spTgt spid="4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7"/>
                                            </p:cond>
                                          </p:stCondLst>
                                          <p:endCondLst>
                                            <p:cond evt="onStopAudio" delay="0">
                                              <p:tgtEl>
                                                <p:sldTgt/>
                                              </p:tgtEl>
                                            </p:cond>
                                          </p:endCondLst>
                                        </p:cTn>
                                        <p:tgtEl>
                                          <p:sndTgt r:embed="rId4" name="click.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59"/>
                                        </p:tgtEl>
                                        <p:attrNameLst>
                                          <p:attrName>style.visibility</p:attrName>
                                        </p:attrNameLst>
                                      </p:cBhvr>
                                      <p:to>
                                        <p:strVal val="visible"/>
                                      </p:to>
                                    </p:set>
                                    <p:animEffect transition="in" filter="fade">
                                      <p:cBhvr>
                                        <p:cTn id="66" dur="1250"/>
                                        <p:tgtEl>
                                          <p:spTgt spid="59"/>
                                        </p:tgtEl>
                                      </p:cBhvr>
                                    </p:animEffect>
                                  </p:childTnLst>
                                  <p:subTnLst>
                                    <p:audio>
                                      <p:cMediaNode>
                                        <p:cTn display="0" masterRel="sameClick">
                                          <p:stCondLst>
                                            <p:cond evt="begin" delay="0">
                                              <p:tn val="64"/>
                                            </p:cond>
                                          </p:stCondLst>
                                          <p:endCondLst>
                                            <p:cond evt="onStopAudio" delay="0">
                                              <p:tgtEl>
                                                <p:sldTgt/>
                                              </p:tgtEl>
                                            </p:cond>
                                          </p:endCondLst>
                                        </p:cTn>
                                        <p:tgtEl>
                                          <p:sndTgt r:embed="rId4" name="click.wav"/>
                                        </p:tgtEl>
                                      </p:cMediaNode>
                                    </p:audio>
                                  </p:subTnLst>
                                </p:cTn>
                              </p:par>
                              <p:par>
                                <p:cTn id="67" presetID="10" presetClass="entr" presetSubtype="0" fill="hold" nodeType="withEffect">
                                  <p:stCondLst>
                                    <p:cond delay="0"/>
                                  </p:stCondLst>
                                  <p:childTnLst>
                                    <p:set>
                                      <p:cBhvr>
                                        <p:cTn id="68" dur="1" fill="hold">
                                          <p:stCondLst>
                                            <p:cond delay="0"/>
                                          </p:stCondLst>
                                        </p:cTn>
                                        <p:tgtEl>
                                          <p:spTgt spid="24"/>
                                        </p:tgtEl>
                                        <p:attrNameLst>
                                          <p:attrName>style.visibility</p:attrName>
                                        </p:attrNameLst>
                                      </p:cBhvr>
                                      <p:to>
                                        <p:strVal val="visible"/>
                                      </p:to>
                                    </p:set>
                                    <p:animEffect transition="in" filter="fade">
                                      <p:cBhvr>
                                        <p:cTn id="69" dur="1250"/>
                                        <p:tgtEl>
                                          <p:spTgt spid="24"/>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42"/>
                                        </p:tgtEl>
                                        <p:attrNameLst>
                                          <p:attrName>style.visibility</p:attrName>
                                        </p:attrNameLst>
                                      </p:cBhvr>
                                      <p:to>
                                        <p:strVal val="visible"/>
                                      </p:to>
                                    </p:set>
                                    <p:animEffect transition="in" filter="fade">
                                      <p:cBhvr>
                                        <p:cTn id="74" dur="1250"/>
                                        <p:tgtEl>
                                          <p:spTgt spid="42"/>
                                        </p:tgtEl>
                                      </p:cBhvr>
                                    </p:animEffect>
                                    <p:anim calcmode="lin" valueType="num">
                                      <p:cBhvr>
                                        <p:cTn id="75" dur="1250" fill="hold"/>
                                        <p:tgtEl>
                                          <p:spTgt spid="42"/>
                                        </p:tgtEl>
                                        <p:attrNameLst>
                                          <p:attrName>ppt_x</p:attrName>
                                        </p:attrNameLst>
                                      </p:cBhvr>
                                      <p:tavLst>
                                        <p:tav tm="0">
                                          <p:val>
                                            <p:strVal val="#ppt_x"/>
                                          </p:val>
                                        </p:tav>
                                        <p:tav tm="100000">
                                          <p:val>
                                            <p:strVal val="#ppt_x"/>
                                          </p:val>
                                        </p:tav>
                                      </p:tavLst>
                                    </p:anim>
                                    <p:anim calcmode="lin" valueType="num">
                                      <p:cBhvr>
                                        <p:cTn id="76" dur="1250" fill="hold"/>
                                        <p:tgtEl>
                                          <p:spTgt spid="4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72"/>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P spid="19" grpId="0" animBg="1"/>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ùi Liễu 0968142780"/>
          <p:cNvSpPr/>
          <p:nvPr/>
        </p:nvSpPr>
        <p:spPr>
          <a:xfrm>
            <a:off x="3276600" y="742950"/>
            <a:ext cx="3013594" cy="571500"/>
          </a:xfrm>
          <a:prstGeom prst="roundRect">
            <a:avLst/>
          </a:prstGeom>
          <a:no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4000" b="1" dirty="0">
                <a:solidFill>
                  <a:srgbClr val="FF0000"/>
                </a:solidFill>
                <a:effectLst>
                  <a:outerShdw blurRad="38100" dist="38100" dir="2700000" algn="tl">
                    <a:srgbClr val="000000">
                      <a:alpha val="43137"/>
                    </a:srgbClr>
                  </a:outerShdw>
                </a:effectLst>
                <a:latin typeface="Arial" pitchFamily="34" charset="0"/>
                <a:cs typeface="Arial" pitchFamily="34" charset="0"/>
              </a:rPr>
              <a:t>Homework</a:t>
            </a:r>
            <a:endParaRPr lang="en-US" sz="4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Right Arrow 2"/>
          <p:cNvSpPr/>
          <p:nvPr/>
        </p:nvSpPr>
        <p:spPr>
          <a:xfrm>
            <a:off x="1822720" y="2248046"/>
            <a:ext cx="291830" cy="248055"/>
          </a:xfrm>
          <a:prstGeom prst="rightArrow">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bg1"/>
              </a:solidFill>
            </a:endParaRPr>
          </a:p>
        </p:txBody>
      </p:sp>
      <p:sp>
        <p:nvSpPr>
          <p:cNvPr id="4" name="Right Arrow 3"/>
          <p:cNvSpPr/>
          <p:nvPr/>
        </p:nvSpPr>
        <p:spPr>
          <a:xfrm>
            <a:off x="1822720" y="2808419"/>
            <a:ext cx="291830" cy="248055"/>
          </a:xfrm>
          <a:prstGeom prst="rightArrow">
            <a:avLst/>
          </a:prstGeom>
          <a:solidFill>
            <a:schemeClr val="accent6"/>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solidFill>
                <a:schemeClr val="bg1"/>
              </a:solidFill>
            </a:endParaRPr>
          </a:p>
        </p:txBody>
      </p:sp>
      <p:sp>
        <p:nvSpPr>
          <p:cNvPr id="5" name="Rectangle 4"/>
          <p:cNvSpPr/>
          <p:nvPr/>
        </p:nvSpPr>
        <p:spPr>
          <a:xfrm>
            <a:off x="2286000" y="2000251"/>
            <a:ext cx="7042898" cy="1315745"/>
          </a:xfrm>
          <a:prstGeom prst="rect">
            <a:avLst/>
          </a:prstGeom>
        </p:spPr>
        <p:txBody>
          <a:bodyPr wrap="square" lIns="68580" tIns="34290" rIns="68580" bIns="34290">
            <a:spAutoFit/>
          </a:bodyPr>
          <a:lstStyle/>
          <a:p>
            <a:pPr>
              <a:lnSpc>
                <a:spcPct val="150000"/>
              </a:lnSpc>
            </a:pPr>
            <a:r>
              <a:rPr lang="en-US" sz="2700" dirty="0" smtClean="0">
                <a:latin typeface="Arial" panose="020B0604020202020204" pitchFamily="34" charset="0"/>
                <a:cs typeface="Arial" panose="020B0604020202020204" pitchFamily="34" charset="0"/>
              </a:rPr>
              <a:t>……………………………………...</a:t>
            </a:r>
            <a:endParaRPr lang="en-US" sz="2700" dirty="0">
              <a:latin typeface="Arial" panose="020B0604020202020204" pitchFamily="34" charset="0"/>
              <a:cs typeface="Arial" panose="020B0604020202020204" pitchFamily="34" charset="0"/>
            </a:endParaRPr>
          </a:p>
          <a:p>
            <a:pPr>
              <a:lnSpc>
                <a:spcPct val="150000"/>
              </a:lnSpc>
            </a:pPr>
            <a:r>
              <a:rPr lang="en-US" sz="2700" dirty="0" smtClean="0">
                <a:latin typeface="Arial" panose="020B0604020202020204" pitchFamily="34" charset="0"/>
                <a:cs typeface="Arial" panose="020B0604020202020204" pitchFamily="34" charset="0"/>
              </a:rPr>
              <a:t>……………………………………....</a:t>
            </a:r>
            <a:endParaRPr lang="en-US" sz="27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4317607"/>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descr="D:\LIEU\Soạn lớp 1,2\Ảnh nền đẹp\—Pngtree—hand-drawn simple colored simple brush_4578782 - Sao ché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8853" y="674913"/>
            <a:ext cx="5006294" cy="3230975"/>
          </a:xfrm>
          <a:prstGeom prst="rect">
            <a:avLst/>
          </a:prstGeom>
          <a:noFill/>
          <a:extLst>
            <a:ext uri="{909E8E84-426E-40DD-AFC4-6F175D3DCCD1}">
              <a14:hiddenFill xmlns:a14="http://schemas.microsoft.com/office/drawing/2010/main">
                <a:solidFill>
                  <a:srgbClr val="FFFFFF"/>
                </a:solidFill>
              </a14:hiddenFill>
            </a:ext>
          </a:extLst>
        </p:spPr>
      </p:pic>
      <p:sp>
        <p:nvSpPr>
          <p:cNvPr id="4" name="Bùi Liễu 0968142780">
            <a:extLst>
              <a:ext uri="{FF2B5EF4-FFF2-40B4-BE49-F238E27FC236}">
                <a16:creationId xmlns:a16="http://schemas.microsoft.com/office/drawing/2014/main" xmlns="" id="{87B35543-4E76-432C-9F8B-61425C09C71F}"/>
              </a:ext>
            </a:extLst>
          </p:cNvPr>
          <p:cNvSpPr txBox="1"/>
          <p:nvPr/>
        </p:nvSpPr>
        <p:spPr>
          <a:xfrm>
            <a:off x="2445997" y="2290400"/>
            <a:ext cx="4629150" cy="900246"/>
          </a:xfrm>
          <a:prstGeom prst="rect">
            <a:avLst/>
          </a:prstGeom>
          <a:noFill/>
        </p:spPr>
        <p:txBody>
          <a:bodyPr wrap="square" lIns="68580" tIns="34290" rIns="68580" bIns="34290" rtlCol="0">
            <a:spAutoFit/>
          </a:bodyPr>
          <a:lstStyle/>
          <a:p>
            <a:pPr algn="ctr"/>
            <a:r>
              <a:rPr lang="en-US" sz="5400" b="1" dirty="0">
                <a:solidFill>
                  <a:srgbClr val="FF0000"/>
                </a:solidFill>
                <a:effectLst>
                  <a:glow rad="127000">
                    <a:schemeClr val="bg1"/>
                  </a:glow>
                  <a:outerShdw blurRad="38100" dist="38100" dir="2700000" algn="tl">
                    <a:srgbClr val="000000">
                      <a:alpha val="43137"/>
                    </a:srgbClr>
                  </a:outerShdw>
                </a:effectLst>
                <a:latin typeface="Berlin Sans FB Demi" panose="020E0802020502020306" pitchFamily="34" charset="0"/>
              </a:rPr>
              <a:t>Thank you!</a:t>
            </a:r>
          </a:p>
        </p:txBody>
      </p:sp>
    </p:spTree>
    <p:extLst>
      <p:ext uri="{BB962C8B-B14F-4D97-AF65-F5344CB8AC3E}">
        <p14:creationId xmlns:p14="http://schemas.microsoft.com/office/powerpoint/2010/main" val="60867244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thanks yo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ùi Liễu 0968142780"/>
          <p:cNvPicPr>
            <a:picLocks noChangeAspect="1"/>
          </p:cNvPicPr>
          <p:nvPr/>
        </p:nvPicPr>
        <p:blipFill rotWithShape="1">
          <a:blip r:embed="rId3">
            <a:clrChange>
              <a:clrFrom>
                <a:srgbClr val="EFFAFE"/>
              </a:clrFrom>
              <a:clrTo>
                <a:srgbClr val="EFFAFE">
                  <a:alpha val="0"/>
                </a:srgbClr>
              </a:clrTo>
            </a:clrChange>
            <a:extLst>
              <a:ext uri="{28A0092B-C50C-407E-A947-70E740481C1C}">
                <a14:useLocalDpi xmlns:a14="http://schemas.microsoft.com/office/drawing/2010/main" val="0"/>
              </a:ext>
            </a:extLst>
          </a:blip>
          <a:srcRect t="26667" b="20000"/>
          <a:stretch/>
        </p:blipFill>
        <p:spPr>
          <a:xfrm>
            <a:off x="2286000" y="914400"/>
            <a:ext cx="5143500" cy="2743200"/>
          </a:xfrm>
          <a:prstGeom prst="rect">
            <a:avLst/>
          </a:prstGeom>
        </p:spPr>
      </p:pic>
      <p:sp>
        <p:nvSpPr>
          <p:cNvPr id="3" name="Bùi Liễu 0968142780"/>
          <p:cNvSpPr txBox="1"/>
          <p:nvPr/>
        </p:nvSpPr>
        <p:spPr>
          <a:xfrm>
            <a:off x="3086101" y="2286000"/>
            <a:ext cx="3249386" cy="1084912"/>
          </a:xfrm>
          <a:prstGeom prst="rect">
            <a:avLst/>
          </a:prstGeom>
          <a:noFill/>
        </p:spPr>
        <p:txBody>
          <a:bodyPr wrap="square" lIns="68580" tIns="34290" rIns="68580" bIns="3429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5400" b="1" dirty="0">
                <a:solidFill>
                  <a:srgbClr val="FF0000"/>
                </a:solidFill>
                <a:effectLst>
                  <a:outerShdw blurRad="38100" dist="38100" dir="2700000" algn="tl">
                    <a:srgbClr val="000000">
                      <a:alpha val="43137"/>
                    </a:srgbClr>
                  </a:outerShdw>
                </a:effectLst>
                <a:latin typeface="Berlin Sans FB Demi" panose="020E0802020502020306" pitchFamily="34" charset="0"/>
              </a:rPr>
              <a:t>Warm-up</a:t>
            </a:r>
            <a:r>
              <a:rPr lang="en-US" sz="6600" b="1" dirty="0">
                <a:solidFill>
                  <a:schemeClr val="accent6">
                    <a:lumMod val="75000"/>
                  </a:schemeClr>
                </a:solidFill>
                <a:latin typeface="Berlin Sans FB Demi" panose="020E0802020502020306" pitchFamily="34" charset="0"/>
              </a:rPr>
              <a:t> </a:t>
            </a:r>
          </a:p>
        </p:txBody>
      </p:sp>
    </p:spTree>
    <p:extLst>
      <p:ext uri="{BB962C8B-B14F-4D97-AF65-F5344CB8AC3E}">
        <p14:creationId xmlns:p14="http://schemas.microsoft.com/office/powerpoint/2010/main" val="1319741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xmlns="" id="{3327A0D6-2532-7ABF-98EC-D5BC383ACF4F}"/>
              </a:ext>
            </a:extLst>
          </p:cNvPr>
          <p:cNvGrpSpPr/>
          <p:nvPr/>
        </p:nvGrpSpPr>
        <p:grpSpPr>
          <a:xfrm>
            <a:off x="1" y="0"/>
            <a:ext cx="9143999" cy="5143500"/>
            <a:chOff x="0" y="0"/>
            <a:chExt cx="12191999" cy="6858000"/>
          </a:xfrm>
        </p:grpSpPr>
        <p:pic>
          <p:nvPicPr>
            <p:cNvPr id="19" name="Picture 18">
              <a:extLst>
                <a:ext uri="{FF2B5EF4-FFF2-40B4-BE49-F238E27FC236}">
                  <a16:creationId xmlns:a16="http://schemas.microsoft.com/office/drawing/2014/main" xmlns="" id="{45743885-31FD-6EDC-1029-6B9DC2E358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1" name="MsPham-0936082789">
              <a:hlinkClick r:id="rId6"/>
              <a:extLst>
                <a:ext uri="{FF2B5EF4-FFF2-40B4-BE49-F238E27FC236}">
                  <a16:creationId xmlns:a16="http://schemas.microsoft.com/office/drawing/2014/main" xmlns="" id="{D726FFEA-0296-4D26-2319-2FC0CD2B736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154" y="6225186"/>
              <a:ext cx="829183" cy="526759"/>
            </a:xfrm>
            <a:prstGeom prst="rect">
              <a:avLst/>
            </a:prstGeom>
            <a:ln>
              <a:noFill/>
            </a:ln>
            <a:effectLst/>
          </p:spPr>
        </p:pic>
      </p:grpSp>
      <p:pic>
        <p:nvPicPr>
          <p:cNvPr id="37" name="1MsPham"/>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flipH="1">
            <a:off x="7522390" y="2067441"/>
            <a:ext cx="1117479" cy="2661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Pokemon: Pikachu | Pikachu, Pokemon photo, Pokemon character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1493" y="2571750"/>
            <a:ext cx="1586612" cy="195505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0"/>
          <a:stretch>
            <a:fillRect/>
          </a:stretch>
        </p:blipFill>
        <p:spPr>
          <a:xfrm>
            <a:off x="2362314" y="306877"/>
            <a:ext cx="1243985" cy="1145474"/>
          </a:xfrm>
          <a:prstGeom prst="rect">
            <a:avLst/>
          </a:prstGeom>
        </p:spPr>
      </p:pic>
      <p:pic>
        <p:nvPicPr>
          <p:cNvPr id="32" name="Picture 31" descr="F:\CO SO KNS TRI VIET\POKEMON\png\cao 800 -1000\385Jirachi_AG_anime_2.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rot="1723224">
            <a:off x="224835" y="1405734"/>
            <a:ext cx="1355576" cy="10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12"/>
          <a:srcRect l="12459" t="10424" r="15552" b="7896"/>
          <a:stretch/>
        </p:blipFill>
        <p:spPr>
          <a:xfrm rot="418112">
            <a:off x="5377694" y="237358"/>
            <a:ext cx="1132115" cy="1284515"/>
          </a:xfrm>
          <a:prstGeom prst="rect">
            <a:avLst/>
          </a:prstGeom>
        </p:spPr>
      </p:pic>
      <p:sp>
        <p:nvSpPr>
          <p:cNvPr id="8"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39" name="Picture 3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92275" y="722290"/>
            <a:ext cx="1045308" cy="1045308"/>
          </a:xfrm>
          <a:prstGeom prst="rect">
            <a:avLst/>
          </a:prstGeom>
        </p:spPr>
      </p:pic>
      <p:pic>
        <p:nvPicPr>
          <p:cNvPr id="2" name="Picture 1">
            <a:hlinkClick r:id="" action="ppaction://hlinkshowjump?jump=nextslide"/>
          </p:cNvPr>
          <p:cNvPicPr>
            <a:picLocks noChangeAspect="1"/>
          </p:cNvPicPr>
          <p:nvPr/>
        </p:nvPicPr>
        <p:blipFill>
          <a:blip r:embed="rId14">
            <a:clrChange>
              <a:clrFrom>
                <a:srgbClr val="FDFBFF"/>
              </a:clrFrom>
              <a:clrTo>
                <a:srgbClr val="FDFBFF">
                  <a:alpha val="0"/>
                </a:srgbClr>
              </a:clrTo>
            </a:clrChange>
            <a:extLst>
              <a:ext uri="{28A0092B-C50C-407E-A947-70E740481C1C}">
                <a14:useLocalDpi xmlns:a14="http://schemas.microsoft.com/office/drawing/2010/main" val="0"/>
              </a:ext>
            </a:extLst>
          </a:blip>
          <a:stretch>
            <a:fillRect/>
          </a:stretch>
        </p:blipFill>
        <p:spPr>
          <a:xfrm>
            <a:off x="6583549" y="4324350"/>
            <a:ext cx="379363" cy="373944"/>
          </a:xfrm>
          <a:prstGeom prst="rect">
            <a:avLst/>
          </a:prstGeom>
        </p:spPr>
      </p:pic>
      <p:sp>
        <p:nvSpPr>
          <p:cNvPr id="14" name="Bùi Liễu 0968142780"/>
          <p:cNvSpPr txBox="1"/>
          <p:nvPr/>
        </p:nvSpPr>
        <p:spPr>
          <a:xfrm>
            <a:off x="1722276" y="1289467"/>
            <a:ext cx="5916804" cy="1546577"/>
          </a:xfrm>
          <a:prstGeom prst="rect">
            <a:avLst/>
          </a:prstGeom>
          <a:noFill/>
        </p:spPr>
        <p:txBody>
          <a:bodyPr wrap="square" lIns="68580" tIns="34290" rIns="68580" bIns="3429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0" b="1" dirty="0">
                <a:solidFill>
                  <a:srgbClr val="FF0000"/>
                </a:solidFill>
                <a:latin typeface="Berlin Sans FB" panose="020E0602020502020306" pitchFamily="34" charset="0"/>
              </a:rPr>
              <a:t>Let’s play</a:t>
            </a:r>
            <a:r>
              <a:rPr lang="en-US" sz="9600" b="1" dirty="0">
                <a:solidFill>
                  <a:srgbClr val="FF0000"/>
                </a:solidFill>
                <a:latin typeface="Berlin Sans FB" panose="020E0602020502020306" pitchFamily="34" charset="0"/>
              </a:rPr>
              <a:t> </a:t>
            </a:r>
          </a:p>
        </p:txBody>
      </p:sp>
    </p:spTree>
    <p:extLst>
      <p:ext uri="{BB962C8B-B14F-4D97-AF65-F5344CB8AC3E}">
        <p14:creationId xmlns:p14="http://schemas.microsoft.com/office/powerpoint/2010/main" val="1363265067"/>
      </p:ext>
    </p:extLst>
  </p:cSld>
  <p:clrMapOvr>
    <a:masterClrMapping/>
  </p:clrMapOvr>
  <p:transition advClick="0">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10"/>
                                        <p:tgtEl>
                                          <p:spTgt spid="14"/>
                                        </p:tgtEl>
                                      </p:cBhvr>
                                    </p:animEffect>
                                  </p:childTnLst>
                                  <p:subTnLst>
                                    <p:audio>
                                      <p:cMediaNode>
                                        <p:cTn display="0" masterRel="sameClick">
                                          <p:stCondLst>
                                            <p:cond evt="begin" delay="0">
                                              <p:tn val="8"/>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MsPham-0936082789">
            <a:extLst>
              <a:ext uri="{FF2B5EF4-FFF2-40B4-BE49-F238E27FC236}">
                <a16:creationId xmlns:a16="http://schemas.microsoft.com/office/drawing/2014/main" xmlns="" id="{6FA282E4-9665-0138-84F7-44A270B5C5BB}"/>
              </a:ext>
            </a:extLst>
          </p:cNvPr>
          <p:cNvSpPr txBox="1">
            <a:spLocks/>
          </p:cNvSpPr>
          <p:nvPr/>
        </p:nvSpPr>
        <p:spPr>
          <a:xfrm>
            <a:off x="-371475" y="-15842672"/>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a:t>
            </a:r>
            <a:endParaRPr lang="en-US" sz="12500" dirty="0">
              <a:solidFill>
                <a:srgbClr val="CD6211"/>
              </a:solidFill>
              <a:latin typeface=".VnBlack" panose="020B7200000000000000" pitchFamily="34" charset="0"/>
            </a:endParaRPr>
          </a:p>
        </p:txBody>
      </p:sp>
      <p:sp>
        <p:nvSpPr>
          <p:cNvPr id="31" name="MsPham-0936082789">
            <a:extLst>
              <a:ext uri="{FF2B5EF4-FFF2-40B4-BE49-F238E27FC236}">
                <a16:creationId xmlns:a16="http://schemas.microsoft.com/office/drawing/2014/main" xmlns="" id="{988E07FF-B8E5-404D-6D85-3EA21C5B5886}"/>
              </a:ext>
            </a:extLst>
          </p:cNvPr>
          <p:cNvSpPr txBox="1">
            <a:spLocks/>
          </p:cNvSpPr>
          <p:nvPr/>
        </p:nvSpPr>
        <p:spPr>
          <a:xfrm>
            <a:off x="-371475" y="18390178"/>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a:t>
            </a:r>
            <a:endParaRPr lang="en-US" sz="12500" dirty="0">
              <a:solidFill>
                <a:srgbClr val="CD6211"/>
              </a:solidFill>
              <a:latin typeface=".VnBlack" panose="020B7200000000000000" pitchFamily="34" charset="0"/>
            </a:endParaRPr>
          </a:p>
        </p:txBody>
      </p:sp>
      <p:sp>
        <p:nvSpPr>
          <p:cNvPr id="33" name="MsPham-0936082789">
            <a:extLst>
              <a:ext uri="{FF2B5EF4-FFF2-40B4-BE49-F238E27FC236}">
                <a16:creationId xmlns:a16="http://schemas.microsoft.com/office/drawing/2014/main" xmlns="" id="{EA477BAD-FFC1-D174-1370-E8194984F8CD}"/>
              </a:ext>
            </a:extLst>
          </p:cNvPr>
          <p:cNvSpPr txBox="1">
            <a:spLocks/>
          </p:cNvSpPr>
          <p:nvPr/>
        </p:nvSpPr>
        <p:spPr>
          <a:xfrm>
            <a:off x="-33889950" y="551639"/>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 </a:t>
            </a:r>
            <a:endParaRPr lang="en-US" sz="12500" dirty="0">
              <a:solidFill>
                <a:srgbClr val="CD6211"/>
              </a:solidFill>
              <a:latin typeface=".VnBlack" panose="020B7200000000000000" pitchFamily="34" charset="0"/>
            </a:endParaRPr>
          </a:p>
        </p:txBody>
      </p:sp>
      <p:sp>
        <p:nvSpPr>
          <p:cNvPr id="34" name="MsPham-0936082789">
            <a:extLst>
              <a:ext uri="{FF2B5EF4-FFF2-40B4-BE49-F238E27FC236}">
                <a16:creationId xmlns:a16="http://schemas.microsoft.com/office/drawing/2014/main" xmlns="" id="{9F07C4AA-229B-9C2A-4291-F50E62C36CD4}"/>
              </a:ext>
            </a:extLst>
          </p:cNvPr>
          <p:cNvSpPr txBox="1">
            <a:spLocks/>
          </p:cNvSpPr>
          <p:nvPr/>
        </p:nvSpPr>
        <p:spPr>
          <a:xfrm>
            <a:off x="31331382" y="551639"/>
            <a:ext cx="12344400" cy="3901068"/>
          </a:xfrm>
          <a:prstGeom prst="flowChartProcess">
            <a:avLst/>
          </a:prstGeom>
          <a:noFill/>
        </p:spPr>
        <p:txBody>
          <a:bodyPr wrap="square" lIns="68580" tIns="34290" rIns="68580" bIns="34290" rtlCol="0">
            <a:spAutoFit/>
          </a:bodyPr>
          <a:lstStyle>
            <a:defPPr>
              <a:defRPr lang="en-US"/>
            </a:defPPr>
            <a:lvl1pPr algn="ctr">
              <a:defRPr sz="4400">
                <a:solidFill>
                  <a:srgbClr val="865B3E"/>
                </a:solidFill>
                <a:latin typeface="Arial Black" panose="020B0A04020102020204" pitchFamily="34" charset="0"/>
              </a:defRPr>
            </a:lvl1pPr>
            <a:lvl2pPr marR="0" lvl="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2pPr>
            <a:lvl3pPr marR="0" lvl="2">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3pPr>
            <a:lvl4pPr marR="0" lvl="3">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4pPr>
            <a:lvl5pPr marR="0" lvl="4">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5pPr>
            <a:lvl6pPr marR="0" lvl="5">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6pPr>
            <a:lvl7pPr marR="0" lvl="6">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7pPr>
            <a:lvl8pPr marR="0" lvl="7">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8pPr>
            <a:lvl9pPr marR="0" lvl="8">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defRPr>
            </a:lvl9pPr>
          </a:lstStyle>
          <a:p>
            <a:pPr algn="ctr"/>
            <a:r>
              <a:rPr lang="en-US" sz="12500">
                <a:solidFill>
                  <a:srgbClr val="CD6211"/>
                </a:solidFill>
                <a:latin typeface=".VnBlack" panose="020B7200000000000000" pitchFamily="34" charset="0"/>
              </a:rPr>
              <a:t>MsPham-0936082789</a:t>
            </a:r>
            <a:endParaRPr lang="en-US" sz="12500" dirty="0">
              <a:solidFill>
                <a:srgbClr val="CD6211"/>
              </a:solidFill>
              <a:latin typeface=".VnBlack" panose="020B7200000000000000" pitchFamily="34" charset="0"/>
            </a:endParaRPr>
          </a:p>
        </p:txBody>
      </p:sp>
      <p:grpSp>
        <p:nvGrpSpPr>
          <p:cNvPr id="3" name="Group 2">
            <a:extLst>
              <a:ext uri="{FF2B5EF4-FFF2-40B4-BE49-F238E27FC236}">
                <a16:creationId xmlns:a16="http://schemas.microsoft.com/office/drawing/2014/main" xmlns="" id="{7EEED6E0-C35C-47AF-B2F6-1FA5F006001D}"/>
              </a:ext>
            </a:extLst>
          </p:cNvPr>
          <p:cNvGrpSpPr/>
          <p:nvPr/>
        </p:nvGrpSpPr>
        <p:grpSpPr>
          <a:xfrm>
            <a:off x="1" y="0"/>
            <a:ext cx="9143999" cy="5143500"/>
            <a:chOff x="0" y="0"/>
            <a:chExt cx="12191999" cy="6858000"/>
          </a:xfrm>
        </p:grpSpPr>
        <p:pic>
          <p:nvPicPr>
            <p:cNvPr id="27" name="Picture 26">
              <a:extLst>
                <a:ext uri="{FF2B5EF4-FFF2-40B4-BE49-F238E27FC236}">
                  <a16:creationId xmlns:a16="http://schemas.microsoft.com/office/drawing/2014/main" xmlns="" id="{C1B7337B-A59A-4651-B819-AE5E2C5350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9" name="MsPham-0936082789">
              <a:hlinkClick r:id="rId6"/>
              <a:extLst>
                <a:ext uri="{FF2B5EF4-FFF2-40B4-BE49-F238E27FC236}">
                  <a16:creationId xmlns:a16="http://schemas.microsoft.com/office/drawing/2014/main" xmlns="" id="{C6A3C1A9-39CD-6629-123C-32AAF0D71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9154" y="6225186"/>
              <a:ext cx="829183" cy="526759"/>
            </a:xfrm>
            <a:prstGeom prst="rect">
              <a:avLst/>
            </a:prstGeom>
            <a:ln>
              <a:noFill/>
            </a:ln>
            <a:effectLst/>
          </p:spPr>
        </p:pic>
      </p:grpSp>
      <p:pic>
        <p:nvPicPr>
          <p:cNvPr id="55" name="Picture 54" descr="pokeball.png">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652016" y="82357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600" y="-49845"/>
            <a:ext cx="1537205" cy="1349741"/>
          </a:xfrm>
          <a:prstGeom prst="rect">
            <a:avLst/>
          </a:prstGeom>
        </p:spPr>
      </p:pic>
      <p:pic>
        <p:nvPicPr>
          <p:cNvPr id="53" name="Picture 5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015" y="3613546"/>
            <a:ext cx="1537205" cy="1349741"/>
          </a:xfrm>
          <a:prstGeom prst="rect">
            <a:avLst/>
          </a:prstGeom>
        </p:spPr>
      </p:pic>
      <p:pic>
        <p:nvPicPr>
          <p:cNvPr id="56" name="Picture 5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80161" y="-31235"/>
            <a:ext cx="1537205" cy="1349741"/>
          </a:xfrm>
          <a:prstGeom prst="rect">
            <a:avLst/>
          </a:prstGeom>
        </p:spPr>
      </p:pic>
      <p:pic>
        <p:nvPicPr>
          <p:cNvPr id="57" name="Picture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27931" y="2940244"/>
            <a:ext cx="1537205" cy="1349741"/>
          </a:xfrm>
          <a:prstGeom prst="rect">
            <a:avLst/>
          </a:prstGeom>
        </p:spPr>
      </p:pic>
      <p:pic>
        <p:nvPicPr>
          <p:cNvPr id="37"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01138" y="2696278"/>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7332" y="102371"/>
            <a:ext cx="1045308" cy="1045308"/>
          </a:xfrm>
          <a:prstGeom prst="rect">
            <a:avLst/>
          </a:prstGeom>
        </p:spPr>
      </p:pic>
      <p:pic>
        <p:nvPicPr>
          <p:cNvPr id="11272" name="Picture 8" descr="Pokemon: Pikachu | Pikachu, Pokemon photo, Pokemon character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45219" y="256511"/>
            <a:ext cx="1880126" cy="231673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pokeball.png">
            <a:hlinkClick r:id="rId13" action="ppaction://hlinksldjump"/>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68939" y="822503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descr="pokeball.png">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79238" y="823575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descr="pokeball.png">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17663" y="822503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descr="pokeball.png">
            <a:hlinkClick r:id="" action="ppaction://noaction"/>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376166" y="8225036"/>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Pokémon – Wikipedia tiếng Việ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0128" y="1173148"/>
            <a:ext cx="6473537" cy="2384420"/>
          </a:xfrm>
          <a:custGeom>
            <a:avLst/>
            <a:gdLst>
              <a:gd name="connsiteX0" fmla="*/ 0 w 9603545"/>
              <a:gd name="connsiteY0" fmla="*/ 0 h 3537306"/>
              <a:gd name="connsiteX1" fmla="*/ 9603545 w 9603545"/>
              <a:gd name="connsiteY1" fmla="*/ 0 h 3537306"/>
              <a:gd name="connsiteX2" fmla="*/ 9603545 w 9603545"/>
              <a:gd name="connsiteY2" fmla="*/ 3537306 h 3537306"/>
              <a:gd name="connsiteX3" fmla="*/ 0 w 9603545"/>
              <a:gd name="connsiteY3" fmla="*/ 3537306 h 3537306"/>
              <a:gd name="connsiteX4" fmla="*/ 0 w 9603545"/>
              <a:gd name="connsiteY4" fmla="*/ 0 h 3537306"/>
              <a:gd name="connsiteX5" fmla="*/ 9214482 w 9603545"/>
              <a:gd name="connsiteY5" fmla="*/ 3039111 h 3537306"/>
              <a:gd name="connsiteX6" fmla="*/ 8989399 w 9603545"/>
              <a:gd name="connsiteY6" fmla="*/ 3229025 h 3537306"/>
              <a:gd name="connsiteX7" fmla="*/ 9214482 w 9603545"/>
              <a:gd name="connsiteY7" fmla="*/ 3418939 h 3537306"/>
              <a:gd name="connsiteX8" fmla="*/ 9439565 w 9603545"/>
              <a:gd name="connsiteY8" fmla="*/ 3229025 h 3537306"/>
              <a:gd name="connsiteX9" fmla="*/ 9214482 w 9603545"/>
              <a:gd name="connsiteY9" fmla="*/ 3039111 h 3537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03545" h="3537306">
                <a:moveTo>
                  <a:pt x="0" y="0"/>
                </a:moveTo>
                <a:lnTo>
                  <a:pt x="9603545" y="0"/>
                </a:lnTo>
                <a:lnTo>
                  <a:pt x="9603545" y="3537306"/>
                </a:lnTo>
                <a:lnTo>
                  <a:pt x="0" y="3537306"/>
                </a:lnTo>
                <a:lnTo>
                  <a:pt x="0" y="0"/>
                </a:lnTo>
                <a:close/>
                <a:moveTo>
                  <a:pt x="9214482" y="3039111"/>
                </a:moveTo>
                <a:cubicBezTo>
                  <a:pt x="9090172" y="3039111"/>
                  <a:pt x="8989399" y="3124138"/>
                  <a:pt x="8989399" y="3229025"/>
                </a:cubicBezTo>
                <a:cubicBezTo>
                  <a:pt x="8989399" y="3333912"/>
                  <a:pt x="9090172" y="3418939"/>
                  <a:pt x="9214482" y="3418939"/>
                </a:cubicBezTo>
                <a:cubicBezTo>
                  <a:pt x="9338792" y="3418939"/>
                  <a:pt x="9439565" y="3333912"/>
                  <a:pt x="9439565" y="3229025"/>
                </a:cubicBezTo>
                <a:cubicBezTo>
                  <a:pt x="9439565" y="3124138"/>
                  <a:pt x="9338792" y="3039111"/>
                  <a:pt x="9214482" y="3039111"/>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4674541" y="3109355"/>
            <a:ext cx="1243985" cy="1145474"/>
          </a:xfrm>
          <a:prstGeom prst="rect">
            <a:avLst/>
          </a:prstGeom>
        </p:spPr>
      </p:pic>
      <p:pic>
        <p:nvPicPr>
          <p:cNvPr id="32" name="Picture 31" descr="F:\CO SO KNS TRI VIET\POKEMON\png\cao 800 -1000\385Jirachi_AG_anime_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H="1">
            <a:off x="7665303" y="203895"/>
            <a:ext cx="1355576" cy="1075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rotWithShape="1">
          <a:blip r:embed="rId17"/>
          <a:srcRect l="12459" t="10424" r="15552" b="7896"/>
          <a:stretch/>
        </p:blipFill>
        <p:spPr>
          <a:xfrm rot="418112">
            <a:off x="416855" y="3715512"/>
            <a:ext cx="1132115" cy="1284515"/>
          </a:xfrm>
          <a:prstGeom prst="rect">
            <a:avLst/>
          </a:prstGeom>
        </p:spPr>
      </p:pic>
      <p:sp>
        <p:nvSpPr>
          <p:cNvPr id="8"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18" name="2Mspham"/>
          <p:cNvPicPr>
            <a:picLocks noChangeAspect="1"/>
          </p:cNvPicPr>
          <p:nvPr/>
        </p:nvPicPr>
        <p:blipFill>
          <a:blip r:embed="rId18"/>
          <a:stretch>
            <a:fillRect/>
          </a:stretch>
        </p:blipFill>
        <p:spPr>
          <a:xfrm>
            <a:off x="7533771" y="2395473"/>
            <a:ext cx="1499746" cy="2405081"/>
          </a:xfrm>
          <a:prstGeom prst="rect">
            <a:avLst/>
          </a:prstGeom>
        </p:spPr>
      </p:pic>
      <p:pic>
        <p:nvPicPr>
          <p:cNvPr id="1034" name="3MsPham" descr="Ash Ketchum - EcuRed"/>
          <p:cNvPicPr>
            <a:picLocks noChangeAspect="1" noChangeArrowheads="1"/>
          </p:cNvPicPr>
          <p:nvPr/>
        </p:nvPicPr>
        <p:blipFill rotWithShape="1">
          <a:blip r:embed="rId19">
            <a:extLst>
              <a:ext uri="{28A0092B-C50C-407E-A947-70E740481C1C}">
                <a14:useLocalDpi xmlns:a14="http://schemas.microsoft.com/office/drawing/2010/main" val="0"/>
              </a:ext>
            </a:extLst>
          </a:blip>
          <a:srcRect l="11255" r="7719"/>
          <a:stretch/>
        </p:blipFill>
        <p:spPr bwMode="auto">
          <a:xfrm>
            <a:off x="7321169" y="2733332"/>
            <a:ext cx="1504950" cy="197882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descr="pokeball.png">
            <a:hlinkClick r:id="" action="ppaction://noaction"/>
          </p:cNvPr>
          <p:cNvPicPr>
            <a:picLocks noChangeAspect="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364137" y="3227228"/>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hlinkClick r:id="" action="ppaction://hlinkshowjump?jump=nextslide"/>
          </p:cNvPr>
          <p:cNvPicPr>
            <a:picLocks noChangeAspect="1"/>
          </p:cNvPicPr>
          <p:nvPr/>
        </p:nvPicPr>
        <p:blipFill>
          <a:blip r:embed="rId21"/>
          <a:stretch>
            <a:fillRect/>
          </a:stretch>
        </p:blipFill>
        <p:spPr>
          <a:xfrm>
            <a:off x="6019585" y="4206994"/>
            <a:ext cx="1174786" cy="505158"/>
          </a:xfrm>
          <a:prstGeom prst="rect">
            <a:avLst/>
          </a:prstGeom>
        </p:spPr>
      </p:pic>
    </p:spTree>
    <p:extLst>
      <p:ext uri="{BB962C8B-B14F-4D97-AF65-F5344CB8AC3E}">
        <p14:creationId xmlns:p14="http://schemas.microsoft.com/office/powerpoint/2010/main" val="3729994794"/>
      </p:ext>
    </p:extLst>
  </p:cSld>
  <p:clrMapOvr>
    <a:masterClrMapping/>
  </p:clrMapOvr>
  <p:transition advClick="0">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0"/>
                                          </p:stCondLst>
                                        </p:cTn>
                                        <p:tgtEl>
                                          <p:spTgt spid="3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4.58333E-6 -3.7037E-7 L -0.45638 1.08704 " pathEditMode="relative" rAng="0" ptsTypes="AA">
                                      <p:cBhvr>
                                        <p:cTn id="12" dur="1000" fill="hold"/>
                                        <p:tgtEl>
                                          <p:spTgt spid="51"/>
                                        </p:tgtEl>
                                        <p:attrNameLst>
                                          <p:attrName>ppt_x</p:attrName>
                                          <p:attrName>ppt_y</p:attrName>
                                        </p:attrNameLst>
                                      </p:cBhvr>
                                      <p:rCtr x="-22826" y="54352"/>
                                    </p:animMotion>
                                  </p:childTnLst>
                                </p:cTn>
                              </p:par>
                              <p:par>
                                <p:cTn id="13" presetID="6" presetClass="emph" presetSubtype="0" fill="hold" nodeType="withEffect">
                                  <p:stCondLst>
                                    <p:cond delay="0"/>
                                  </p:stCondLst>
                                  <p:childTnLst>
                                    <p:animScale>
                                      <p:cBhvr>
                                        <p:cTn id="14" dur="1000" fill="hold"/>
                                        <p:tgtEl>
                                          <p:spTgt spid="51"/>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51"/>
                                        </p:tgtEl>
                                        <p:attrNameLst>
                                          <p:attrName>r</p:attrName>
                                        </p:attrNameLst>
                                      </p:cBhvr>
                                    </p:animRot>
                                  </p:childTnLst>
                                </p:cTn>
                              </p:par>
                              <p:par>
                                <p:cTn id="17" presetID="64" presetClass="path" presetSubtype="0" accel="50000" decel="50000" fill="hold" nodeType="withEffect">
                                  <p:stCondLst>
                                    <p:cond delay="0"/>
                                  </p:stCondLst>
                                  <p:childTnLst>
                                    <p:animMotion origin="layout" path="M 4.16667E-7 2.59259E-6 L -0.075 -0.32477 " pathEditMode="relative" rAng="0" ptsTypes="AA">
                                      <p:cBhvr>
                                        <p:cTn id="18" dur="1000" fill="hold"/>
                                        <p:tgtEl>
                                          <p:spTgt spid="2"/>
                                        </p:tgtEl>
                                        <p:attrNameLst>
                                          <p:attrName>ppt_x</p:attrName>
                                          <p:attrName>ppt_y</p:attrName>
                                        </p:attrNameLst>
                                      </p:cBhvr>
                                      <p:rCtr x="-3750" y="-16250"/>
                                    </p:animMotion>
                                  </p:childTnLst>
                                </p:cTn>
                              </p:par>
                              <p:par>
                                <p:cTn id="19" presetID="64" presetClass="path" presetSubtype="0" accel="50000" decel="50000" fill="hold" nodeType="withEffect">
                                  <p:stCondLst>
                                    <p:cond delay="0"/>
                                  </p:stCondLst>
                                  <p:childTnLst>
                                    <p:animMotion origin="layout" path="M 3.75E-6 -7.40741E-7 L 0.56666 -1.59028 " pathEditMode="relative" rAng="0" ptsTypes="AA">
                                      <p:cBhvr>
                                        <p:cTn id="20" dur="1000" fill="hold"/>
                                        <p:tgtEl>
                                          <p:spTgt spid="54"/>
                                        </p:tgtEl>
                                        <p:attrNameLst>
                                          <p:attrName>ppt_x</p:attrName>
                                          <p:attrName>ppt_y</p:attrName>
                                        </p:attrNameLst>
                                      </p:cBhvr>
                                      <p:rCtr x="28333" y="-79514"/>
                                    </p:animMotion>
                                  </p:childTnLst>
                                </p:cTn>
                              </p:par>
                              <p:par>
                                <p:cTn id="21" presetID="64" presetClass="path" presetSubtype="0" accel="50000" decel="50000" fill="hold" nodeType="withEffect">
                                  <p:stCondLst>
                                    <p:cond delay="0"/>
                                  </p:stCondLst>
                                  <p:childTnLst>
                                    <p:animMotion origin="layout" path="M 1.04167E-6 -7.40741E-7 L 0.10976 -1.02454 " pathEditMode="relative" rAng="0" ptsTypes="AA">
                                      <p:cBhvr>
                                        <p:cTn id="22" dur="1000" fill="hold"/>
                                        <p:tgtEl>
                                          <p:spTgt spid="55"/>
                                        </p:tgtEl>
                                        <p:attrNameLst>
                                          <p:attrName>ppt_x</p:attrName>
                                          <p:attrName>ppt_y</p:attrName>
                                        </p:attrNameLst>
                                      </p:cBhvr>
                                      <p:rCtr x="5482" y="-51227"/>
                                    </p:animMotion>
                                  </p:childTnLst>
                                </p:cTn>
                              </p:par>
                              <p:par>
                                <p:cTn id="23" presetID="64" presetClass="path" presetSubtype="0" accel="50000" decel="50000" fill="hold" nodeType="withEffect">
                                  <p:stCondLst>
                                    <p:cond delay="0"/>
                                  </p:stCondLst>
                                  <p:childTnLst>
                                    <p:animMotion origin="layout" path="M 2.08333E-6 2.59259E-6 L -0.52761 -1.5882 " pathEditMode="relative" rAng="0" ptsTypes="AA">
                                      <p:cBhvr>
                                        <p:cTn id="24" dur="1000" fill="hold"/>
                                        <p:tgtEl>
                                          <p:spTgt spid="64"/>
                                        </p:tgtEl>
                                        <p:attrNameLst>
                                          <p:attrName>ppt_x</p:attrName>
                                          <p:attrName>ppt_y</p:attrName>
                                        </p:attrNameLst>
                                      </p:cBhvr>
                                      <p:rCtr x="-26380" y="-79421"/>
                                    </p:animMotion>
                                  </p:childTnLst>
                                </p:cTn>
                              </p:par>
                              <p:par>
                                <p:cTn id="25" presetID="64" presetClass="path" presetSubtype="0" accel="50000" decel="50000" fill="hold" nodeType="withEffect">
                                  <p:stCondLst>
                                    <p:cond delay="0"/>
                                  </p:stCondLst>
                                  <p:childTnLst>
                                    <p:animMotion origin="layout" path="M 4.375E-6 2.59259E-6 L -0.66628 -0.93357 " pathEditMode="relative" rAng="0" ptsTypes="AA">
                                      <p:cBhvr>
                                        <p:cTn id="26" dur="1000" fill="hold"/>
                                        <p:tgtEl>
                                          <p:spTgt spid="65"/>
                                        </p:tgtEl>
                                        <p:attrNameLst>
                                          <p:attrName>ppt_x</p:attrName>
                                          <p:attrName>ppt_y</p:attrName>
                                        </p:attrNameLst>
                                      </p:cBhvr>
                                      <p:rCtr x="-33320" y="-46690"/>
                                    </p:animMotion>
                                  </p:childTnLst>
                                </p:cTn>
                              </p:par>
                              <p:par>
                                <p:cTn id="27" presetID="6" presetClass="emph" presetSubtype="0" fill="hold" nodeType="withEffect">
                                  <p:stCondLst>
                                    <p:cond delay="0"/>
                                  </p:stCondLst>
                                  <p:childTnLst>
                                    <p:animScale>
                                      <p:cBhvr>
                                        <p:cTn id="28" dur="1000" fill="hold"/>
                                        <p:tgtEl>
                                          <p:spTgt spid="2"/>
                                        </p:tgtEl>
                                      </p:cBhvr>
                                      <p:by x="50000" y="50000"/>
                                    </p:animScale>
                                  </p:childTnLst>
                                </p:cTn>
                              </p:par>
                              <p:par>
                                <p:cTn id="29" presetID="6" presetClass="emph" presetSubtype="0" fill="hold" nodeType="withEffect">
                                  <p:stCondLst>
                                    <p:cond delay="0"/>
                                  </p:stCondLst>
                                  <p:childTnLst>
                                    <p:animScale>
                                      <p:cBhvr>
                                        <p:cTn id="30" dur="1000" fill="hold"/>
                                        <p:tgtEl>
                                          <p:spTgt spid="54"/>
                                        </p:tgtEl>
                                      </p:cBhvr>
                                      <p:by x="50000" y="50000"/>
                                    </p:animScale>
                                  </p:childTnLst>
                                </p:cTn>
                              </p:par>
                              <p:par>
                                <p:cTn id="31" presetID="6" presetClass="emph" presetSubtype="0" fill="hold" nodeType="withEffect">
                                  <p:stCondLst>
                                    <p:cond delay="0"/>
                                  </p:stCondLst>
                                  <p:childTnLst>
                                    <p:animScale>
                                      <p:cBhvr>
                                        <p:cTn id="32" dur="1000" fill="hold"/>
                                        <p:tgtEl>
                                          <p:spTgt spid="55"/>
                                        </p:tgtEl>
                                      </p:cBhvr>
                                      <p:by x="50000" y="50000"/>
                                    </p:animScale>
                                  </p:childTnLst>
                                </p:cTn>
                              </p:par>
                              <p:par>
                                <p:cTn id="33" presetID="6" presetClass="emph" presetSubtype="0" fill="hold" nodeType="withEffect">
                                  <p:stCondLst>
                                    <p:cond delay="0"/>
                                  </p:stCondLst>
                                  <p:childTnLst>
                                    <p:animScale>
                                      <p:cBhvr>
                                        <p:cTn id="34" dur="1000" fill="hold"/>
                                        <p:tgtEl>
                                          <p:spTgt spid="64"/>
                                        </p:tgtEl>
                                      </p:cBhvr>
                                      <p:by x="50000" y="50000"/>
                                    </p:animScale>
                                  </p:childTnLst>
                                </p:cTn>
                              </p:par>
                              <p:par>
                                <p:cTn id="35" presetID="6" presetClass="emph" presetSubtype="0" fill="hold" nodeType="withEffect">
                                  <p:stCondLst>
                                    <p:cond delay="0"/>
                                  </p:stCondLst>
                                  <p:childTnLst>
                                    <p:animScale>
                                      <p:cBhvr>
                                        <p:cTn id="36" dur="1000" fill="hold"/>
                                        <p:tgtEl>
                                          <p:spTgt spid="65"/>
                                        </p:tgtEl>
                                      </p:cBhvr>
                                      <p:by x="50000" y="50000"/>
                                    </p:animScale>
                                  </p:childTnLst>
                                </p:cTn>
                              </p:par>
                              <p:par>
                                <p:cTn id="37" presetID="8" presetClass="emph" presetSubtype="0" repeatCount="3000" fill="hold" nodeType="withEffect">
                                  <p:stCondLst>
                                    <p:cond delay="0"/>
                                  </p:stCondLst>
                                  <p:childTnLst>
                                    <p:animRot by="21600000">
                                      <p:cBhvr>
                                        <p:cTn id="38" dur="750" fill="hold"/>
                                        <p:tgtEl>
                                          <p:spTgt spid="2"/>
                                        </p:tgtEl>
                                        <p:attrNameLst>
                                          <p:attrName>r</p:attrName>
                                        </p:attrNameLst>
                                      </p:cBhvr>
                                    </p:animRot>
                                  </p:childTnLst>
                                </p:cTn>
                              </p:par>
                              <p:par>
                                <p:cTn id="39" presetID="8" presetClass="emph" presetSubtype="0" repeatCount="3000" fill="hold" nodeType="withEffect">
                                  <p:stCondLst>
                                    <p:cond delay="0"/>
                                  </p:stCondLst>
                                  <p:childTnLst>
                                    <p:animRot by="21600000">
                                      <p:cBhvr>
                                        <p:cTn id="40" dur="750" fill="hold"/>
                                        <p:tgtEl>
                                          <p:spTgt spid="54"/>
                                        </p:tgtEl>
                                        <p:attrNameLst>
                                          <p:attrName>r</p:attrName>
                                        </p:attrNameLst>
                                      </p:cBhvr>
                                    </p:animRot>
                                  </p:childTnLst>
                                </p:cTn>
                              </p:par>
                              <p:par>
                                <p:cTn id="41" presetID="8" presetClass="emph" presetSubtype="0" repeatCount="3000" fill="hold" nodeType="withEffect">
                                  <p:stCondLst>
                                    <p:cond delay="0"/>
                                  </p:stCondLst>
                                  <p:childTnLst>
                                    <p:animRot by="21600000">
                                      <p:cBhvr>
                                        <p:cTn id="42" dur="750" fill="hold"/>
                                        <p:tgtEl>
                                          <p:spTgt spid="55"/>
                                        </p:tgtEl>
                                        <p:attrNameLst>
                                          <p:attrName>r</p:attrName>
                                        </p:attrNameLst>
                                      </p:cBhvr>
                                    </p:animRot>
                                  </p:childTnLst>
                                </p:cTn>
                              </p:par>
                              <p:par>
                                <p:cTn id="43" presetID="8" presetClass="emph" presetSubtype="0" repeatCount="3000" fill="hold" nodeType="withEffect">
                                  <p:stCondLst>
                                    <p:cond delay="0"/>
                                  </p:stCondLst>
                                  <p:childTnLst>
                                    <p:animRot by="21600000">
                                      <p:cBhvr>
                                        <p:cTn id="44" dur="750" fill="hold"/>
                                        <p:tgtEl>
                                          <p:spTgt spid="64"/>
                                        </p:tgtEl>
                                        <p:attrNameLst>
                                          <p:attrName>r</p:attrName>
                                        </p:attrNameLst>
                                      </p:cBhvr>
                                    </p:animRot>
                                  </p:childTnLst>
                                </p:cTn>
                              </p:par>
                              <p:par>
                                <p:cTn id="45" presetID="8" presetClass="emph" presetSubtype="0" repeatCount="3000" fill="hold" nodeType="withEffect">
                                  <p:stCondLst>
                                    <p:cond delay="0"/>
                                  </p:stCondLst>
                                  <p:childTnLst>
                                    <p:animRot by="21600000">
                                      <p:cBhvr>
                                        <p:cTn id="46" dur="750" fill="hold"/>
                                        <p:tgtEl>
                                          <p:spTgt spid="65"/>
                                        </p:tgtEl>
                                        <p:attrNameLst>
                                          <p:attrName>r</p:attrName>
                                        </p:attrNameLst>
                                      </p:cBhvr>
                                    </p:animRot>
                                  </p:childTnLst>
                                </p:cTn>
                              </p:par>
                            </p:childTnLst>
                          </p:cTn>
                        </p:par>
                        <p:par>
                          <p:cTn id="47" fill="hold">
                            <p:stCondLst>
                              <p:cond delay="2250"/>
                            </p:stCondLst>
                            <p:childTnLst>
                              <p:par>
                                <p:cTn id="48" presetID="1" presetClass="exit" presetSubtype="0" fill="hold" nodeType="afterEffect">
                                  <p:stCondLst>
                                    <p:cond delay="0"/>
                                  </p:stCondLst>
                                  <p:childTnLst>
                                    <p:set>
                                      <p:cBhvr>
                                        <p:cTn id="49" dur="1" fill="hold">
                                          <p:stCondLst>
                                            <p:cond delay="0"/>
                                          </p:stCondLst>
                                        </p:cTn>
                                        <p:tgtEl>
                                          <p:spTgt spid="2"/>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54"/>
                                        </p:tgtEl>
                                        <p:attrNameLst>
                                          <p:attrName>style.visibility</p:attrName>
                                        </p:attrNameLst>
                                      </p:cBhvr>
                                      <p:to>
                                        <p:strVal val="hidden"/>
                                      </p:to>
                                    </p:set>
                                  </p:childTnLst>
                                </p:cTn>
                              </p:par>
                              <p:par>
                                <p:cTn id="52" presetID="1" presetClass="exit" presetSubtype="0" fill="hold" nodeType="withEffect">
                                  <p:stCondLst>
                                    <p:cond delay="0"/>
                                  </p:stCondLst>
                                  <p:childTnLst>
                                    <p:set>
                                      <p:cBhvr>
                                        <p:cTn id="53" dur="1" fill="hold">
                                          <p:stCondLst>
                                            <p:cond delay="0"/>
                                          </p:stCondLst>
                                        </p:cTn>
                                        <p:tgtEl>
                                          <p:spTgt spid="64"/>
                                        </p:tgtEl>
                                        <p:attrNameLst>
                                          <p:attrName>style.visibility</p:attrName>
                                        </p:attrNameLst>
                                      </p:cBhvr>
                                      <p:to>
                                        <p:strVal val="hidden"/>
                                      </p:to>
                                    </p:set>
                                  </p:childTnLst>
                                </p:cTn>
                              </p:par>
                              <p:par>
                                <p:cTn id="54" presetID="1" presetClass="exit" presetSubtype="0" fill="hold" nodeType="withEffect">
                                  <p:stCondLst>
                                    <p:cond delay="0"/>
                                  </p:stCondLst>
                                  <p:childTnLst>
                                    <p:set>
                                      <p:cBhvr>
                                        <p:cTn id="55" dur="1" fill="hold">
                                          <p:stCondLst>
                                            <p:cond delay="0"/>
                                          </p:stCondLst>
                                        </p:cTn>
                                        <p:tgtEl>
                                          <p:spTgt spid="65"/>
                                        </p:tgtEl>
                                        <p:attrNameLst>
                                          <p:attrName>style.visibility</p:attrName>
                                        </p:attrNameLst>
                                      </p:cBhvr>
                                      <p:to>
                                        <p:strVal val="hidden"/>
                                      </p:to>
                                    </p:set>
                                  </p:childTnLst>
                                </p:cTn>
                              </p:par>
                            </p:childTnLst>
                          </p:cTn>
                        </p:par>
                        <p:par>
                          <p:cTn id="56" fill="hold">
                            <p:stCondLst>
                              <p:cond delay="2250"/>
                            </p:stCondLst>
                            <p:childTnLst>
                              <p:par>
                                <p:cTn id="57" presetID="1" presetClass="entr" presetSubtype="0" fill="hold" nodeType="afterEffect">
                                  <p:stCondLst>
                                    <p:cond delay="0"/>
                                  </p:stCondLst>
                                  <p:childTnLst>
                                    <p:set>
                                      <p:cBhvr>
                                        <p:cTn id="58" dur="1" fill="hold">
                                          <p:stCondLst>
                                            <p:cond delay="0"/>
                                          </p:stCondLst>
                                        </p:cTn>
                                        <p:tgtEl>
                                          <p:spTgt spid="52"/>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7"/>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6" presetClass="emph" presetSubtype="0" fill="hold" nodeType="withEffect">
                                  <p:stCondLst>
                                    <p:cond delay="0"/>
                                  </p:stCondLst>
                                  <p:childTnLst>
                                    <p:animScale>
                                      <p:cBhvr>
                                        <p:cTn id="66" dur="1500" fill="hold"/>
                                        <p:tgtEl>
                                          <p:spTgt spid="52"/>
                                        </p:tgtEl>
                                      </p:cBhvr>
                                      <p:by x="150000" y="150000"/>
                                    </p:animScale>
                                  </p:childTnLst>
                                </p:cTn>
                              </p:par>
                              <p:par>
                                <p:cTn id="67" presetID="6" presetClass="emph" presetSubtype="0" fill="hold" nodeType="withEffect">
                                  <p:stCondLst>
                                    <p:cond delay="0"/>
                                  </p:stCondLst>
                                  <p:childTnLst>
                                    <p:animScale>
                                      <p:cBhvr>
                                        <p:cTn id="68" dur="1500" fill="hold"/>
                                        <p:tgtEl>
                                          <p:spTgt spid="53"/>
                                        </p:tgtEl>
                                      </p:cBhvr>
                                      <p:by x="150000" y="150000"/>
                                    </p:animScale>
                                  </p:childTnLst>
                                </p:cTn>
                              </p:par>
                              <p:par>
                                <p:cTn id="69" presetID="6" presetClass="emph" presetSubtype="0" fill="hold" nodeType="withEffect">
                                  <p:stCondLst>
                                    <p:cond delay="0"/>
                                  </p:stCondLst>
                                  <p:childTnLst>
                                    <p:animScale>
                                      <p:cBhvr>
                                        <p:cTn id="70" dur="1500" fill="hold"/>
                                        <p:tgtEl>
                                          <p:spTgt spid="57"/>
                                        </p:tgtEl>
                                      </p:cBhvr>
                                      <p:by x="150000" y="150000"/>
                                    </p:animScale>
                                  </p:childTnLst>
                                </p:cTn>
                              </p:par>
                              <p:par>
                                <p:cTn id="71" presetID="6" presetClass="emph" presetSubtype="0" fill="hold" nodeType="withEffect">
                                  <p:stCondLst>
                                    <p:cond delay="0"/>
                                  </p:stCondLst>
                                  <p:childTnLst>
                                    <p:animScale>
                                      <p:cBhvr>
                                        <p:cTn id="72" dur="1500" fill="hold"/>
                                        <p:tgtEl>
                                          <p:spTgt spid="56"/>
                                        </p:tgtEl>
                                      </p:cBhvr>
                                      <p:by x="150000" y="150000"/>
                                    </p:animScale>
                                  </p:childTnLst>
                                </p:cTn>
                              </p:par>
                              <p:par>
                                <p:cTn id="73" presetID="31" presetClass="entr" presetSubtype="0" fill="hold" nodeType="withEffect">
                                  <p:stCondLst>
                                    <p:cond delay="500"/>
                                  </p:stCondLst>
                                  <p:childTnLst>
                                    <p:set>
                                      <p:cBhvr>
                                        <p:cTn id="74" dur="1" fill="hold">
                                          <p:stCondLst>
                                            <p:cond delay="0"/>
                                          </p:stCondLst>
                                        </p:cTn>
                                        <p:tgtEl>
                                          <p:spTgt spid="39"/>
                                        </p:tgtEl>
                                        <p:attrNameLst>
                                          <p:attrName>style.visibility</p:attrName>
                                        </p:attrNameLst>
                                      </p:cBhvr>
                                      <p:to>
                                        <p:strVal val="visible"/>
                                      </p:to>
                                    </p:set>
                                    <p:anim calcmode="lin" valueType="num">
                                      <p:cBhvr>
                                        <p:cTn id="75" dur="750" fill="hold"/>
                                        <p:tgtEl>
                                          <p:spTgt spid="39"/>
                                        </p:tgtEl>
                                        <p:attrNameLst>
                                          <p:attrName>ppt_w</p:attrName>
                                        </p:attrNameLst>
                                      </p:cBhvr>
                                      <p:tavLst>
                                        <p:tav tm="0">
                                          <p:val>
                                            <p:fltVal val="0"/>
                                          </p:val>
                                        </p:tav>
                                        <p:tav tm="100000">
                                          <p:val>
                                            <p:strVal val="#ppt_w"/>
                                          </p:val>
                                        </p:tav>
                                      </p:tavLst>
                                    </p:anim>
                                    <p:anim calcmode="lin" valueType="num">
                                      <p:cBhvr>
                                        <p:cTn id="76" dur="750" fill="hold"/>
                                        <p:tgtEl>
                                          <p:spTgt spid="39"/>
                                        </p:tgtEl>
                                        <p:attrNameLst>
                                          <p:attrName>ppt_h</p:attrName>
                                        </p:attrNameLst>
                                      </p:cBhvr>
                                      <p:tavLst>
                                        <p:tav tm="0">
                                          <p:val>
                                            <p:fltVal val="0"/>
                                          </p:val>
                                        </p:tav>
                                        <p:tav tm="100000">
                                          <p:val>
                                            <p:strVal val="#ppt_h"/>
                                          </p:val>
                                        </p:tav>
                                      </p:tavLst>
                                    </p:anim>
                                    <p:anim calcmode="lin" valueType="num">
                                      <p:cBhvr>
                                        <p:cTn id="77" dur="750" fill="hold"/>
                                        <p:tgtEl>
                                          <p:spTgt spid="39"/>
                                        </p:tgtEl>
                                        <p:attrNameLst>
                                          <p:attrName>style.rotation</p:attrName>
                                        </p:attrNameLst>
                                      </p:cBhvr>
                                      <p:tavLst>
                                        <p:tav tm="0">
                                          <p:val>
                                            <p:fltVal val="90"/>
                                          </p:val>
                                        </p:tav>
                                        <p:tav tm="100000">
                                          <p:val>
                                            <p:fltVal val="0"/>
                                          </p:val>
                                        </p:tav>
                                      </p:tavLst>
                                    </p:anim>
                                    <p:animEffect transition="in" filter="fade">
                                      <p:cBhvr>
                                        <p:cTn id="78" dur="750"/>
                                        <p:tgtEl>
                                          <p:spTgt spid="39"/>
                                        </p:tgtEl>
                                      </p:cBhvr>
                                    </p:animEffect>
                                  </p:childTnLst>
                                </p:cTn>
                              </p:par>
                              <p:par>
                                <p:cTn id="79" presetID="31" presetClass="entr" presetSubtype="0" fill="hold" nodeType="withEffect">
                                  <p:stCondLst>
                                    <p:cond delay="500"/>
                                  </p:stCondLst>
                                  <p:childTnLst>
                                    <p:set>
                                      <p:cBhvr>
                                        <p:cTn id="80" dur="1" fill="hold">
                                          <p:stCondLst>
                                            <p:cond delay="0"/>
                                          </p:stCondLst>
                                        </p:cTn>
                                        <p:tgtEl>
                                          <p:spTgt spid="6"/>
                                        </p:tgtEl>
                                        <p:attrNameLst>
                                          <p:attrName>style.visibility</p:attrName>
                                        </p:attrNameLst>
                                      </p:cBhvr>
                                      <p:to>
                                        <p:strVal val="visible"/>
                                      </p:to>
                                    </p:set>
                                    <p:anim calcmode="lin" valueType="num">
                                      <p:cBhvr>
                                        <p:cTn id="81" dur="750" fill="hold"/>
                                        <p:tgtEl>
                                          <p:spTgt spid="6"/>
                                        </p:tgtEl>
                                        <p:attrNameLst>
                                          <p:attrName>ppt_w</p:attrName>
                                        </p:attrNameLst>
                                      </p:cBhvr>
                                      <p:tavLst>
                                        <p:tav tm="0">
                                          <p:val>
                                            <p:fltVal val="0"/>
                                          </p:val>
                                        </p:tav>
                                        <p:tav tm="100000">
                                          <p:val>
                                            <p:strVal val="#ppt_w"/>
                                          </p:val>
                                        </p:tav>
                                      </p:tavLst>
                                    </p:anim>
                                    <p:anim calcmode="lin" valueType="num">
                                      <p:cBhvr>
                                        <p:cTn id="82" dur="750" fill="hold"/>
                                        <p:tgtEl>
                                          <p:spTgt spid="6"/>
                                        </p:tgtEl>
                                        <p:attrNameLst>
                                          <p:attrName>ppt_h</p:attrName>
                                        </p:attrNameLst>
                                      </p:cBhvr>
                                      <p:tavLst>
                                        <p:tav tm="0">
                                          <p:val>
                                            <p:fltVal val="0"/>
                                          </p:val>
                                        </p:tav>
                                        <p:tav tm="100000">
                                          <p:val>
                                            <p:strVal val="#ppt_h"/>
                                          </p:val>
                                        </p:tav>
                                      </p:tavLst>
                                    </p:anim>
                                    <p:anim calcmode="lin" valueType="num">
                                      <p:cBhvr>
                                        <p:cTn id="83" dur="750" fill="hold"/>
                                        <p:tgtEl>
                                          <p:spTgt spid="6"/>
                                        </p:tgtEl>
                                        <p:attrNameLst>
                                          <p:attrName>style.rotation</p:attrName>
                                        </p:attrNameLst>
                                      </p:cBhvr>
                                      <p:tavLst>
                                        <p:tav tm="0">
                                          <p:val>
                                            <p:fltVal val="90"/>
                                          </p:val>
                                        </p:tav>
                                        <p:tav tm="100000">
                                          <p:val>
                                            <p:fltVal val="0"/>
                                          </p:val>
                                        </p:tav>
                                      </p:tavLst>
                                    </p:anim>
                                    <p:animEffect transition="in" filter="fade">
                                      <p:cBhvr>
                                        <p:cTn id="84" dur="750"/>
                                        <p:tgtEl>
                                          <p:spTgt spid="6"/>
                                        </p:tgtEl>
                                      </p:cBhvr>
                                    </p:animEffect>
                                  </p:childTnLst>
                                </p:cTn>
                              </p:par>
                              <p:par>
                                <p:cTn id="85" presetID="31" presetClass="entr" presetSubtype="0" fill="hold" nodeType="withEffect">
                                  <p:stCondLst>
                                    <p:cond delay="500"/>
                                  </p:stCondLst>
                                  <p:childTnLst>
                                    <p:set>
                                      <p:cBhvr>
                                        <p:cTn id="86" dur="1" fill="hold">
                                          <p:stCondLst>
                                            <p:cond delay="0"/>
                                          </p:stCondLst>
                                        </p:cTn>
                                        <p:tgtEl>
                                          <p:spTgt spid="4"/>
                                        </p:tgtEl>
                                        <p:attrNameLst>
                                          <p:attrName>style.visibility</p:attrName>
                                        </p:attrNameLst>
                                      </p:cBhvr>
                                      <p:to>
                                        <p:strVal val="visible"/>
                                      </p:to>
                                    </p:set>
                                    <p:anim calcmode="lin" valueType="num">
                                      <p:cBhvr>
                                        <p:cTn id="87" dur="750" fill="hold"/>
                                        <p:tgtEl>
                                          <p:spTgt spid="4"/>
                                        </p:tgtEl>
                                        <p:attrNameLst>
                                          <p:attrName>ppt_w</p:attrName>
                                        </p:attrNameLst>
                                      </p:cBhvr>
                                      <p:tavLst>
                                        <p:tav tm="0">
                                          <p:val>
                                            <p:fltVal val="0"/>
                                          </p:val>
                                        </p:tav>
                                        <p:tav tm="100000">
                                          <p:val>
                                            <p:strVal val="#ppt_w"/>
                                          </p:val>
                                        </p:tav>
                                      </p:tavLst>
                                    </p:anim>
                                    <p:anim calcmode="lin" valueType="num">
                                      <p:cBhvr>
                                        <p:cTn id="88" dur="750" fill="hold"/>
                                        <p:tgtEl>
                                          <p:spTgt spid="4"/>
                                        </p:tgtEl>
                                        <p:attrNameLst>
                                          <p:attrName>ppt_h</p:attrName>
                                        </p:attrNameLst>
                                      </p:cBhvr>
                                      <p:tavLst>
                                        <p:tav tm="0">
                                          <p:val>
                                            <p:fltVal val="0"/>
                                          </p:val>
                                        </p:tav>
                                        <p:tav tm="100000">
                                          <p:val>
                                            <p:strVal val="#ppt_h"/>
                                          </p:val>
                                        </p:tav>
                                      </p:tavLst>
                                    </p:anim>
                                    <p:anim calcmode="lin" valueType="num">
                                      <p:cBhvr>
                                        <p:cTn id="89" dur="750" fill="hold"/>
                                        <p:tgtEl>
                                          <p:spTgt spid="4"/>
                                        </p:tgtEl>
                                        <p:attrNameLst>
                                          <p:attrName>style.rotation</p:attrName>
                                        </p:attrNameLst>
                                      </p:cBhvr>
                                      <p:tavLst>
                                        <p:tav tm="0">
                                          <p:val>
                                            <p:fltVal val="90"/>
                                          </p:val>
                                        </p:tav>
                                        <p:tav tm="100000">
                                          <p:val>
                                            <p:fltVal val="0"/>
                                          </p:val>
                                        </p:tav>
                                      </p:tavLst>
                                    </p:anim>
                                    <p:animEffect transition="in" filter="fade">
                                      <p:cBhvr>
                                        <p:cTn id="90" dur="750"/>
                                        <p:tgtEl>
                                          <p:spTgt spid="4"/>
                                        </p:tgtEl>
                                      </p:cBhvr>
                                    </p:animEffect>
                                  </p:childTnLst>
                                </p:cTn>
                              </p:par>
                              <p:par>
                                <p:cTn id="91" presetID="31" presetClass="entr" presetSubtype="0" fill="hold" nodeType="withEffect">
                                  <p:stCondLst>
                                    <p:cond delay="500"/>
                                  </p:stCondLst>
                                  <p:childTnLst>
                                    <p:set>
                                      <p:cBhvr>
                                        <p:cTn id="92" dur="1" fill="hold">
                                          <p:stCondLst>
                                            <p:cond delay="0"/>
                                          </p:stCondLst>
                                        </p:cTn>
                                        <p:tgtEl>
                                          <p:spTgt spid="32"/>
                                        </p:tgtEl>
                                        <p:attrNameLst>
                                          <p:attrName>style.visibility</p:attrName>
                                        </p:attrNameLst>
                                      </p:cBhvr>
                                      <p:to>
                                        <p:strVal val="visible"/>
                                      </p:to>
                                    </p:set>
                                    <p:anim calcmode="lin" valueType="num">
                                      <p:cBhvr>
                                        <p:cTn id="93" dur="750" fill="hold"/>
                                        <p:tgtEl>
                                          <p:spTgt spid="32"/>
                                        </p:tgtEl>
                                        <p:attrNameLst>
                                          <p:attrName>ppt_w</p:attrName>
                                        </p:attrNameLst>
                                      </p:cBhvr>
                                      <p:tavLst>
                                        <p:tav tm="0">
                                          <p:val>
                                            <p:fltVal val="0"/>
                                          </p:val>
                                        </p:tav>
                                        <p:tav tm="100000">
                                          <p:val>
                                            <p:strVal val="#ppt_w"/>
                                          </p:val>
                                        </p:tav>
                                      </p:tavLst>
                                    </p:anim>
                                    <p:anim calcmode="lin" valueType="num">
                                      <p:cBhvr>
                                        <p:cTn id="94" dur="750" fill="hold"/>
                                        <p:tgtEl>
                                          <p:spTgt spid="32"/>
                                        </p:tgtEl>
                                        <p:attrNameLst>
                                          <p:attrName>ppt_h</p:attrName>
                                        </p:attrNameLst>
                                      </p:cBhvr>
                                      <p:tavLst>
                                        <p:tav tm="0">
                                          <p:val>
                                            <p:fltVal val="0"/>
                                          </p:val>
                                        </p:tav>
                                        <p:tav tm="100000">
                                          <p:val>
                                            <p:strVal val="#ppt_h"/>
                                          </p:val>
                                        </p:tav>
                                      </p:tavLst>
                                    </p:anim>
                                    <p:anim calcmode="lin" valueType="num">
                                      <p:cBhvr>
                                        <p:cTn id="95" dur="750" fill="hold"/>
                                        <p:tgtEl>
                                          <p:spTgt spid="32"/>
                                        </p:tgtEl>
                                        <p:attrNameLst>
                                          <p:attrName>style.rotation</p:attrName>
                                        </p:attrNameLst>
                                      </p:cBhvr>
                                      <p:tavLst>
                                        <p:tav tm="0">
                                          <p:val>
                                            <p:fltVal val="90"/>
                                          </p:val>
                                        </p:tav>
                                        <p:tav tm="100000">
                                          <p:val>
                                            <p:fltVal val="0"/>
                                          </p:val>
                                        </p:tav>
                                      </p:tavLst>
                                    </p:anim>
                                    <p:animEffect transition="in" filter="fade">
                                      <p:cBhvr>
                                        <p:cTn id="96" dur="750"/>
                                        <p:tgtEl>
                                          <p:spTgt spid="32"/>
                                        </p:tgtEl>
                                      </p:cBhvr>
                                    </p:animEffect>
                                  </p:childTnLst>
                                </p:cTn>
                              </p:par>
                            </p:childTnLst>
                          </p:cTn>
                        </p:par>
                        <p:par>
                          <p:cTn id="97" fill="hold">
                            <p:stCondLst>
                              <p:cond delay="3750"/>
                            </p:stCondLst>
                            <p:childTnLst>
                              <p:par>
                                <p:cTn id="98" presetID="53" presetClass="exit" presetSubtype="32" fill="hold" nodeType="afterEffect">
                                  <p:stCondLst>
                                    <p:cond delay="250"/>
                                  </p:stCondLst>
                                  <p:childTnLst>
                                    <p:anim calcmode="lin" valueType="num">
                                      <p:cBhvr>
                                        <p:cTn id="99" dur="250"/>
                                        <p:tgtEl>
                                          <p:spTgt spid="52"/>
                                        </p:tgtEl>
                                        <p:attrNameLst>
                                          <p:attrName>ppt_w</p:attrName>
                                        </p:attrNameLst>
                                      </p:cBhvr>
                                      <p:tavLst>
                                        <p:tav tm="0">
                                          <p:val>
                                            <p:strVal val="ppt_w"/>
                                          </p:val>
                                        </p:tav>
                                        <p:tav tm="100000">
                                          <p:val>
                                            <p:fltVal val="0"/>
                                          </p:val>
                                        </p:tav>
                                      </p:tavLst>
                                    </p:anim>
                                    <p:anim calcmode="lin" valueType="num">
                                      <p:cBhvr>
                                        <p:cTn id="100" dur="250"/>
                                        <p:tgtEl>
                                          <p:spTgt spid="52"/>
                                        </p:tgtEl>
                                        <p:attrNameLst>
                                          <p:attrName>ppt_h</p:attrName>
                                        </p:attrNameLst>
                                      </p:cBhvr>
                                      <p:tavLst>
                                        <p:tav tm="0">
                                          <p:val>
                                            <p:strVal val="ppt_h"/>
                                          </p:val>
                                        </p:tav>
                                        <p:tav tm="100000">
                                          <p:val>
                                            <p:fltVal val="0"/>
                                          </p:val>
                                        </p:tav>
                                      </p:tavLst>
                                    </p:anim>
                                    <p:animEffect transition="out" filter="fade">
                                      <p:cBhvr>
                                        <p:cTn id="101" dur="250"/>
                                        <p:tgtEl>
                                          <p:spTgt spid="52"/>
                                        </p:tgtEl>
                                      </p:cBhvr>
                                    </p:animEffect>
                                    <p:set>
                                      <p:cBhvr>
                                        <p:cTn id="102" dur="1" fill="hold">
                                          <p:stCondLst>
                                            <p:cond delay="249"/>
                                          </p:stCondLst>
                                        </p:cTn>
                                        <p:tgtEl>
                                          <p:spTgt spid="52"/>
                                        </p:tgtEl>
                                        <p:attrNameLst>
                                          <p:attrName>style.visibility</p:attrName>
                                        </p:attrNameLst>
                                      </p:cBhvr>
                                      <p:to>
                                        <p:strVal val="hidden"/>
                                      </p:to>
                                    </p:set>
                                  </p:childTnLst>
                                </p:cTn>
                              </p:par>
                              <p:par>
                                <p:cTn id="103" presetID="53" presetClass="exit" presetSubtype="32" fill="hold" nodeType="withEffect">
                                  <p:stCondLst>
                                    <p:cond delay="250"/>
                                  </p:stCondLst>
                                  <p:childTnLst>
                                    <p:anim calcmode="lin" valueType="num">
                                      <p:cBhvr>
                                        <p:cTn id="104" dur="250"/>
                                        <p:tgtEl>
                                          <p:spTgt spid="53"/>
                                        </p:tgtEl>
                                        <p:attrNameLst>
                                          <p:attrName>ppt_w</p:attrName>
                                        </p:attrNameLst>
                                      </p:cBhvr>
                                      <p:tavLst>
                                        <p:tav tm="0">
                                          <p:val>
                                            <p:strVal val="ppt_w"/>
                                          </p:val>
                                        </p:tav>
                                        <p:tav tm="100000">
                                          <p:val>
                                            <p:fltVal val="0"/>
                                          </p:val>
                                        </p:tav>
                                      </p:tavLst>
                                    </p:anim>
                                    <p:anim calcmode="lin" valueType="num">
                                      <p:cBhvr>
                                        <p:cTn id="105" dur="250"/>
                                        <p:tgtEl>
                                          <p:spTgt spid="53"/>
                                        </p:tgtEl>
                                        <p:attrNameLst>
                                          <p:attrName>ppt_h</p:attrName>
                                        </p:attrNameLst>
                                      </p:cBhvr>
                                      <p:tavLst>
                                        <p:tav tm="0">
                                          <p:val>
                                            <p:strVal val="ppt_h"/>
                                          </p:val>
                                        </p:tav>
                                        <p:tav tm="100000">
                                          <p:val>
                                            <p:fltVal val="0"/>
                                          </p:val>
                                        </p:tav>
                                      </p:tavLst>
                                    </p:anim>
                                    <p:animEffect transition="out" filter="fade">
                                      <p:cBhvr>
                                        <p:cTn id="106" dur="250"/>
                                        <p:tgtEl>
                                          <p:spTgt spid="53"/>
                                        </p:tgtEl>
                                      </p:cBhvr>
                                    </p:animEffect>
                                    <p:set>
                                      <p:cBhvr>
                                        <p:cTn id="107" dur="1" fill="hold">
                                          <p:stCondLst>
                                            <p:cond delay="249"/>
                                          </p:stCondLst>
                                        </p:cTn>
                                        <p:tgtEl>
                                          <p:spTgt spid="53"/>
                                        </p:tgtEl>
                                        <p:attrNameLst>
                                          <p:attrName>style.visibility</p:attrName>
                                        </p:attrNameLst>
                                      </p:cBhvr>
                                      <p:to>
                                        <p:strVal val="hidden"/>
                                      </p:to>
                                    </p:set>
                                  </p:childTnLst>
                                </p:cTn>
                              </p:par>
                              <p:par>
                                <p:cTn id="108" presetID="53" presetClass="exit" presetSubtype="32" fill="hold" nodeType="withEffect">
                                  <p:stCondLst>
                                    <p:cond delay="250"/>
                                  </p:stCondLst>
                                  <p:childTnLst>
                                    <p:anim calcmode="lin" valueType="num">
                                      <p:cBhvr>
                                        <p:cTn id="109" dur="250"/>
                                        <p:tgtEl>
                                          <p:spTgt spid="57"/>
                                        </p:tgtEl>
                                        <p:attrNameLst>
                                          <p:attrName>ppt_w</p:attrName>
                                        </p:attrNameLst>
                                      </p:cBhvr>
                                      <p:tavLst>
                                        <p:tav tm="0">
                                          <p:val>
                                            <p:strVal val="ppt_w"/>
                                          </p:val>
                                        </p:tav>
                                        <p:tav tm="100000">
                                          <p:val>
                                            <p:fltVal val="0"/>
                                          </p:val>
                                        </p:tav>
                                      </p:tavLst>
                                    </p:anim>
                                    <p:anim calcmode="lin" valueType="num">
                                      <p:cBhvr>
                                        <p:cTn id="110" dur="250"/>
                                        <p:tgtEl>
                                          <p:spTgt spid="57"/>
                                        </p:tgtEl>
                                        <p:attrNameLst>
                                          <p:attrName>ppt_h</p:attrName>
                                        </p:attrNameLst>
                                      </p:cBhvr>
                                      <p:tavLst>
                                        <p:tav tm="0">
                                          <p:val>
                                            <p:strVal val="ppt_h"/>
                                          </p:val>
                                        </p:tav>
                                        <p:tav tm="100000">
                                          <p:val>
                                            <p:fltVal val="0"/>
                                          </p:val>
                                        </p:tav>
                                      </p:tavLst>
                                    </p:anim>
                                    <p:animEffect transition="out" filter="fade">
                                      <p:cBhvr>
                                        <p:cTn id="111" dur="250"/>
                                        <p:tgtEl>
                                          <p:spTgt spid="57"/>
                                        </p:tgtEl>
                                      </p:cBhvr>
                                    </p:animEffect>
                                    <p:set>
                                      <p:cBhvr>
                                        <p:cTn id="112" dur="1" fill="hold">
                                          <p:stCondLst>
                                            <p:cond delay="249"/>
                                          </p:stCondLst>
                                        </p:cTn>
                                        <p:tgtEl>
                                          <p:spTgt spid="57"/>
                                        </p:tgtEl>
                                        <p:attrNameLst>
                                          <p:attrName>style.visibility</p:attrName>
                                        </p:attrNameLst>
                                      </p:cBhvr>
                                      <p:to>
                                        <p:strVal val="hidden"/>
                                      </p:to>
                                    </p:set>
                                  </p:childTnLst>
                                </p:cTn>
                              </p:par>
                              <p:par>
                                <p:cTn id="113" presetID="53" presetClass="exit" presetSubtype="32" fill="hold" nodeType="withEffect">
                                  <p:stCondLst>
                                    <p:cond delay="250"/>
                                  </p:stCondLst>
                                  <p:childTnLst>
                                    <p:anim calcmode="lin" valueType="num">
                                      <p:cBhvr>
                                        <p:cTn id="114" dur="250"/>
                                        <p:tgtEl>
                                          <p:spTgt spid="56"/>
                                        </p:tgtEl>
                                        <p:attrNameLst>
                                          <p:attrName>ppt_w</p:attrName>
                                        </p:attrNameLst>
                                      </p:cBhvr>
                                      <p:tavLst>
                                        <p:tav tm="0">
                                          <p:val>
                                            <p:strVal val="ppt_w"/>
                                          </p:val>
                                        </p:tav>
                                        <p:tav tm="100000">
                                          <p:val>
                                            <p:fltVal val="0"/>
                                          </p:val>
                                        </p:tav>
                                      </p:tavLst>
                                    </p:anim>
                                    <p:anim calcmode="lin" valueType="num">
                                      <p:cBhvr>
                                        <p:cTn id="115" dur="250"/>
                                        <p:tgtEl>
                                          <p:spTgt spid="56"/>
                                        </p:tgtEl>
                                        <p:attrNameLst>
                                          <p:attrName>ppt_h</p:attrName>
                                        </p:attrNameLst>
                                      </p:cBhvr>
                                      <p:tavLst>
                                        <p:tav tm="0">
                                          <p:val>
                                            <p:strVal val="ppt_h"/>
                                          </p:val>
                                        </p:tav>
                                        <p:tav tm="100000">
                                          <p:val>
                                            <p:fltVal val="0"/>
                                          </p:val>
                                        </p:tav>
                                      </p:tavLst>
                                    </p:anim>
                                    <p:animEffect transition="out" filter="fade">
                                      <p:cBhvr>
                                        <p:cTn id="116" dur="250"/>
                                        <p:tgtEl>
                                          <p:spTgt spid="56"/>
                                        </p:tgtEl>
                                      </p:cBhvr>
                                    </p:animEffect>
                                    <p:set>
                                      <p:cBhvr>
                                        <p:cTn id="117" dur="1" fill="hold">
                                          <p:stCondLst>
                                            <p:cond delay="249"/>
                                          </p:stCondLst>
                                        </p:cTn>
                                        <p:tgtEl>
                                          <p:spTgt spid="56"/>
                                        </p:tgtEl>
                                        <p:attrNameLst>
                                          <p:attrName>style.visibility</p:attrName>
                                        </p:attrNameLst>
                                      </p:cBhvr>
                                      <p:to>
                                        <p:strVal val="hidden"/>
                                      </p:to>
                                    </p:set>
                                  </p:childTnLst>
                                </p:cTn>
                              </p:par>
                              <p:par>
                                <p:cTn id="118" presetID="1" presetClass="exit" presetSubtype="0" fill="hold" nodeType="withEffect">
                                  <p:stCondLst>
                                    <p:cond delay="250"/>
                                  </p:stCondLst>
                                  <p:childTnLst>
                                    <p:set>
                                      <p:cBhvr>
                                        <p:cTn id="119" dur="1" fill="hold">
                                          <p:stCondLst>
                                            <p:cond delay="0"/>
                                          </p:stCondLst>
                                        </p:cTn>
                                        <p:tgtEl>
                                          <p:spTgt spid="55"/>
                                        </p:tgtEl>
                                        <p:attrNameLst>
                                          <p:attrName>style.visibility</p:attrName>
                                        </p:attrNameLst>
                                      </p:cBhvr>
                                      <p:to>
                                        <p:strVal val="hidden"/>
                                      </p:to>
                                    </p:set>
                                  </p:childTnLst>
                                </p:cTn>
                              </p:par>
                              <p:par>
                                <p:cTn id="120" presetID="1" presetClass="exit" presetSubtype="0" fill="hold" nodeType="withEffect">
                                  <p:stCondLst>
                                    <p:cond delay="250"/>
                                  </p:stCondLst>
                                  <p:childTnLst>
                                    <p:set>
                                      <p:cBhvr>
                                        <p:cTn id="121"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120"/>
                                            </p:cond>
                                          </p:stCondLst>
                                          <p:endCondLst>
                                            <p:cond evt="onStopAudio" delay="0">
                                              <p:tgtEl>
                                                <p:sldTgt/>
                                              </p:tgtEl>
                                            </p:cond>
                                          </p:endCondLst>
                                        </p:cTn>
                                        <p:tgtEl>
                                          <p:sndTgt r:embed="rId4" name="caught.wav"/>
                                        </p:tgtEl>
                                      </p:cMediaNode>
                                    </p:audio>
                                  </p:subTnLst>
                                </p:cTn>
                              </p:par>
                              <p:par>
                                <p:cTn id="122" presetID="1" presetClass="entr" presetSubtype="0" fill="hold" nodeType="withEffect">
                                  <p:stCondLst>
                                    <p:cond delay="250"/>
                                  </p:stCondLst>
                                  <p:childTnLst>
                                    <p:set>
                                      <p:cBhvr>
                                        <p:cTn id="123" dur="1" fill="hold">
                                          <p:stCondLst>
                                            <p:cond delay="0"/>
                                          </p:stCondLst>
                                        </p:cTn>
                                        <p:tgtEl>
                                          <p:spTgt spid="1034"/>
                                        </p:tgtEl>
                                        <p:attrNameLst>
                                          <p:attrName>style.visibility</p:attrName>
                                        </p:attrNameLst>
                                      </p:cBhvr>
                                      <p:to>
                                        <p:strVal val="visible"/>
                                      </p:to>
                                    </p:set>
                                  </p:childTnLst>
                                </p:cTn>
                              </p:par>
                            </p:childTnLst>
                          </p:cTn>
                        </p:par>
                        <p:par>
                          <p:cTn id="124" fill="hold">
                            <p:stCondLst>
                              <p:cond delay="4250"/>
                            </p:stCondLst>
                            <p:childTnLst>
                              <p:par>
                                <p:cTn id="125" presetID="2" presetClass="entr" presetSubtype="1" fill="hold" nodeType="afterEffect">
                                  <p:stCondLst>
                                    <p:cond delay="500"/>
                                  </p:stCondLst>
                                  <p:childTnLst>
                                    <p:set>
                                      <p:cBhvr>
                                        <p:cTn id="126" dur="1" fill="hold">
                                          <p:stCondLst>
                                            <p:cond delay="0"/>
                                          </p:stCondLst>
                                        </p:cTn>
                                        <p:tgtEl>
                                          <p:spTgt spid="11272"/>
                                        </p:tgtEl>
                                        <p:attrNameLst>
                                          <p:attrName>style.visibility</p:attrName>
                                        </p:attrNameLst>
                                      </p:cBhvr>
                                      <p:to>
                                        <p:strVal val="visible"/>
                                      </p:to>
                                    </p:set>
                                    <p:anim calcmode="lin" valueType="num">
                                      <p:cBhvr additive="base">
                                        <p:cTn id="127" dur="500" fill="hold"/>
                                        <p:tgtEl>
                                          <p:spTgt spid="11272"/>
                                        </p:tgtEl>
                                        <p:attrNameLst>
                                          <p:attrName>ppt_x</p:attrName>
                                        </p:attrNameLst>
                                      </p:cBhvr>
                                      <p:tavLst>
                                        <p:tav tm="0">
                                          <p:val>
                                            <p:strVal val="#ppt_x"/>
                                          </p:val>
                                        </p:tav>
                                        <p:tav tm="100000">
                                          <p:val>
                                            <p:strVal val="#ppt_x"/>
                                          </p:val>
                                        </p:tav>
                                      </p:tavLst>
                                    </p:anim>
                                    <p:anim calcmode="lin" valueType="num">
                                      <p:cBhvr additive="base">
                                        <p:cTn id="128" dur="500" fill="hold"/>
                                        <p:tgtEl>
                                          <p:spTgt spid="11272"/>
                                        </p:tgtEl>
                                        <p:attrNameLst>
                                          <p:attrName>ppt_y</p:attrName>
                                        </p:attrNameLst>
                                      </p:cBhvr>
                                      <p:tavLst>
                                        <p:tav tm="0">
                                          <p:val>
                                            <p:strVal val="0-#ppt_h/2"/>
                                          </p:val>
                                        </p:tav>
                                        <p:tav tm="100000">
                                          <p:val>
                                            <p:strVal val="#ppt_y"/>
                                          </p:val>
                                        </p:tav>
                                      </p:tavLst>
                                    </p:anim>
                                  </p:childTnLst>
                                </p:cTn>
                              </p:par>
                              <p:par>
                                <p:cTn id="129" presetID="2" presetClass="entr" presetSubtype="1" fill="hold" nodeType="withEffect">
                                  <p:stCondLst>
                                    <p:cond delay="500"/>
                                  </p:stCondLst>
                                  <p:childTnLst>
                                    <p:set>
                                      <p:cBhvr>
                                        <p:cTn id="130" dur="1" fill="hold">
                                          <p:stCondLst>
                                            <p:cond delay="0"/>
                                          </p:stCondLst>
                                        </p:cTn>
                                        <p:tgtEl>
                                          <p:spTgt spid="16"/>
                                        </p:tgtEl>
                                        <p:attrNameLst>
                                          <p:attrName>style.visibility</p:attrName>
                                        </p:attrNameLst>
                                      </p:cBhvr>
                                      <p:to>
                                        <p:strVal val="visible"/>
                                      </p:to>
                                    </p:set>
                                    <p:anim calcmode="lin" valueType="num">
                                      <p:cBhvr additive="base">
                                        <p:cTn id="131" dur="500" fill="hold"/>
                                        <p:tgtEl>
                                          <p:spTgt spid="16"/>
                                        </p:tgtEl>
                                        <p:attrNameLst>
                                          <p:attrName>ppt_x</p:attrName>
                                        </p:attrNameLst>
                                      </p:cBhvr>
                                      <p:tavLst>
                                        <p:tav tm="0">
                                          <p:val>
                                            <p:strVal val="#ppt_x"/>
                                          </p:val>
                                        </p:tav>
                                        <p:tav tm="100000">
                                          <p:val>
                                            <p:strVal val="#ppt_x"/>
                                          </p:val>
                                        </p:tav>
                                      </p:tavLst>
                                    </p:anim>
                                    <p:anim calcmode="lin" valueType="num">
                                      <p:cBhvr additive="base">
                                        <p:cTn id="132" dur="500" fill="hold"/>
                                        <p:tgtEl>
                                          <p:spTgt spid="16"/>
                                        </p:tgtEl>
                                        <p:attrNameLst>
                                          <p:attrName>ppt_y</p:attrName>
                                        </p:attrNameLst>
                                      </p:cBhvr>
                                      <p:tavLst>
                                        <p:tav tm="0">
                                          <p:val>
                                            <p:strVal val="0-#ppt_h/2"/>
                                          </p:val>
                                        </p:tav>
                                        <p:tav tm="100000">
                                          <p:val>
                                            <p:strVal val="#ppt_y"/>
                                          </p:val>
                                        </p:tav>
                                      </p:tavLst>
                                    </p:anim>
                                  </p:childTnLst>
                                </p:cTn>
                              </p:par>
                            </p:childTnLst>
                          </p:cTn>
                        </p:par>
                        <p:par>
                          <p:cTn id="133" fill="hold">
                            <p:stCondLst>
                              <p:cond delay="5250"/>
                            </p:stCondLst>
                            <p:childTnLst>
                              <p:par>
                                <p:cTn id="134" presetID="42" presetClass="entr" presetSubtype="0" fill="hold" nodeType="afterEffect">
                                  <p:stCondLst>
                                    <p:cond delay="0"/>
                                  </p:stCondLst>
                                  <p:childTnLst>
                                    <p:set>
                                      <p:cBhvr>
                                        <p:cTn id="135" dur="1" fill="hold">
                                          <p:stCondLst>
                                            <p:cond delay="0"/>
                                          </p:stCondLst>
                                        </p:cTn>
                                        <p:tgtEl>
                                          <p:spTgt spid="26"/>
                                        </p:tgtEl>
                                        <p:attrNameLst>
                                          <p:attrName>style.visibility</p:attrName>
                                        </p:attrNameLst>
                                      </p:cBhvr>
                                      <p:to>
                                        <p:strVal val="visible"/>
                                      </p:to>
                                    </p:set>
                                    <p:animEffect transition="in" filter="fade">
                                      <p:cBhvr>
                                        <p:cTn id="136" dur="1000"/>
                                        <p:tgtEl>
                                          <p:spTgt spid="26"/>
                                        </p:tgtEl>
                                      </p:cBhvr>
                                    </p:animEffect>
                                    <p:anim calcmode="lin" valueType="num">
                                      <p:cBhvr>
                                        <p:cTn id="137" dur="1000" fill="hold"/>
                                        <p:tgtEl>
                                          <p:spTgt spid="26"/>
                                        </p:tgtEl>
                                        <p:attrNameLst>
                                          <p:attrName>ppt_x</p:attrName>
                                        </p:attrNameLst>
                                      </p:cBhvr>
                                      <p:tavLst>
                                        <p:tav tm="0">
                                          <p:val>
                                            <p:strVal val="#ppt_x"/>
                                          </p:val>
                                        </p:tav>
                                        <p:tav tm="100000">
                                          <p:val>
                                            <p:strVal val="#ppt_x"/>
                                          </p:val>
                                        </p:tav>
                                      </p:tavLst>
                                    </p:anim>
                                    <p:anim calcmode="lin" valueType="num">
                                      <p:cBhvr>
                                        <p:cTn id="138"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FE34E7EF-9CD7-41E6-6EBC-CAB9034393D7}"/>
              </a:ext>
            </a:extLst>
          </p:cNvPr>
          <p:cNvGrpSpPr/>
          <p:nvPr/>
        </p:nvGrpSpPr>
        <p:grpSpPr>
          <a:xfrm>
            <a:off x="-29722" y="0"/>
            <a:ext cx="9144000" cy="5143499"/>
            <a:chOff x="0" y="0"/>
            <a:chExt cx="12192000" cy="6857999"/>
          </a:xfrm>
        </p:grpSpPr>
        <p:pic>
          <p:nvPicPr>
            <p:cNvPr id="25" name="Picture 24">
              <a:extLst>
                <a:ext uri="{FF2B5EF4-FFF2-40B4-BE49-F238E27FC236}">
                  <a16:creationId xmlns:a16="http://schemas.microsoft.com/office/drawing/2014/main" xmlns="" id="{512A581B-0EFC-70E1-CC61-065541D2D84C}"/>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F6C03A04-AF11-2BB4-11FF-E82A68D8B8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tx1"/>
                </a:solidFill>
              </a:rPr>
              <a:t>2</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8112">
            <a:off x="442946" y="518800"/>
            <a:ext cx="1175292" cy="1446254"/>
          </a:xfrm>
          <a:prstGeom prst="rect">
            <a:avLst/>
          </a:prstGeom>
        </p:spPr>
      </p:pic>
      <p:sp>
        <p:nvSpPr>
          <p:cNvPr id="7"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744958"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latin typeface="Arial" panose="020B0604020202020204" pitchFamily="34" charset="0"/>
                <a:cs typeface="Arial" panose="020B0604020202020204" pitchFamily="34" charset="0"/>
              </a:rPr>
              <a:t>left</a:t>
            </a:r>
            <a:endParaRPr lang="en-US" sz="2400" b="1" dirty="0">
              <a:latin typeface="Arial" panose="020B0604020202020204" pitchFamily="34" charset="0"/>
              <a:cs typeface="Arial" panose="020B0604020202020204" pitchFamily="34" charset="0"/>
            </a:endParaRPr>
          </a:p>
        </p:txBody>
      </p:sp>
      <p:sp>
        <p:nvSpPr>
          <p:cNvPr id="16" name="Sai2MsPham"/>
          <p:cNvSpPr/>
          <p:nvPr/>
        </p:nvSpPr>
        <p:spPr>
          <a:xfrm>
            <a:off x="5936133"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 C. </a:t>
            </a:r>
            <a:r>
              <a:rPr lang="en-US" sz="2400" b="1" dirty="0">
                <a:latin typeface="Arial" panose="020B0604020202020204" pitchFamily="34" charset="0"/>
                <a:cs typeface="Arial" panose="020B0604020202020204" pitchFamily="34" charset="0"/>
              </a:rPr>
              <a:t>round</a:t>
            </a:r>
          </a:p>
        </p:txBody>
      </p:sp>
      <p:sp>
        <p:nvSpPr>
          <p:cNvPr id="17" name="Sai1MsPham"/>
          <p:cNvSpPr/>
          <p:nvPr/>
        </p:nvSpPr>
        <p:spPr>
          <a:xfrm>
            <a:off x="3340546"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err="1">
                <a:latin typeface="Arial" panose="020B0604020202020204" pitchFamily="34" charset="0"/>
                <a:cs typeface="Arial" panose="020B0604020202020204" pitchFamily="34" charset="0"/>
              </a:rPr>
              <a:t>right</a:t>
            </a:r>
            <a:endParaRPr lang="en-US" sz="2400" b="1" dirty="0">
              <a:latin typeface="Arial" panose="020B0604020202020204" pitchFamily="34" charset="0"/>
              <a:cs typeface="Arial" panose="020B0604020202020204" pitchFamily="34" charset="0"/>
            </a:endParaRPr>
          </a:p>
        </p:txBody>
      </p:sp>
      <p:sp>
        <p:nvSpPr>
          <p:cNvPr id="18" name="5-Point Star 17"/>
          <p:cNvSpPr/>
          <p:nvPr/>
        </p:nvSpPr>
        <p:spPr>
          <a:xfrm>
            <a:off x="1564530" y="5472716"/>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pic>
        <p:nvPicPr>
          <p:cNvPr id="29" name="MsPham-0936082789">
            <a:extLst>
              <a:ext uri="{FF2B5EF4-FFF2-40B4-BE49-F238E27FC236}">
                <a16:creationId xmlns:a16="http://schemas.microsoft.com/office/drawing/2014/main" xmlns="" id="{34CC3D33-B080-3CFF-9BC7-32C4386C7E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3878428" y="824374"/>
            <a:ext cx="1208124" cy="1327408"/>
          </a:xfrm>
          <a:prstGeom prst="rect">
            <a:avLst/>
          </a:prstGeom>
          <a:noFill/>
          <a:extLst>
            <a:ext uri="{909E8E84-426E-40DD-AFC4-6F175D3DCCD1}">
              <a14:hiddenFill xmlns:a14="http://schemas.microsoft.com/office/drawing/2010/main">
                <a:solidFill>
                  <a:srgbClr val="FFFFFF"/>
                </a:solidFill>
              </a14:hiddenFill>
            </a:ext>
          </a:extLst>
        </p:spPr>
      </p:pic>
      <p:sp>
        <p:nvSpPr>
          <p:cNvPr id="30" name="MsPham-0936082789">
            <a:extLst>
              <a:ext uri="{FF2B5EF4-FFF2-40B4-BE49-F238E27FC236}">
                <a16:creationId xmlns:a16="http://schemas.microsoft.com/office/drawing/2014/main" xmlns="" id="{46481BFB-3BF9-3D98-A7C9-D1DB5F0D7EF1}"/>
              </a:ext>
            </a:extLst>
          </p:cNvPr>
          <p:cNvSpPr txBox="1"/>
          <p:nvPr/>
        </p:nvSpPr>
        <p:spPr>
          <a:xfrm>
            <a:off x="2201993" y="2341855"/>
            <a:ext cx="4680570" cy="500137"/>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r>
              <a:rPr lang="vi-VN" altLang="en-US" sz="2800" dirty="0" err="1">
                <a:solidFill>
                  <a:schemeClr val="tx1"/>
                </a:solidFill>
              </a:rPr>
              <a:t>turn</a:t>
            </a:r>
            <a:r>
              <a:rPr lang="vi-VN" altLang="en-US" sz="2800" dirty="0">
                <a:solidFill>
                  <a:schemeClr val="tx1"/>
                </a:solidFill>
              </a:rPr>
              <a:t> _____</a:t>
            </a:r>
            <a:endParaRPr lang="en-US" altLang="en-US" sz="2800" dirty="0">
              <a:solidFill>
                <a:schemeClr val="tx1"/>
              </a:solidFill>
            </a:endParaRPr>
          </a:p>
        </p:txBody>
      </p:sp>
    </p:spTree>
    <p:extLst>
      <p:ext uri="{BB962C8B-B14F-4D97-AF65-F5344CB8AC3E}">
        <p14:creationId xmlns:p14="http://schemas.microsoft.com/office/powerpoint/2010/main" val="40933983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P spid="17" grpId="0" animBg="1"/>
      <p:bldP spid="17"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D2DACF89-0422-EA00-D082-5F2D634DE94E}"/>
              </a:ext>
            </a:extLst>
          </p:cNvPr>
          <p:cNvGrpSpPr/>
          <p:nvPr/>
        </p:nvGrpSpPr>
        <p:grpSpPr>
          <a:xfrm>
            <a:off x="0" y="1"/>
            <a:ext cx="9144000" cy="5143499"/>
            <a:chOff x="0" y="0"/>
            <a:chExt cx="12192000" cy="6857999"/>
          </a:xfrm>
        </p:grpSpPr>
        <p:pic>
          <p:nvPicPr>
            <p:cNvPr id="25" name="Picture 24">
              <a:extLst>
                <a:ext uri="{FF2B5EF4-FFF2-40B4-BE49-F238E27FC236}">
                  <a16:creationId xmlns:a16="http://schemas.microsoft.com/office/drawing/2014/main" xmlns="" id="{309FD0BA-1E9A-C12D-F418-9E77E18A4EAE}"/>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895FB387-BE6F-C7E9-93FD-F2CD1F300A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17" name="Sai1MsPham"/>
          <p:cNvSpPr/>
          <p:nvPr/>
        </p:nvSpPr>
        <p:spPr>
          <a:xfrm>
            <a:off x="744958" y="3450089"/>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700" b="1" dirty="0">
                <a:solidFill>
                  <a:srgbClr val="FF0000"/>
                </a:solidFill>
                <a:latin typeface="Arial" panose="020B0604020202020204" pitchFamily="34" charset="0"/>
                <a:cs typeface="Arial" panose="020B0604020202020204" pitchFamily="34" charset="0"/>
              </a:rPr>
              <a:t>A. </a:t>
            </a:r>
            <a:r>
              <a:rPr lang="vi-VN" sz="2700" b="1" dirty="0" err="1">
                <a:solidFill>
                  <a:schemeClr val="tx1"/>
                </a:solidFill>
                <a:latin typeface="Arial" panose="020B0604020202020204" pitchFamily="34" charset="0"/>
                <a:cs typeface="Arial" panose="020B0604020202020204" pitchFamily="34" charset="0"/>
              </a:rPr>
              <a:t>left</a:t>
            </a:r>
            <a:endParaRPr lang="en-US" sz="2700" b="1"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8112">
            <a:off x="407531" y="411682"/>
            <a:ext cx="1385618" cy="1296701"/>
          </a:xfrm>
          <a:prstGeom prst="rect">
            <a:avLst/>
          </a:prstGeom>
        </p:spPr>
      </p:pic>
      <p:sp>
        <p:nvSpPr>
          <p:cNvPr id="7"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3337560" y="3447775"/>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err="1">
                <a:solidFill>
                  <a:schemeClr val="tx1"/>
                </a:solidFill>
                <a:latin typeface="Arial" panose="020B0604020202020204" pitchFamily="34" charset="0"/>
                <a:cs typeface="Arial" panose="020B0604020202020204" pitchFamily="34" charset="0"/>
              </a:rPr>
              <a:t>straight</a:t>
            </a:r>
            <a:endParaRPr lang="en-US" sz="2400" b="1" dirty="0">
              <a:solidFill>
                <a:schemeClr val="tx1"/>
              </a:solidFill>
              <a:latin typeface="Arial" panose="020B0604020202020204" pitchFamily="34" charset="0"/>
              <a:cs typeface="Arial" panose="020B0604020202020204" pitchFamily="34" charset="0"/>
            </a:endParaRPr>
          </a:p>
        </p:txBody>
      </p:sp>
      <p:sp>
        <p:nvSpPr>
          <p:cNvPr id="16" name="Sai2MsPham"/>
          <p:cNvSpPr/>
          <p:nvPr/>
        </p:nvSpPr>
        <p:spPr>
          <a:xfrm>
            <a:off x="5930162" y="3445981"/>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C. </a:t>
            </a:r>
            <a:r>
              <a:rPr lang="vi-VN" sz="2400" b="1" dirty="0" err="1">
                <a:solidFill>
                  <a:schemeClr val="tx1"/>
                </a:solidFill>
                <a:latin typeface="Arial" panose="020B0604020202020204" pitchFamily="34" charset="0"/>
                <a:cs typeface="Arial" panose="020B0604020202020204" pitchFamily="34" charset="0"/>
              </a:rPr>
              <a:t>right</a:t>
            </a:r>
            <a:endParaRPr lang="en-US" sz="2400" b="1" dirty="0">
              <a:solidFill>
                <a:schemeClr val="tx1"/>
              </a:solidFill>
              <a:latin typeface="Arial" panose="020B0604020202020204" pitchFamily="34" charset="0"/>
              <a:cs typeface="Arial" panose="020B0604020202020204" pitchFamily="34" charset="0"/>
            </a:endParaRPr>
          </a:p>
        </p:txBody>
      </p:sp>
      <p:sp>
        <p:nvSpPr>
          <p:cNvPr id="18" name="5-Point Star 17"/>
          <p:cNvSpPr/>
          <p:nvPr/>
        </p:nvSpPr>
        <p:spPr>
          <a:xfrm>
            <a:off x="4146872" y="5410371"/>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sp>
        <p:nvSpPr>
          <p:cNvPr id="29" name="MsPham-0936082789">
            <a:extLst>
              <a:ext uri="{FF2B5EF4-FFF2-40B4-BE49-F238E27FC236}">
                <a16:creationId xmlns:a16="http://schemas.microsoft.com/office/drawing/2014/main" xmlns="" id="{0BF74DF2-E8A7-6119-0264-DB78E7842801}"/>
              </a:ext>
            </a:extLst>
          </p:cNvPr>
          <p:cNvSpPr txBox="1"/>
          <p:nvPr/>
        </p:nvSpPr>
        <p:spPr>
          <a:xfrm>
            <a:off x="2500832" y="2280812"/>
            <a:ext cx="4142333" cy="438581"/>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r>
              <a:rPr lang="vi-VN" altLang="en-US" sz="2400" dirty="0">
                <a:solidFill>
                  <a:schemeClr val="tx1"/>
                </a:solidFill>
              </a:rPr>
              <a:t>go ______</a:t>
            </a:r>
            <a:endParaRPr lang="en-US" altLang="en-US" sz="2400" dirty="0">
              <a:solidFill>
                <a:schemeClr val="tx1"/>
              </a:solidFill>
            </a:endParaRPr>
          </a:p>
        </p:txBody>
      </p:sp>
      <p:pic>
        <p:nvPicPr>
          <p:cNvPr id="30" name="MsPham-0936082789">
            <a:extLst>
              <a:ext uri="{FF2B5EF4-FFF2-40B4-BE49-F238E27FC236}">
                <a16:creationId xmlns:a16="http://schemas.microsoft.com/office/drawing/2014/main" xmlns="" id="{A0A640C9-1511-4997-B08B-4F8BBE570F05}"/>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3599242" y="884864"/>
            <a:ext cx="1945515" cy="1287600"/>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287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7" grpId="0" animBg="1"/>
      <p:bldP spid="17" grpId="1" animBg="1"/>
      <p:bldP spid="16" grpId="0" animBg="1"/>
      <p:bldP spid="1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FE34E7EF-9CD7-41E6-6EBC-CAB9034393D7}"/>
              </a:ext>
            </a:extLst>
          </p:cNvPr>
          <p:cNvGrpSpPr/>
          <p:nvPr/>
        </p:nvGrpSpPr>
        <p:grpSpPr>
          <a:xfrm>
            <a:off x="0" y="0"/>
            <a:ext cx="9144000" cy="5143499"/>
            <a:chOff x="0" y="0"/>
            <a:chExt cx="12192000" cy="6857999"/>
          </a:xfrm>
        </p:grpSpPr>
        <p:pic>
          <p:nvPicPr>
            <p:cNvPr id="25" name="Picture 24">
              <a:extLst>
                <a:ext uri="{FF2B5EF4-FFF2-40B4-BE49-F238E27FC236}">
                  <a16:creationId xmlns:a16="http://schemas.microsoft.com/office/drawing/2014/main" xmlns="" id="{512A581B-0EFC-70E1-CC61-065541D2D84C}"/>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F6C03A04-AF11-2BB4-11FF-E82A68D8B8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solidFill>
                  <a:schemeClr val="tx1"/>
                </a:solidFill>
              </a:rPr>
              <a:t>2</a:t>
            </a: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8112">
            <a:off x="442946" y="518800"/>
            <a:ext cx="1175292" cy="1446254"/>
          </a:xfrm>
          <a:prstGeom prst="rect">
            <a:avLst/>
          </a:prstGeom>
        </p:spPr>
      </p:pic>
      <p:sp>
        <p:nvSpPr>
          <p:cNvPr id="7"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744958"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latin typeface="Arial" panose="020B0604020202020204" pitchFamily="34" charset="0"/>
                <a:cs typeface="Arial" panose="020B0604020202020204" pitchFamily="34" charset="0"/>
              </a:rPr>
              <a:t>road</a:t>
            </a:r>
            <a:r>
              <a:rPr lang="vi-VN" sz="2400" b="1" dirty="0">
                <a:latin typeface="Arial" panose="020B0604020202020204" pitchFamily="34" charset="0"/>
                <a:cs typeface="Arial" panose="020B0604020202020204" pitchFamily="34" charset="0"/>
              </a:rPr>
              <a:t> </a:t>
            </a:r>
            <a:r>
              <a:rPr lang="vi-VN" sz="2400" b="1" dirty="0" err="1">
                <a:latin typeface="Arial" panose="020B0604020202020204" pitchFamily="34" charset="0"/>
                <a:cs typeface="Arial" panose="020B0604020202020204" pitchFamily="34" charset="0"/>
              </a:rPr>
              <a:t>sign</a:t>
            </a:r>
            <a:endParaRPr lang="en-US" sz="2400" b="1" dirty="0">
              <a:latin typeface="Arial" panose="020B0604020202020204" pitchFamily="34" charset="0"/>
              <a:cs typeface="Arial" panose="020B0604020202020204" pitchFamily="34" charset="0"/>
            </a:endParaRPr>
          </a:p>
        </p:txBody>
      </p:sp>
      <p:sp>
        <p:nvSpPr>
          <p:cNvPr id="16" name="Sai2MsPham"/>
          <p:cNvSpPr/>
          <p:nvPr/>
        </p:nvSpPr>
        <p:spPr>
          <a:xfrm>
            <a:off x="5936133"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C. </a:t>
            </a:r>
            <a:r>
              <a:rPr lang="en-US" sz="2400" b="1" dirty="0">
                <a:latin typeface="Arial" panose="020B0604020202020204" pitchFamily="34" charset="0"/>
                <a:cs typeface="Arial" panose="020B0604020202020204" pitchFamily="34" charset="0"/>
              </a:rPr>
              <a:t>right</a:t>
            </a:r>
          </a:p>
        </p:txBody>
      </p:sp>
      <p:sp>
        <p:nvSpPr>
          <p:cNvPr id="17" name="Sai1MsPham"/>
          <p:cNvSpPr/>
          <p:nvPr/>
        </p:nvSpPr>
        <p:spPr>
          <a:xfrm>
            <a:off x="3340546"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err="1">
                <a:latin typeface="Arial" panose="020B0604020202020204" pitchFamily="34" charset="0"/>
                <a:cs typeface="Arial" panose="020B0604020202020204" pitchFamily="34" charset="0"/>
              </a:rPr>
              <a:t>straight</a:t>
            </a:r>
            <a:endParaRPr lang="en-US" sz="2400" b="1" dirty="0">
              <a:latin typeface="Arial" panose="020B0604020202020204" pitchFamily="34" charset="0"/>
              <a:cs typeface="Arial" panose="020B0604020202020204" pitchFamily="34" charset="0"/>
            </a:endParaRPr>
          </a:p>
        </p:txBody>
      </p:sp>
      <p:sp>
        <p:nvSpPr>
          <p:cNvPr id="18" name="5-Point Star 17"/>
          <p:cNvSpPr/>
          <p:nvPr/>
        </p:nvSpPr>
        <p:spPr>
          <a:xfrm>
            <a:off x="1564530" y="5472716"/>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pic>
        <p:nvPicPr>
          <p:cNvPr id="29" name="MsPham-0936082789">
            <a:extLst>
              <a:ext uri="{FF2B5EF4-FFF2-40B4-BE49-F238E27FC236}">
                <a16:creationId xmlns:a16="http://schemas.microsoft.com/office/drawing/2014/main" xmlns="" id="{34CC3D33-B080-3CFF-9BC7-32C4386C7ECD}"/>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p:blipFill>
        <p:spPr bwMode="auto">
          <a:xfrm>
            <a:off x="3657600" y="971550"/>
            <a:ext cx="1622113" cy="151074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991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P spid="17" grpId="0" animBg="1"/>
      <p:bldP spid="17"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xmlns="" id="{FE34E7EF-9CD7-41E6-6EBC-CAB9034393D7}"/>
              </a:ext>
            </a:extLst>
          </p:cNvPr>
          <p:cNvGrpSpPr/>
          <p:nvPr/>
        </p:nvGrpSpPr>
        <p:grpSpPr>
          <a:xfrm>
            <a:off x="0" y="0"/>
            <a:ext cx="9144000" cy="5143499"/>
            <a:chOff x="0" y="0"/>
            <a:chExt cx="12192000" cy="6857999"/>
          </a:xfrm>
        </p:grpSpPr>
        <p:pic>
          <p:nvPicPr>
            <p:cNvPr id="25" name="Picture 24">
              <a:extLst>
                <a:ext uri="{FF2B5EF4-FFF2-40B4-BE49-F238E27FC236}">
                  <a16:creationId xmlns:a16="http://schemas.microsoft.com/office/drawing/2014/main" xmlns="" id="{512A581B-0EFC-70E1-CC61-065541D2D84C}"/>
                </a:ext>
              </a:extLst>
            </p:cNvPr>
            <p:cNvPicPr>
              <a:picLocks noChangeAspect="1"/>
            </p:cNvPicPr>
            <p:nvPr/>
          </p:nvPicPr>
          <p:blipFill>
            <a:blip r:embed="rId6"/>
            <a:stretch>
              <a:fillRect/>
            </a:stretch>
          </p:blipFill>
          <p:spPr>
            <a:xfrm>
              <a:off x="0" y="0"/>
              <a:ext cx="12192000" cy="6857999"/>
            </a:xfrm>
            <a:prstGeom prst="rect">
              <a:avLst/>
            </a:prstGeom>
          </p:spPr>
        </p:pic>
        <p:pic>
          <p:nvPicPr>
            <p:cNvPr id="28" name="MsPham-0936082789">
              <a:hlinkClick r:id="rId7"/>
              <a:extLst>
                <a:ext uri="{FF2B5EF4-FFF2-40B4-BE49-F238E27FC236}">
                  <a16:creationId xmlns:a16="http://schemas.microsoft.com/office/drawing/2014/main" xmlns="" id="{F6C03A04-AF11-2BB4-11FF-E82A68D8B8D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47" y="6200641"/>
              <a:ext cx="829183" cy="526759"/>
            </a:xfrm>
            <a:prstGeom prst="rect">
              <a:avLst/>
            </a:prstGeom>
            <a:ln>
              <a:noFill/>
            </a:ln>
            <a:effectLst/>
          </p:spPr>
        </p:pic>
      </p:grpSp>
      <p:sp>
        <p:nvSpPr>
          <p:cNvPr id="2" name="Rectangle 1"/>
          <p:cNvSpPr/>
          <p:nvPr/>
        </p:nvSpPr>
        <p:spPr>
          <a:xfrm>
            <a:off x="2261437" y="547006"/>
            <a:ext cx="4510889" cy="2467049"/>
          </a:xfrm>
          <a:prstGeom prst="rect">
            <a:avLst/>
          </a:prstGeom>
          <a:noFill/>
          <a:ln w="57150">
            <a:noFill/>
          </a:ln>
          <a:effectLst/>
          <a:scene3d>
            <a:camera prst="perspectiveFron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sz="2400" b="1" dirty="0">
              <a:solidFill>
                <a:schemeClr val="tx1"/>
              </a:solidFill>
            </a:endParaRPr>
          </a:p>
        </p:txBody>
      </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12980" y="609784"/>
            <a:ext cx="1537205" cy="1349741"/>
          </a:xfrm>
          <a:prstGeom prst="rect">
            <a:avLst/>
          </a:prstGeom>
        </p:spPr>
      </p:pic>
      <p:pic>
        <p:nvPicPr>
          <p:cNvPr id="4" name="1MsPham"/>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7837447" y="847810"/>
            <a:ext cx="846359" cy="2015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okeball.png">
            <a:hlinkClick r:id="" action="ppaction://noaction"/>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803972" y="6420922"/>
            <a:ext cx="13716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18112">
            <a:off x="442946" y="518800"/>
            <a:ext cx="1175292" cy="1446254"/>
          </a:xfrm>
          <a:prstGeom prst="rect">
            <a:avLst/>
          </a:prstGeom>
        </p:spPr>
      </p:pic>
      <p:sp>
        <p:nvSpPr>
          <p:cNvPr id="7" name="AutoShape 6" descr="https://cdn140.picsart.com/279053229038211.png?type=webp&amp;to=min&amp;r=640"/>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p>
        </p:txBody>
      </p:sp>
      <p:pic>
        <p:nvPicPr>
          <p:cNvPr id="8" name="2Mspham"/>
          <p:cNvPicPr>
            <a:picLocks noChangeAspect="1"/>
          </p:cNvPicPr>
          <p:nvPr/>
        </p:nvPicPr>
        <p:blipFill>
          <a:blip r:embed="rId13"/>
          <a:stretch>
            <a:fillRect/>
          </a:stretch>
        </p:blipFill>
        <p:spPr>
          <a:xfrm>
            <a:off x="7570080" y="547005"/>
            <a:ext cx="1499746" cy="2405081"/>
          </a:xfrm>
          <a:prstGeom prst="rect">
            <a:avLst/>
          </a:prstGeom>
        </p:spPr>
      </p:pic>
      <p:pic>
        <p:nvPicPr>
          <p:cNvPr id="9" name="3MsPham" descr="Ash Ketchum - EcuRed"/>
          <p:cNvPicPr>
            <a:picLocks noChangeAspect="1" noChangeArrowheads="1"/>
          </p:cNvPicPr>
          <p:nvPr/>
        </p:nvPicPr>
        <p:blipFill rotWithShape="1">
          <a:blip r:embed="rId14">
            <a:extLst>
              <a:ext uri="{28A0092B-C50C-407E-A947-70E740481C1C}">
                <a14:useLocalDpi xmlns:a14="http://schemas.microsoft.com/office/drawing/2010/main" val="0"/>
              </a:ext>
            </a:extLst>
          </a:blip>
          <a:srcRect l="11255" r="7719"/>
          <a:stretch/>
        </p:blipFill>
        <p:spPr bwMode="auto">
          <a:xfrm>
            <a:off x="7357478" y="884864"/>
            <a:ext cx="1504950" cy="197882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4MsPham"/>
          <p:cNvGrpSpPr/>
          <p:nvPr/>
        </p:nvGrpSpPr>
        <p:grpSpPr>
          <a:xfrm>
            <a:off x="7416715" y="757918"/>
            <a:ext cx="1322132" cy="2256137"/>
            <a:chOff x="12393123" y="3556638"/>
            <a:chExt cx="1762842" cy="3008183"/>
          </a:xfrm>
        </p:grpSpPr>
        <p:pic>
          <p:nvPicPr>
            <p:cNvPr id="11" name="Picture 10"/>
            <p:cNvPicPr>
              <a:picLocks noChangeAspect="1"/>
            </p:cNvPicPr>
            <p:nvPr/>
          </p:nvPicPr>
          <p:blipFill>
            <a:blip r:embed="rId15"/>
            <a:stretch>
              <a:fillRect/>
            </a:stretch>
          </p:blipFill>
          <p:spPr>
            <a:xfrm rot="2344301">
              <a:off x="13004030" y="3556638"/>
              <a:ext cx="1151935" cy="1290694"/>
            </a:xfrm>
            <a:prstGeom prst="rect">
              <a:avLst/>
            </a:prstGeom>
          </p:spPr>
        </p:pic>
        <p:pic>
          <p:nvPicPr>
            <p:cNvPr id="12" name="Picture 16" descr="Ash Ketchum - Bulbapedia, the community-driven Pokémon encyclopedia"/>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93123" y="3669220"/>
              <a:ext cx="1428750" cy="2895601"/>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12" descr="pokeball.png">
            <a:hlinkClick r:id="" action="ppaction://noaction"/>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400446" y="1378760"/>
            <a:ext cx="249684" cy="249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DungMsPham"/>
          <p:cNvSpPr/>
          <p:nvPr/>
        </p:nvSpPr>
        <p:spPr>
          <a:xfrm>
            <a:off x="744958"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A. </a:t>
            </a:r>
            <a:r>
              <a:rPr lang="vi-VN" sz="2400" b="1" dirty="0" err="1">
                <a:solidFill>
                  <a:schemeClr val="tx1"/>
                </a:solidFill>
                <a:latin typeface="Arial" panose="020B0604020202020204" pitchFamily="34" charset="0"/>
                <a:cs typeface="Arial" panose="020B0604020202020204" pitchFamily="34" charset="0"/>
              </a:rPr>
              <a:t>What</a:t>
            </a:r>
            <a:r>
              <a:rPr lang="vi-VN" sz="2400" b="1" dirty="0">
                <a:solidFill>
                  <a:schemeClr val="tx1"/>
                </a:solidFill>
                <a:latin typeface="Arial" panose="020B0604020202020204" pitchFamily="34" charset="0"/>
                <a:cs typeface="Arial" panose="020B0604020202020204" pitchFamily="34" charset="0"/>
              </a:rPr>
              <a:t> </a:t>
            </a:r>
            <a:endParaRPr lang="en-US" sz="2400" b="1" dirty="0">
              <a:solidFill>
                <a:schemeClr val="tx1"/>
              </a:solidFill>
              <a:latin typeface="Arial" panose="020B0604020202020204" pitchFamily="34" charset="0"/>
              <a:cs typeface="Arial" panose="020B0604020202020204" pitchFamily="34" charset="0"/>
            </a:endParaRPr>
          </a:p>
        </p:txBody>
      </p:sp>
      <p:sp>
        <p:nvSpPr>
          <p:cNvPr id="16" name="Sai2MsPham"/>
          <p:cNvSpPr/>
          <p:nvPr/>
        </p:nvSpPr>
        <p:spPr>
          <a:xfrm>
            <a:off x="5936133"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C. </a:t>
            </a:r>
            <a:r>
              <a:rPr lang="vi-VN" sz="2400" b="1" dirty="0" err="1">
                <a:solidFill>
                  <a:schemeClr val="tx1"/>
                </a:solidFill>
                <a:latin typeface="Arial" panose="020B0604020202020204" pitchFamily="34" charset="0"/>
                <a:cs typeface="Arial" panose="020B0604020202020204" pitchFamily="34" charset="0"/>
              </a:rPr>
              <a:t>Where</a:t>
            </a:r>
            <a:endParaRPr lang="en-US" sz="2400" b="1" dirty="0">
              <a:solidFill>
                <a:schemeClr val="tx1"/>
              </a:solidFill>
              <a:latin typeface="Arial" panose="020B0604020202020204" pitchFamily="34" charset="0"/>
              <a:cs typeface="Arial" panose="020B0604020202020204" pitchFamily="34" charset="0"/>
            </a:endParaRPr>
          </a:p>
        </p:txBody>
      </p:sp>
      <p:sp>
        <p:nvSpPr>
          <p:cNvPr id="17" name="Sai1MsPham"/>
          <p:cNvSpPr/>
          <p:nvPr/>
        </p:nvSpPr>
        <p:spPr>
          <a:xfrm>
            <a:off x="3340546" y="3454197"/>
            <a:ext cx="2468880" cy="1390940"/>
          </a:xfrm>
          <a:prstGeom prst="rect">
            <a:avLst/>
          </a:prstGeom>
          <a:solidFill>
            <a:schemeClr val="lt1">
              <a:alpha val="86000"/>
            </a:schemeClr>
          </a:solidFill>
          <a:ln w="28575">
            <a:round/>
          </a:ln>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solidFill>
                  <a:srgbClr val="FF0000"/>
                </a:solidFill>
                <a:latin typeface="Arial" panose="020B0604020202020204" pitchFamily="34" charset="0"/>
                <a:cs typeface="Arial" panose="020B0604020202020204" pitchFamily="34" charset="0"/>
              </a:rPr>
              <a:t>B. </a:t>
            </a:r>
            <a:r>
              <a:rPr lang="vi-VN" sz="2400" b="1" dirty="0" err="1">
                <a:solidFill>
                  <a:schemeClr val="tx1"/>
                </a:solidFill>
                <a:latin typeface="Arial" panose="020B0604020202020204" pitchFamily="34" charset="0"/>
                <a:cs typeface="Arial" panose="020B0604020202020204" pitchFamily="34" charset="0"/>
              </a:rPr>
              <a:t>When</a:t>
            </a:r>
            <a:endParaRPr lang="en-US" sz="2400" b="1" dirty="0">
              <a:solidFill>
                <a:schemeClr val="tx1"/>
              </a:solidFill>
              <a:latin typeface="Arial" panose="020B0604020202020204" pitchFamily="34" charset="0"/>
              <a:cs typeface="Arial" panose="020B0604020202020204" pitchFamily="34" charset="0"/>
            </a:endParaRPr>
          </a:p>
        </p:txBody>
      </p:sp>
      <p:sp>
        <p:nvSpPr>
          <p:cNvPr id="18" name="5-Point Star 17"/>
          <p:cNvSpPr/>
          <p:nvPr/>
        </p:nvSpPr>
        <p:spPr>
          <a:xfrm>
            <a:off x="1564530" y="5472716"/>
            <a:ext cx="685800" cy="685800"/>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US"/>
          </a:p>
        </p:txBody>
      </p:sp>
      <p:pic>
        <p:nvPicPr>
          <p:cNvPr id="22" name="Picture 21">
            <a:hlinkClick r:id="" action="ppaction://hlinkshowjump?jump=nextslide"/>
          </p:cNvPr>
          <p:cNvPicPr>
            <a:picLocks noChangeAspect="1"/>
          </p:cNvPicPr>
          <p:nvPr/>
        </p:nvPicPr>
        <p:blipFill>
          <a:blip r:embed="rId18"/>
          <a:stretch>
            <a:fillRect/>
          </a:stretch>
        </p:blipFill>
        <p:spPr>
          <a:xfrm>
            <a:off x="7042240" y="2888596"/>
            <a:ext cx="1185258" cy="509661"/>
          </a:xfrm>
          <a:prstGeom prst="rect">
            <a:avLst/>
          </a:prstGeom>
        </p:spPr>
      </p:pic>
      <p:sp>
        <p:nvSpPr>
          <p:cNvPr id="23" name="MsPham-0936082789">
            <a:extLst>
              <a:ext uri="{FF2B5EF4-FFF2-40B4-BE49-F238E27FC236}">
                <a16:creationId xmlns:a16="http://schemas.microsoft.com/office/drawing/2014/main" xmlns="" id="{824E7046-165F-43ED-A71A-1D0F6485DEDF}"/>
              </a:ext>
            </a:extLst>
          </p:cNvPr>
          <p:cNvSpPr txBox="1"/>
          <p:nvPr/>
        </p:nvSpPr>
        <p:spPr>
          <a:xfrm>
            <a:off x="2510205" y="728202"/>
            <a:ext cx="3612433" cy="869469"/>
          </a:xfrm>
          <a:prstGeom prst="rect">
            <a:avLst/>
          </a:prstGeom>
          <a:noFill/>
          <a:ln>
            <a:noFill/>
          </a:ln>
        </p:spPr>
        <p:txBody>
          <a:bodyPr wrap="square" lIns="68580" tIns="34290" rIns="68580" bIns="34290" rtlCol="0">
            <a:spAutoFit/>
          </a:bodyPr>
          <a:lstStyle>
            <a:defPPr>
              <a:defRPr lang="en-US"/>
            </a:defPPr>
            <a:lvl1pPr lvl="0" algn="ctr" eaLnBrk="0" fontAlgn="ctr" hangingPunct="0">
              <a:spcBef>
                <a:spcPct val="0"/>
              </a:spcBef>
              <a:spcAft>
                <a:spcPct val="0"/>
              </a:spcAft>
              <a:defRPr sz="800" b="1">
                <a:solidFill>
                  <a:srgbClr val="4C3C00"/>
                </a:solidFill>
                <a:latin typeface="Arial" panose="020B0604020202020204" pitchFamily="34" charset="0"/>
                <a:cs typeface="Arial" panose="020B0604020202020204" pitchFamily="34" charset="0"/>
              </a:defRPr>
            </a:lvl1pPr>
          </a:lstStyle>
          <a:p>
            <a:pPr algn="l"/>
            <a:r>
              <a:rPr lang="en-US" altLang="en-US" sz="2600" dirty="0">
                <a:solidFill>
                  <a:srgbClr val="FF0000"/>
                </a:solidFill>
              </a:rPr>
              <a:t>A: </a:t>
            </a:r>
            <a:r>
              <a:rPr lang="vi-VN" altLang="en-US" sz="2600" dirty="0">
                <a:solidFill>
                  <a:schemeClr val="tx1"/>
                </a:solidFill>
              </a:rPr>
              <a:t>_____ </a:t>
            </a:r>
            <a:r>
              <a:rPr lang="vi-VN" altLang="en-US" sz="2600" dirty="0" err="1">
                <a:solidFill>
                  <a:schemeClr val="tx1"/>
                </a:solidFill>
              </a:rPr>
              <a:t>does</a:t>
            </a:r>
            <a:r>
              <a:rPr lang="vi-VN" altLang="en-US" sz="2600" dirty="0">
                <a:solidFill>
                  <a:schemeClr val="tx1"/>
                </a:solidFill>
              </a:rPr>
              <a:t> </a:t>
            </a:r>
            <a:r>
              <a:rPr lang="vi-VN" altLang="en-US" sz="2600" dirty="0" err="1">
                <a:solidFill>
                  <a:schemeClr val="tx1"/>
                </a:solidFill>
              </a:rPr>
              <a:t>it</a:t>
            </a:r>
            <a:r>
              <a:rPr lang="vi-VN" altLang="en-US" sz="2600" dirty="0">
                <a:solidFill>
                  <a:schemeClr val="tx1"/>
                </a:solidFill>
              </a:rPr>
              <a:t> say?</a:t>
            </a:r>
          </a:p>
          <a:p>
            <a:pPr algn="l"/>
            <a:r>
              <a:rPr lang="vi-VN" altLang="en-US" sz="2600" dirty="0">
                <a:solidFill>
                  <a:srgbClr val="FF0000"/>
                </a:solidFill>
              </a:rPr>
              <a:t>B: </a:t>
            </a:r>
            <a:r>
              <a:rPr lang="vi-VN" altLang="en-US" sz="2600" dirty="0" err="1">
                <a:solidFill>
                  <a:schemeClr val="tx1"/>
                </a:solidFill>
              </a:rPr>
              <a:t>It</a:t>
            </a:r>
            <a:r>
              <a:rPr lang="vi-VN" altLang="en-US" sz="2600" dirty="0">
                <a:solidFill>
                  <a:schemeClr val="tx1"/>
                </a:solidFill>
              </a:rPr>
              <a:t> </a:t>
            </a:r>
            <a:r>
              <a:rPr lang="vi-VN" altLang="en-US" sz="2600" dirty="0" err="1">
                <a:solidFill>
                  <a:schemeClr val="tx1"/>
                </a:solidFill>
              </a:rPr>
              <a:t>says</a:t>
            </a:r>
            <a:r>
              <a:rPr lang="vi-VN" altLang="en-US" sz="2600" dirty="0">
                <a:solidFill>
                  <a:schemeClr val="tx1"/>
                </a:solidFill>
              </a:rPr>
              <a:t> </a:t>
            </a:r>
            <a:r>
              <a:rPr lang="vi-VN" altLang="en-US" sz="2600" dirty="0" err="1">
                <a:solidFill>
                  <a:schemeClr val="tx1"/>
                </a:solidFill>
              </a:rPr>
              <a:t>stop</a:t>
            </a:r>
            <a:r>
              <a:rPr lang="vi-VN" altLang="en-US" sz="2600" dirty="0">
                <a:solidFill>
                  <a:schemeClr val="tx1"/>
                </a:solidFill>
              </a:rPr>
              <a:t>.</a:t>
            </a:r>
            <a:endParaRPr lang="en-US" altLang="en-US" sz="2600" dirty="0">
              <a:solidFill>
                <a:schemeClr val="tx1"/>
              </a:solidFill>
            </a:endParaRPr>
          </a:p>
        </p:txBody>
      </p:sp>
    </p:spTree>
    <p:extLst>
      <p:ext uri="{BB962C8B-B14F-4D97-AF65-F5344CB8AC3E}">
        <p14:creationId xmlns:p14="http://schemas.microsoft.com/office/powerpoint/2010/main" val="22207437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Pokeball Sound Effect.wav"/>
                                        </p:tgtEl>
                                      </p:cMediaNode>
                                    </p:audio>
                                  </p:sub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64" presetClass="path" presetSubtype="0" accel="50000" decel="50000" fill="hold" nodeType="withEffect">
                                  <p:stCondLst>
                                    <p:cond delay="0"/>
                                  </p:stCondLst>
                                  <p:childTnLst>
                                    <p:animMotion origin="layout" path="M -1.66667E-6 -1.11111E-6 L -0.46198 1.09398 " pathEditMode="relative" rAng="0" ptsTypes="AA">
                                      <p:cBhvr>
                                        <p:cTn id="12" dur="1000" fill="hold"/>
                                        <p:tgtEl>
                                          <p:spTgt spid="13"/>
                                        </p:tgtEl>
                                        <p:attrNameLst>
                                          <p:attrName>ppt_x</p:attrName>
                                          <p:attrName>ppt_y</p:attrName>
                                        </p:attrNameLst>
                                      </p:cBhvr>
                                      <p:rCtr x="-23099" y="54699"/>
                                    </p:animMotion>
                                  </p:childTnLst>
                                </p:cTn>
                              </p:par>
                              <p:par>
                                <p:cTn id="13" presetID="6" presetClass="emph" presetSubtype="0" fill="hold" nodeType="withEffect">
                                  <p:stCondLst>
                                    <p:cond delay="0"/>
                                  </p:stCondLst>
                                  <p:childTnLst>
                                    <p:animScale>
                                      <p:cBhvr>
                                        <p:cTn id="14" dur="1000" fill="hold"/>
                                        <p:tgtEl>
                                          <p:spTgt spid="13"/>
                                        </p:tgtEl>
                                      </p:cBhvr>
                                      <p:by x="400000" y="400000"/>
                                    </p:animScale>
                                  </p:childTnLst>
                                </p:cTn>
                              </p:par>
                              <p:par>
                                <p:cTn id="15" presetID="8" presetClass="emph" presetSubtype="0" repeatCount="indefinite" fill="hold" nodeType="withEffect">
                                  <p:stCondLst>
                                    <p:cond delay="0"/>
                                  </p:stCondLst>
                                  <p:endCondLst>
                                    <p:cond evt="onNext" delay="0">
                                      <p:tgtEl>
                                        <p:sldTgt/>
                                      </p:tgtEl>
                                    </p:cond>
                                  </p:endCondLst>
                                  <p:childTnLst>
                                    <p:animRot by="21600000">
                                      <p:cBhvr>
                                        <p:cTn id="16" dur="750" fill="hold"/>
                                        <p:tgtEl>
                                          <p:spTgt spid="13"/>
                                        </p:tgtEl>
                                        <p:attrNameLst>
                                          <p:attrName>r</p:attrName>
                                        </p:attrNameLst>
                                      </p:cBhvr>
                                    </p:animRot>
                                  </p:childTnLst>
                                </p:cTn>
                              </p:par>
                            </p:childTnLst>
                          </p:cTn>
                        </p:par>
                        <p:par>
                          <p:cTn id="17" fill="hold">
                            <p:stCondLst>
                              <p:cond delay="1000"/>
                            </p:stCondLst>
                            <p:childTnLst>
                              <p:par>
                                <p:cTn id="18" presetID="64" presetClass="path" presetSubtype="0" accel="50000" decel="50000" fill="hold" nodeType="afterEffect">
                                  <p:stCondLst>
                                    <p:cond delay="0"/>
                                  </p:stCondLst>
                                  <p:childTnLst>
                                    <p:animMotion origin="layout" path="M 4.375E-6 -0.02222 L -0.36732 -1.11551 " pathEditMode="relative" rAng="0" ptsTypes="AA">
                                      <p:cBhvr>
                                        <p:cTn id="19" dur="1000" fill="hold"/>
                                        <p:tgtEl>
                                          <p:spTgt spid="5"/>
                                        </p:tgtEl>
                                        <p:attrNameLst>
                                          <p:attrName>ppt_x</p:attrName>
                                          <p:attrName>ppt_y</p:attrName>
                                        </p:attrNameLst>
                                      </p:cBhvr>
                                      <p:rCtr x="-18372" y="-54676"/>
                                    </p:animMotion>
                                  </p:childTnLst>
                                </p:cTn>
                              </p:par>
                              <p:par>
                                <p:cTn id="20" presetID="6" presetClass="emph" presetSubtype="0" fill="hold" nodeType="withEffect">
                                  <p:stCondLst>
                                    <p:cond delay="0"/>
                                  </p:stCondLst>
                                  <p:childTnLst>
                                    <p:animScale>
                                      <p:cBhvr>
                                        <p:cTn id="21" dur="1000" fill="hold"/>
                                        <p:tgtEl>
                                          <p:spTgt spid="5"/>
                                        </p:tgtEl>
                                      </p:cBhvr>
                                      <p:by x="50000" y="50000"/>
                                    </p:animScale>
                                  </p:childTnLst>
                                </p:cTn>
                              </p:par>
                              <p:par>
                                <p:cTn id="22" presetID="8" presetClass="emph" presetSubtype="0" repeatCount="3000" fill="hold" nodeType="withEffect">
                                  <p:stCondLst>
                                    <p:cond delay="0"/>
                                  </p:stCondLst>
                                  <p:childTnLst>
                                    <p:animRot by="21600000">
                                      <p:cBhvr>
                                        <p:cTn id="23" dur="750" fill="hold"/>
                                        <p:tgtEl>
                                          <p:spTgt spid="5"/>
                                        </p:tgtEl>
                                        <p:attrNameLst>
                                          <p:attrName>r</p:attrName>
                                        </p:attrNameLst>
                                      </p:cBhvr>
                                    </p:animRot>
                                  </p:childTnLst>
                                </p:cTn>
                              </p:par>
                            </p:childTnLst>
                          </p:cTn>
                        </p:par>
                        <p:par>
                          <p:cTn id="24" fill="hold">
                            <p:stCondLst>
                              <p:cond delay="3250"/>
                            </p:stCondLst>
                            <p:childTnLst>
                              <p:par>
                                <p:cTn id="25" presetID="1" presetClass="exit" presetSubtype="0" fill="hold" nodeType="after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6" presetClass="emph" presetSubtype="0" fill="hold" nodeType="withEffect">
                                  <p:stCondLst>
                                    <p:cond delay="0"/>
                                  </p:stCondLst>
                                  <p:childTnLst>
                                    <p:animScale>
                                      <p:cBhvr>
                                        <p:cTn id="30" dur="1500" fill="hold"/>
                                        <p:tgtEl>
                                          <p:spTgt spid="3"/>
                                        </p:tgtEl>
                                      </p:cBhvr>
                                      <p:by x="150000" y="150000"/>
                                    </p:animScale>
                                  </p:childTnLst>
                                </p:cTn>
                              </p:par>
                              <p:par>
                                <p:cTn id="31" presetID="31" presetClass="entr" presetSubtype="0" fill="hold" nodeType="withEffect">
                                  <p:stCondLst>
                                    <p:cond delay="250"/>
                                  </p:stCondLst>
                                  <p:childTnLst>
                                    <p:set>
                                      <p:cBhvr>
                                        <p:cTn id="32" dur="1" fill="hold">
                                          <p:stCondLst>
                                            <p:cond delay="0"/>
                                          </p:stCondLst>
                                        </p:cTn>
                                        <p:tgtEl>
                                          <p:spTgt spid="6"/>
                                        </p:tgtEl>
                                        <p:attrNameLst>
                                          <p:attrName>style.visibility</p:attrName>
                                        </p:attrNameLst>
                                      </p:cBhvr>
                                      <p:to>
                                        <p:strVal val="visible"/>
                                      </p:to>
                                    </p:set>
                                    <p:anim calcmode="lin" valueType="num">
                                      <p:cBhvr>
                                        <p:cTn id="33" dur="750" fill="hold"/>
                                        <p:tgtEl>
                                          <p:spTgt spid="6"/>
                                        </p:tgtEl>
                                        <p:attrNameLst>
                                          <p:attrName>ppt_w</p:attrName>
                                        </p:attrNameLst>
                                      </p:cBhvr>
                                      <p:tavLst>
                                        <p:tav tm="0">
                                          <p:val>
                                            <p:fltVal val="0"/>
                                          </p:val>
                                        </p:tav>
                                        <p:tav tm="100000">
                                          <p:val>
                                            <p:strVal val="#ppt_w"/>
                                          </p:val>
                                        </p:tav>
                                      </p:tavLst>
                                    </p:anim>
                                    <p:anim calcmode="lin" valueType="num">
                                      <p:cBhvr>
                                        <p:cTn id="34" dur="750" fill="hold"/>
                                        <p:tgtEl>
                                          <p:spTgt spid="6"/>
                                        </p:tgtEl>
                                        <p:attrNameLst>
                                          <p:attrName>ppt_h</p:attrName>
                                        </p:attrNameLst>
                                      </p:cBhvr>
                                      <p:tavLst>
                                        <p:tav tm="0">
                                          <p:val>
                                            <p:fltVal val="0"/>
                                          </p:val>
                                        </p:tav>
                                        <p:tav tm="100000">
                                          <p:val>
                                            <p:strVal val="#ppt_h"/>
                                          </p:val>
                                        </p:tav>
                                      </p:tavLst>
                                    </p:anim>
                                    <p:anim calcmode="lin" valueType="num">
                                      <p:cBhvr>
                                        <p:cTn id="35" dur="750" fill="hold"/>
                                        <p:tgtEl>
                                          <p:spTgt spid="6"/>
                                        </p:tgtEl>
                                        <p:attrNameLst>
                                          <p:attrName>style.rotation</p:attrName>
                                        </p:attrNameLst>
                                      </p:cBhvr>
                                      <p:tavLst>
                                        <p:tav tm="0">
                                          <p:val>
                                            <p:fltVal val="90"/>
                                          </p:val>
                                        </p:tav>
                                        <p:tav tm="100000">
                                          <p:val>
                                            <p:fltVal val="0"/>
                                          </p:val>
                                        </p:tav>
                                      </p:tavLst>
                                    </p:anim>
                                    <p:animEffect transition="in" filter="fade">
                                      <p:cBhvr>
                                        <p:cTn id="36" dur="750"/>
                                        <p:tgtEl>
                                          <p:spTgt spid="6"/>
                                        </p:tgtEl>
                                      </p:cBhvr>
                                    </p:animEffect>
                                  </p:childTnLst>
                                </p:cTn>
                              </p:par>
                              <p:par>
                                <p:cTn id="37" presetID="1" presetClass="exit" presetSubtype="0" fill="hold" nodeType="withEffect">
                                  <p:stCondLst>
                                    <p:cond delay="1250"/>
                                  </p:stCondLst>
                                  <p:childTnLst>
                                    <p:set>
                                      <p:cBhvr>
                                        <p:cTn id="38" dur="1" fill="hold">
                                          <p:stCondLst>
                                            <p:cond delay="0"/>
                                          </p:stCondLst>
                                        </p:cTn>
                                        <p:tgtEl>
                                          <p:spTgt spid="3"/>
                                        </p:tgtEl>
                                        <p:attrNameLst>
                                          <p:attrName>style.visibility</p:attrName>
                                        </p:attrNameLst>
                                      </p:cBhvr>
                                      <p:to>
                                        <p:strVal val="hidden"/>
                                      </p:to>
                                    </p:set>
                                  </p:childTnLst>
                                </p:cTn>
                              </p:par>
                            </p:childTnLst>
                          </p:cTn>
                        </p:par>
                        <p:par>
                          <p:cTn id="39" fill="hold">
                            <p:stCondLst>
                              <p:cond delay="4750"/>
                            </p:stCondLst>
                            <p:childTnLst>
                              <p:par>
                                <p:cTn id="40" presetID="1" presetClass="exit" presetSubtype="0" fill="hold" nodeType="afterEffect">
                                  <p:stCondLst>
                                    <p:cond delay="250"/>
                                  </p:stCondLst>
                                  <p:childTnLst>
                                    <p:set>
                                      <p:cBhvr>
                                        <p:cTn id="41" dur="1" fill="hold">
                                          <p:stCondLst>
                                            <p:cond delay="0"/>
                                          </p:stCondLst>
                                        </p:cTn>
                                        <p:tgtEl>
                                          <p:spTgt spid="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yeahtWAV.wav"/>
                                        </p:tgtEl>
                                      </p:cMediaNode>
                                    </p:audio>
                                  </p:subTnLst>
                                </p:cTn>
                              </p:par>
                              <p:par>
                                <p:cTn id="42" presetID="1" presetClass="entr" presetSubtype="0" fill="hold" nodeType="withEffect">
                                  <p:stCondLst>
                                    <p:cond delay="250"/>
                                  </p:stCondLst>
                                  <p:childTnLst>
                                    <p:set>
                                      <p:cBhvr>
                                        <p:cTn id="43" dur="1" fill="hold">
                                          <p:stCondLst>
                                            <p:cond delay="0"/>
                                          </p:stCondLst>
                                        </p:cTn>
                                        <p:tgtEl>
                                          <p:spTgt spid="9"/>
                                        </p:tgtEl>
                                        <p:attrNameLst>
                                          <p:attrName>style.visibility</p:attrName>
                                        </p:attrNameLst>
                                      </p:cBhvr>
                                      <p:to>
                                        <p:strVal val="visible"/>
                                      </p:to>
                                    </p:set>
                                  </p:childTnLst>
                                </p:cTn>
                              </p:par>
                              <p:par>
                                <p:cTn id="44" presetID="9" presetClass="emph" presetSubtype="0" grpId="0" nodeType="withEffect">
                                  <p:stCondLst>
                                    <p:cond delay="250"/>
                                  </p:stCondLst>
                                  <p:childTnLst>
                                    <p:set>
                                      <p:cBhvr rctx="PPT">
                                        <p:cTn id="45" dur="indefinite"/>
                                        <p:tgtEl>
                                          <p:spTgt spid="17"/>
                                        </p:tgtEl>
                                        <p:attrNameLst>
                                          <p:attrName>style.opacity</p:attrName>
                                        </p:attrNameLst>
                                      </p:cBhvr>
                                      <p:to>
                                        <p:strVal val="0.5"/>
                                      </p:to>
                                    </p:set>
                                    <p:animEffect filter="image" prLst="opacity: 0.5">
                                      <p:cBhvr rctx="IE">
                                        <p:cTn id="46" dur="indefinite"/>
                                        <p:tgtEl>
                                          <p:spTgt spid="17"/>
                                        </p:tgtEl>
                                      </p:cBhvr>
                                    </p:animEffect>
                                  </p:childTnLst>
                                </p:cTn>
                              </p:par>
                              <p:par>
                                <p:cTn id="47" presetID="9" presetClass="emph" presetSubtype="0" grpId="0" nodeType="withEffect">
                                  <p:stCondLst>
                                    <p:cond delay="250"/>
                                  </p:stCondLst>
                                  <p:childTnLst>
                                    <p:set>
                                      <p:cBhvr rctx="PPT">
                                        <p:cTn id="48" dur="indefinite"/>
                                        <p:tgtEl>
                                          <p:spTgt spid="16"/>
                                        </p:tgtEl>
                                        <p:attrNameLst>
                                          <p:attrName>style.opacity</p:attrName>
                                        </p:attrNameLst>
                                      </p:cBhvr>
                                      <p:to>
                                        <p:strVal val="0.5"/>
                                      </p:to>
                                    </p:set>
                                    <p:animEffect filter="image" prLst="opacity: 0.5">
                                      <p:cBhvr rctx="IE">
                                        <p:cTn id="49" dur="indefinite"/>
                                        <p:tgtEl>
                                          <p:spTgt spid="16"/>
                                        </p:tgtEl>
                                      </p:cBhvr>
                                    </p:animEffect>
                                  </p:childTnLst>
                                </p:cTn>
                              </p:par>
                              <p:par>
                                <p:cTn id="50" presetID="2" presetClass="entr" presetSubtype="2"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additive="base">
                                        <p:cTn id="52" dur="500" fill="hold"/>
                                        <p:tgtEl>
                                          <p:spTgt spid="22"/>
                                        </p:tgtEl>
                                        <p:attrNameLst>
                                          <p:attrName>ppt_x</p:attrName>
                                        </p:attrNameLst>
                                      </p:cBhvr>
                                      <p:tavLst>
                                        <p:tav tm="0">
                                          <p:val>
                                            <p:strVal val="1+#ppt_w/2"/>
                                          </p:val>
                                        </p:tav>
                                        <p:tav tm="100000">
                                          <p:val>
                                            <p:strVal val="#ppt_x"/>
                                          </p:val>
                                        </p:tav>
                                      </p:tavLst>
                                    </p:anim>
                                    <p:anim calcmode="lin" valueType="num">
                                      <p:cBhvr additive="base">
                                        <p:cTn id="53"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14"/>
                  </p:tgtEl>
                </p:cond>
              </p:nextCondLst>
            </p:seq>
            <p:seq concurrent="1" nextAc="seek">
              <p:cTn id="54" restart="whenNotActive" fill="hold" evtFilter="cancelBubble" nodeType="interactiveSeq">
                <p:stCondLst>
                  <p:cond evt="onClick" delay="0">
                    <p:tgtEl>
                      <p:spTgt spid="17"/>
                    </p:tgtEl>
                  </p:cond>
                </p:stCondLst>
                <p:endSync evt="end" delay="0">
                  <p:rtn val="all"/>
                </p:endSync>
                <p:childTnLst>
                  <p:par>
                    <p:cTn id="55" fill="hold">
                      <p:stCondLst>
                        <p:cond delay="0"/>
                      </p:stCondLst>
                      <p:childTnLst>
                        <p:par>
                          <p:cTn id="56" fill="hold">
                            <p:stCondLst>
                              <p:cond delay="0"/>
                            </p:stCondLst>
                            <p:childTnLst>
                              <p:par>
                                <p:cTn id="57" presetID="1" presetClass="exit" presetSubtype="0" fill="hold" nodeType="clickEffect">
                                  <p:stCondLst>
                                    <p:cond delay="0"/>
                                  </p:stCondLst>
                                  <p:childTnLst>
                                    <p:set>
                                      <p:cBhvr>
                                        <p:cTn id="58"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3" name="Pokeball Sound Effect.wav"/>
                                        </p:tgtEl>
                                      </p:cMediaNode>
                                    </p:audio>
                                  </p:subTnLst>
                                </p:cTn>
                              </p:par>
                              <p:par>
                                <p:cTn id="59" presetID="1" presetClass="entr" presetSubtype="0" fill="hold" nodeType="with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42" presetClass="path" presetSubtype="0" accel="50000" decel="50000" autoRev="1" fill="hold" nodeType="withEffect">
                                  <p:stCondLst>
                                    <p:cond delay="0"/>
                                  </p:stCondLst>
                                  <p:childTnLst>
                                    <p:animMotion origin="layout" path="M -1.66667E-6 -1.11111E-6 L -0.43841 1.07732 " pathEditMode="relative" rAng="0" ptsTypes="AA">
                                      <p:cBhvr>
                                        <p:cTn id="64" dur="750" fill="hold"/>
                                        <p:tgtEl>
                                          <p:spTgt spid="13"/>
                                        </p:tgtEl>
                                        <p:attrNameLst>
                                          <p:attrName>ppt_x</p:attrName>
                                          <p:attrName>ppt_y</p:attrName>
                                        </p:attrNameLst>
                                      </p:cBhvr>
                                      <p:rCtr x="-21927" y="53866"/>
                                    </p:animMotion>
                                  </p:childTnLst>
                                </p:cTn>
                              </p:par>
                              <p:par>
                                <p:cTn id="65" presetID="1" presetClass="exit" presetSubtype="0" fill="hold" nodeType="withEffect">
                                  <p:stCondLst>
                                    <p:cond delay="1250"/>
                                  </p:stCondLst>
                                  <p:childTnLst>
                                    <p:set>
                                      <p:cBhvr>
                                        <p:cTn id="66" dur="1" fill="hold">
                                          <p:stCondLst>
                                            <p:cond delay="0"/>
                                          </p:stCondLst>
                                        </p:cTn>
                                        <p:tgtEl>
                                          <p:spTgt spid="8"/>
                                        </p:tgtEl>
                                        <p:attrNameLst>
                                          <p:attrName>style.visibility</p:attrName>
                                        </p:attrNameLst>
                                      </p:cBhvr>
                                      <p:to>
                                        <p:strVal val="hidden"/>
                                      </p:to>
                                    </p:set>
                                  </p:childTnLst>
                                </p:cTn>
                              </p:par>
                              <p:par>
                                <p:cTn id="67" presetID="1" presetClass="exit" presetSubtype="0" fill="hold" nodeType="withEffect">
                                  <p:stCondLst>
                                    <p:cond delay="125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ntr" presetSubtype="0" fill="hold" nodeType="withEffect">
                                  <p:stCondLst>
                                    <p:cond delay="1250"/>
                                  </p:stCondLst>
                                  <p:childTnLst>
                                    <p:set>
                                      <p:cBhvr>
                                        <p:cTn id="7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5" name="sorry waw.wav"/>
                                        </p:tgtEl>
                                      </p:cMediaNode>
                                    </p:audio>
                                  </p:subTnLst>
                                </p:cTn>
                              </p:par>
                              <p:par>
                                <p:cTn id="71" presetID="1" presetClass="exit" presetSubtype="0" fill="hold" nodeType="withEffect">
                                  <p:stCondLst>
                                    <p:cond delay="2750"/>
                                  </p:stCondLst>
                                  <p:childTnLst>
                                    <p:set>
                                      <p:cBhvr>
                                        <p:cTn id="72" dur="1" fill="hold">
                                          <p:stCondLst>
                                            <p:cond delay="0"/>
                                          </p:stCondLst>
                                        </p:cTn>
                                        <p:tgtEl>
                                          <p:spTgt spid="10"/>
                                        </p:tgtEl>
                                        <p:attrNameLst>
                                          <p:attrName>style.visibility</p:attrName>
                                        </p:attrNameLst>
                                      </p:cBhvr>
                                      <p:to>
                                        <p:strVal val="hidden"/>
                                      </p:to>
                                    </p:set>
                                  </p:childTnLst>
                                </p:cTn>
                              </p:par>
                              <p:par>
                                <p:cTn id="73" presetID="1" presetClass="entr" presetSubtype="0" fill="hold" nodeType="withEffect">
                                  <p:stCondLst>
                                    <p:cond delay="2750"/>
                                  </p:stCondLst>
                                  <p:childTnLst>
                                    <p:set>
                                      <p:cBhvr>
                                        <p:cTn id="74" dur="1" fill="hold">
                                          <p:stCondLst>
                                            <p:cond delay="0"/>
                                          </p:stCondLst>
                                        </p:cTn>
                                        <p:tgtEl>
                                          <p:spTgt spid="4"/>
                                        </p:tgtEl>
                                        <p:attrNameLst>
                                          <p:attrName>style.visibility</p:attrName>
                                        </p:attrNameLst>
                                      </p:cBhvr>
                                      <p:to>
                                        <p:strVal val="visible"/>
                                      </p:to>
                                    </p:set>
                                  </p:childTnLst>
                                </p:cTn>
                              </p:par>
                              <p:par>
                                <p:cTn id="75" presetID="9" presetClass="emph" presetSubtype="0" grpId="1" nodeType="withEffect">
                                  <p:stCondLst>
                                    <p:cond delay="2750"/>
                                  </p:stCondLst>
                                  <p:childTnLst>
                                    <p:set>
                                      <p:cBhvr rctx="PPT">
                                        <p:cTn id="76" dur="indefinite"/>
                                        <p:tgtEl>
                                          <p:spTgt spid="17"/>
                                        </p:tgtEl>
                                        <p:attrNameLst>
                                          <p:attrName>style.opacity</p:attrName>
                                        </p:attrNameLst>
                                      </p:cBhvr>
                                      <p:to>
                                        <p:strVal val="0.5"/>
                                      </p:to>
                                    </p:set>
                                    <p:animEffect filter="image" prLst="opacity: 0.5">
                                      <p:cBhvr rctx="IE">
                                        <p:cTn id="77" dur="indefinite"/>
                                        <p:tgtEl>
                                          <p:spTgt spid="17"/>
                                        </p:tgtEl>
                                      </p:cBhvr>
                                    </p:animEffect>
                                  </p:childTnLst>
                                </p:cTn>
                              </p:par>
                            </p:childTnLst>
                          </p:cTn>
                        </p:par>
                      </p:childTnLst>
                    </p:cTn>
                  </p:par>
                </p:childTnLst>
              </p:cTn>
              <p:nextCondLst>
                <p:cond evt="onClick" delay="0">
                  <p:tgtEl>
                    <p:spTgt spid="17"/>
                  </p:tgtEl>
                </p:cond>
              </p:nextCondLst>
            </p:seq>
            <p:seq concurrent="1" nextAc="seek">
              <p:cTn id="78" restart="whenNotActive" fill="hold" evtFilter="cancelBubble" nodeType="interactiveSeq">
                <p:stCondLst>
                  <p:cond evt="onClick" delay="0">
                    <p:tgtEl>
                      <p:spTgt spid="16"/>
                    </p:tgtEl>
                  </p:cond>
                </p:stCondLst>
                <p:endSync evt="end" delay="0">
                  <p:rtn val="all"/>
                </p:endSync>
                <p:childTnLst>
                  <p:par>
                    <p:cTn id="79" fill="hold">
                      <p:stCondLst>
                        <p:cond delay="0"/>
                      </p:stCondLst>
                      <p:childTnLst>
                        <p:par>
                          <p:cTn id="80" fill="hold">
                            <p:stCondLst>
                              <p:cond delay="0"/>
                            </p:stCondLst>
                            <p:childTnLst>
                              <p:par>
                                <p:cTn id="81" presetID="1" presetClass="exit" presetSubtype="0" fill="hold" nodeType="clickEffect">
                                  <p:stCondLst>
                                    <p:cond delay="0"/>
                                  </p:stCondLst>
                                  <p:childTnLst>
                                    <p:set>
                                      <p:cBhvr>
                                        <p:cTn id="82" dur="1" fill="hold">
                                          <p:stCondLst>
                                            <p:cond delay="0"/>
                                          </p:stCondLst>
                                        </p:cTn>
                                        <p:tgtEl>
                                          <p:spTgt spid="4"/>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3" name="Pokeball Sound Effect.wav"/>
                                        </p:tgtEl>
                                      </p:cMediaNode>
                                    </p:audio>
                                  </p:subTnLst>
                                </p:cTn>
                              </p:par>
                              <p:par>
                                <p:cTn id="83" presetID="1" presetClass="entr" presetSubtype="0" fill="hold" nodeType="withEffect">
                                  <p:stCondLst>
                                    <p:cond delay="0"/>
                                  </p:stCondLst>
                                  <p:childTnLst>
                                    <p:set>
                                      <p:cBhvr>
                                        <p:cTn id="84" dur="1" fill="hold">
                                          <p:stCondLst>
                                            <p:cond delay="0"/>
                                          </p:stCondLst>
                                        </p:cTn>
                                        <p:tgtEl>
                                          <p:spTgt spid="8"/>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par>
                                <p:cTn id="87" presetID="42" presetClass="path" presetSubtype="0" accel="50000" decel="50000" autoRev="1" fill="hold" nodeType="withEffect">
                                  <p:stCondLst>
                                    <p:cond delay="0"/>
                                  </p:stCondLst>
                                  <p:childTnLst>
                                    <p:animMotion origin="layout" path="M -1.66667E-6 -1.11111E-6 L -0.44127 1.06713 " pathEditMode="relative" rAng="0" ptsTypes="AA">
                                      <p:cBhvr>
                                        <p:cTn id="88" dur="750" fill="hold"/>
                                        <p:tgtEl>
                                          <p:spTgt spid="13"/>
                                        </p:tgtEl>
                                        <p:attrNameLst>
                                          <p:attrName>ppt_x</p:attrName>
                                          <p:attrName>ppt_y</p:attrName>
                                        </p:attrNameLst>
                                      </p:cBhvr>
                                      <p:rCtr x="-21992" y="53403"/>
                                    </p:animMotion>
                                  </p:childTnLst>
                                </p:cTn>
                              </p:par>
                              <p:par>
                                <p:cTn id="89" presetID="1" presetClass="exit" presetSubtype="0" fill="hold" nodeType="withEffect">
                                  <p:stCondLst>
                                    <p:cond delay="1250"/>
                                  </p:stCondLst>
                                  <p:childTnLst>
                                    <p:set>
                                      <p:cBhvr>
                                        <p:cTn id="90" dur="1" fill="hold">
                                          <p:stCondLst>
                                            <p:cond delay="0"/>
                                          </p:stCondLst>
                                        </p:cTn>
                                        <p:tgtEl>
                                          <p:spTgt spid="8"/>
                                        </p:tgtEl>
                                        <p:attrNameLst>
                                          <p:attrName>style.visibility</p:attrName>
                                        </p:attrNameLst>
                                      </p:cBhvr>
                                      <p:to>
                                        <p:strVal val="hidden"/>
                                      </p:to>
                                    </p:set>
                                  </p:childTnLst>
                                </p:cTn>
                              </p:par>
                              <p:par>
                                <p:cTn id="91" presetID="1" presetClass="exit" presetSubtype="0" fill="hold" nodeType="withEffect">
                                  <p:stCondLst>
                                    <p:cond delay="1250"/>
                                  </p:stCondLst>
                                  <p:childTnLst>
                                    <p:set>
                                      <p:cBhvr>
                                        <p:cTn id="92" dur="1" fill="hold">
                                          <p:stCondLst>
                                            <p:cond delay="0"/>
                                          </p:stCondLst>
                                        </p:cTn>
                                        <p:tgtEl>
                                          <p:spTgt spid="13"/>
                                        </p:tgtEl>
                                        <p:attrNameLst>
                                          <p:attrName>style.visibility</p:attrName>
                                        </p:attrNameLst>
                                      </p:cBhvr>
                                      <p:to>
                                        <p:strVal val="hidden"/>
                                      </p:to>
                                    </p:set>
                                  </p:childTnLst>
                                </p:cTn>
                              </p:par>
                              <p:par>
                                <p:cTn id="93" presetID="1" presetClass="entr" presetSubtype="0" fill="hold" nodeType="withEffect">
                                  <p:stCondLst>
                                    <p:cond delay="1250"/>
                                  </p:stCondLst>
                                  <p:childTnLst>
                                    <p:set>
                                      <p:cBhvr>
                                        <p:cTn id="94"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93"/>
                                            </p:cond>
                                          </p:stCondLst>
                                          <p:endCondLst>
                                            <p:cond evt="onStopAudio" delay="0">
                                              <p:tgtEl>
                                                <p:sldTgt/>
                                              </p:tgtEl>
                                            </p:cond>
                                          </p:endCondLst>
                                        </p:cTn>
                                        <p:tgtEl>
                                          <p:sndTgt r:embed="rId5" name="sorry waw.wav"/>
                                        </p:tgtEl>
                                      </p:cMediaNode>
                                    </p:audio>
                                  </p:subTnLst>
                                </p:cTn>
                              </p:par>
                              <p:par>
                                <p:cTn id="95" presetID="1" presetClass="exit" presetSubtype="0" fill="hold" nodeType="withEffect">
                                  <p:stCondLst>
                                    <p:cond delay="2750"/>
                                  </p:stCondLst>
                                  <p:childTnLst>
                                    <p:set>
                                      <p:cBhvr>
                                        <p:cTn id="96" dur="1" fill="hold">
                                          <p:stCondLst>
                                            <p:cond delay="0"/>
                                          </p:stCondLst>
                                        </p:cTn>
                                        <p:tgtEl>
                                          <p:spTgt spid="10"/>
                                        </p:tgtEl>
                                        <p:attrNameLst>
                                          <p:attrName>style.visibility</p:attrName>
                                        </p:attrNameLst>
                                      </p:cBhvr>
                                      <p:to>
                                        <p:strVal val="hidden"/>
                                      </p:to>
                                    </p:set>
                                  </p:childTnLst>
                                </p:cTn>
                              </p:par>
                              <p:par>
                                <p:cTn id="97" presetID="1" presetClass="entr" presetSubtype="0" fill="hold" nodeType="withEffect">
                                  <p:stCondLst>
                                    <p:cond delay="2750"/>
                                  </p:stCondLst>
                                  <p:childTnLst>
                                    <p:set>
                                      <p:cBhvr>
                                        <p:cTn id="98" dur="1" fill="hold">
                                          <p:stCondLst>
                                            <p:cond delay="0"/>
                                          </p:stCondLst>
                                        </p:cTn>
                                        <p:tgtEl>
                                          <p:spTgt spid="4"/>
                                        </p:tgtEl>
                                        <p:attrNameLst>
                                          <p:attrName>style.visibility</p:attrName>
                                        </p:attrNameLst>
                                      </p:cBhvr>
                                      <p:to>
                                        <p:strVal val="visible"/>
                                      </p:to>
                                    </p:set>
                                  </p:childTnLst>
                                </p:cTn>
                              </p:par>
                              <p:par>
                                <p:cTn id="99" presetID="9" presetClass="emph" presetSubtype="0" grpId="1" nodeType="withEffect">
                                  <p:stCondLst>
                                    <p:cond delay="2750"/>
                                  </p:stCondLst>
                                  <p:childTnLst>
                                    <p:set>
                                      <p:cBhvr rctx="PPT">
                                        <p:cTn id="100" dur="indefinite"/>
                                        <p:tgtEl>
                                          <p:spTgt spid="16"/>
                                        </p:tgtEl>
                                        <p:attrNameLst>
                                          <p:attrName>style.opacity</p:attrName>
                                        </p:attrNameLst>
                                      </p:cBhvr>
                                      <p:to>
                                        <p:strVal val="0.5"/>
                                      </p:to>
                                    </p:set>
                                    <p:animEffect filter="image" prLst="opacity: 0.5">
                                      <p:cBhvr rctx="IE">
                                        <p:cTn id="101" dur="indefinite"/>
                                        <p:tgtEl>
                                          <p:spTgt spid="16"/>
                                        </p:tgtEl>
                                      </p:cBhvr>
                                    </p:animEffect>
                                  </p:childTnLst>
                                </p:cTn>
                              </p:par>
                            </p:childTnLst>
                          </p:cTn>
                        </p:par>
                      </p:childTnLst>
                    </p:cTn>
                  </p:par>
                </p:childTnLst>
              </p:cTn>
              <p:nextCondLst>
                <p:cond evt="onClick" delay="0">
                  <p:tgtEl>
                    <p:spTgt spid="16"/>
                  </p:tgtEl>
                </p:cond>
              </p:nextCondLst>
            </p:seq>
          </p:childTnLst>
        </p:cTn>
      </p:par>
    </p:tnLst>
    <p:bldLst>
      <p:bldP spid="16" grpId="0" animBg="1"/>
      <p:bldP spid="16" grpId="1" animBg="1"/>
      <p:bldP spid="17" grpId="0" animBg="1"/>
      <p:bldP spid="17" grpId="1"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4114</TotalTime>
  <Words>526</Words>
  <Application>Microsoft Office PowerPoint</Application>
  <PresentationFormat>On-screen Show (16:9)</PresentationFormat>
  <Paragraphs>120</Paragraphs>
  <Slides>25</Slides>
  <Notes>15</Notes>
  <HiddenSlides>0</HiddenSlides>
  <MMClips>1</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25</vt:i4>
      </vt:variant>
    </vt:vector>
  </HeadingPairs>
  <TitlesOfParts>
    <vt:vector size="35" baseType="lpstr">
      <vt:lpstr>Arial</vt:lpstr>
      <vt:lpstr>Kirang Haerang</vt:lpstr>
      <vt:lpstr>Calibri</vt:lpstr>
      <vt:lpstr>Berlin Sans FB Demi</vt:lpstr>
      <vt:lpstr>Cooper Black</vt:lpstr>
      <vt:lpstr>Berlin Sans FB</vt:lpstr>
      <vt:lpstr>.VnBlack</vt:lpstr>
      <vt:lpstr>Fredoka One</vt:lpstr>
      <vt:lpstr>Tahoma</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Bùi Liễu 0968142780</dc:creator>
  <cp:lastModifiedBy>User</cp:lastModifiedBy>
  <cp:revision>564</cp:revision>
  <dcterms:created xsi:type="dcterms:W3CDTF">2006-08-16T00:00:00Z</dcterms:created>
  <dcterms:modified xsi:type="dcterms:W3CDTF">2024-04-23T05:14:52Z</dcterms:modified>
</cp:coreProperties>
</file>