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8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4" r:id="rId12"/>
    <p:sldId id="275" r:id="rId13"/>
    <p:sldId id="276" r:id="rId14"/>
    <p:sldId id="277" r:id="rId15"/>
    <p:sldId id="278" r:id="rId16"/>
    <p:sldId id="331" r:id="rId17"/>
    <p:sldId id="332" r:id="rId18"/>
    <p:sldId id="333" r:id="rId19"/>
    <p:sldId id="334" r:id="rId20"/>
    <p:sldId id="279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30" r:id="rId29"/>
    <p:sldId id="324" r:id="rId30"/>
    <p:sldId id="326" r:id="rId31"/>
    <p:sldId id="328" r:id="rId32"/>
    <p:sldId id="329" r:id="rId33"/>
    <p:sldId id="308" r:id="rId34"/>
    <p:sldId id="312" r:id="rId35"/>
    <p:sldId id="313" r:id="rId36"/>
    <p:sldId id="31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 autoAdjust="0"/>
    <p:restoredTop sz="94660"/>
  </p:normalViewPr>
  <p:slideViewPr>
    <p:cSldViewPr>
      <p:cViewPr>
        <p:scale>
          <a:sx n="74" d="100"/>
          <a:sy n="74" d="100"/>
        </p:scale>
        <p:origin x="-780" y="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27/04/2024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69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43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5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4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3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64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47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4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55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81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8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6.png"/><Relationship Id="rId5" Type="http://schemas.microsoft.com/office/2007/relationships/media" Target="../media/media5.wav"/><Relationship Id="rId10" Type="http://schemas.openxmlformats.org/officeDocument/2006/relationships/image" Target="../media/image15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9.png"/><Relationship Id="rId18" Type="http://schemas.openxmlformats.org/officeDocument/2006/relationships/slide" Target="slide29.xml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26.xml"/><Relationship Id="rId17" Type="http://schemas.openxmlformats.org/officeDocument/2006/relationships/image" Target="../media/image31.png"/><Relationship Id="rId25" Type="http://schemas.openxmlformats.org/officeDocument/2006/relationships/image" Target="../media/image36.png"/><Relationship Id="rId2" Type="http://schemas.microsoft.com/office/2007/relationships/media" Target="../media/media8.wav"/><Relationship Id="rId16" Type="http://schemas.openxmlformats.org/officeDocument/2006/relationships/slide" Target="slide28.xml"/><Relationship Id="rId20" Type="http://schemas.openxmlformats.org/officeDocument/2006/relationships/slide" Target="slide30.xml"/><Relationship Id="rId29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slide" Target="slide23.xml"/><Relationship Id="rId11" Type="http://schemas.openxmlformats.org/officeDocument/2006/relationships/image" Target="../media/image28.png"/><Relationship Id="rId24" Type="http://schemas.openxmlformats.org/officeDocument/2006/relationships/image" Target="../media/image35.png"/><Relationship Id="rId32" Type="http://schemas.openxmlformats.org/officeDocument/2006/relationships/image" Target="../media/image42.jpe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slide" Target="slide25.xml"/><Relationship Id="rId19" Type="http://schemas.openxmlformats.org/officeDocument/2006/relationships/image" Target="../media/image32.png"/><Relationship Id="rId31" Type="http://schemas.openxmlformats.org/officeDocument/2006/relationships/slide" Target="slide32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openxmlformats.org/officeDocument/2006/relationships/slide" Target="slide27.xml"/><Relationship Id="rId22" Type="http://schemas.openxmlformats.org/officeDocument/2006/relationships/slide" Target="slide31.xml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12" Type="http://schemas.openxmlformats.org/officeDocument/2006/relationships/image" Target="../media/image43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8.wav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12" Type="http://schemas.openxmlformats.org/officeDocument/2006/relationships/image" Target="../media/image43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8.wav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8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6.png"/><Relationship Id="rId5" Type="http://schemas.microsoft.com/office/2007/relationships/media" Target="../media/media5.wav"/><Relationship Id="rId10" Type="http://schemas.openxmlformats.org/officeDocument/2006/relationships/image" Target="../media/image15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Tuesday April </a:t>
            </a:r>
            <a:r>
              <a:rPr lang="en-US" sz="4400" dirty="0">
                <a:latin typeface="Berlin Sans FB Demi" panose="020E0802020502020306" pitchFamily="34" charset="0"/>
              </a:rPr>
              <a:t>9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4400" dirty="0" smtClean="0">
                <a:latin typeface="Berlin Sans FB Demi" panose="020E0802020502020306" pitchFamily="34" charset="0"/>
              </a:rPr>
              <a:t> , 2024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18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7"/>
          <a:stretch/>
        </p:blipFill>
        <p:spPr>
          <a:xfrm>
            <a:off x="4876800" y="3733800"/>
            <a:ext cx="3200400" cy="260992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302910" y="244308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reading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300225" y="3352799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ˈriː.dɪŋ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9067800" y="4174813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57" y="1905000"/>
            <a:ext cx="4038600" cy="2746053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436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220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81600" y="893317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000334" y="3796403"/>
            <a:ext cx="15279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writing</a:t>
            </a:r>
          </a:p>
        </p:txBody>
      </p:sp>
      <p:sp>
        <p:nvSpPr>
          <p:cNvPr id="13" name="Bùi Liễu"/>
          <p:cNvSpPr/>
          <p:nvPr/>
        </p:nvSpPr>
        <p:spPr>
          <a:xfrm>
            <a:off x="639389" y="2492829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644106"/>
            <a:ext cx="1754025" cy="1251735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3709223" y="3818174"/>
            <a:ext cx="175400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dancing</a:t>
            </a:r>
          </a:p>
        </p:txBody>
      </p:sp>
      <p:sp>
        <p:nvSpPr>
          <p:cNvPr id="49" name="Bùi Liễu"/>
          <p:cNvSpPr/>
          <p:nvPr/>
        </p:nvSpPr>
        <p:spPr>
          <a:xfrm>
            <a:off x="3464821" y="2514600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0313" y="2644106"/>
            <a:ext cx="1734977" cy="1251735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6531914" y="3809769"/>
            <a:ext cx="16401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singing</a:t>
            </a:r>
          </a:p>
        </p:txBody>
      </p:sp>
      <p:sp>
        <p:nvSpPr>
          <p:cNvPr id="54" name="Bùi Liễu"/>
          <p:cNvSpPr/>
          <p:nvPr/>
        </p:nvSpPr>
        <p:spPr>
          <a:xfrm>
            <a:off x="6214101" y="2514600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007" y="2644107"/>
            <a:ext cx="1920417" cy="1213876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9382130" y="3794170"/>
            <a:ext cx="166423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59" name="Bùi Liễu"/>
          <p:cNvSpPr/>
          <p:nvPr/>
        </p:nvSpPr>
        <p:spPr>
          <a:xfrm>
            <a:off x="9073235" y="2490596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9847" y="2653490"/>
            <a:ext cx="1828800" cy="1195110"/>
          </a:xfrm>
          <a:prstGeom prst="rect">
            <a:avLst/>
          </a:prstGeom>
        </p:spPr>
      </p:pic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1" y="4240349"/>
            <a:ext cx="329366" cy="279699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33" y="4228527"/>
            <a:ext cx="314198" cy="266818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88" y="4188268"/>
            <a:ext cx="332998" cy="282784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4" y="4191353"/>
            <a:ext cx="329366" cy="2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20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3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858468" y="830160"/>
            <a:ext cx="4972051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1/ New words: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3429000" y="2000282"/>
            <a:ext cx="2023535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484046" y="3370464"/>
            <a:ext cx="1890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429000" y="2717631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dance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456142" y="4014526"/>
            <a:ext cx="197506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5924550" y="2173069"/>
            <a:ext cx="103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5943600" y="2819400"/>
            <a:ext cx="26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nhảy, múa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5924550" y="342966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5943600" y="4138117"/>
            <a:ext cx="165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3657600" y="491626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Write + ing = writing: đang viết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733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74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702670" y="2590800"/>
            <a:ext cx="6203330" cy="71033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singing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( tôi đang hát)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64101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đang làm gì.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2286000" y="421363"/>
            <a:ext cx="4288353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2/Model sentences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4114800" y="3581400"/>
            <a:ext cx="3276600" cy="685152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</p:spTree>
    <p:extLst>
      <p:ext uri="{BB962C8B-B14F-4D97-AF65-F5344CB8AC3E}">
        <p14:creationId xmlns:p14="http://schemas.microsoft.com/office/powerpoint/2010/main" val="1583798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5715000" y="1219200"/>
            <a:ext cx="6115594" cy="510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98" y="3973808"/>
            <a:ext cx="2212936" cy="15951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76" y="1582718"/>
            <a:ext cx="2259848" cy="15061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3" y="1556251"/>
            <a:ext cx="2253551" cy="15019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77" y="3987535"/>
            <a:ext cx="2259848" cy="15829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0" name="Bùi Liễu"/>
          <p:cNvSpPr/>
          <p:nvPr/>
        </p:nvSpPr>
        <p:spPr>
          <a:xfrm>
            <a:off x="5912954" y="1484714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50"/>
                </a:solidFill>
              </a:rPr>
              <a:t>a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8836964" y="1484714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b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5946102" y="3873484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50"/>
                </a:solidFill>
              </a:rPr>
              <a:t>c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8770215" y="3904657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d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6283475" y="3163440"/>
            <a:ext cx="2352598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9169625" y="3168044"/>
            <a:ext cx="2340373" cy="53829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6253676" y="5749784"/>
            <a:ext cx="2382397" cy="533669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9228068" y="5742995"/>
            <a:ext cx="2281931" cy="58160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1261272" y="2590800"/>
            <a:ext cx="3828640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rack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59" y="552703"/>
            <a:ext cx="521164" cy="4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57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261272" y="2590800"/>
            <a:ext cx="3828640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76" y="1582718"/>
            <a:ext cx="2259848" cy="15061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" name="Bùi Liễu"/>
          <p:cNvSpPr/>
          <p:nvPr/>
        </p:nvSpPr>
        <p:spPr>
          <a:xfrm>
            <a:off x="6283475" y="3163440"/>
            <a:ext cx="2352598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5540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writing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261272" y="2590800"/>
            <a:ext cx="3828640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5540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dancing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03097"/>
            <a:ext cx="2253551" cy="15019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Bùi Liễu"/>
          <p:cNvSpPr/>
          <p:nvPr/>
        </p:nvSpPr>
        <p:spPr>
          <a:xfrm>
            <a:off x="6562442" y="3414890"/>
            <a:ext cx="2340373" cy="53829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261272" y="2590800"/>
            <a:ext cx="3828640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5540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singing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799348"/>
            <a:ext cx="2259848" cy="15829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Bùi Liễu"/>
          <p:cNvSpPr/>
          <p:nvPr/>
        </p:nvSpPr>
        <p:spPr>
          <a:xfrm>
            <a:off x="6781799" y="3561597"/>
            <a:ext cx="2382397" cy="533669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261272" y="2590800"/>
            <a:ext cx="3828640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5540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reading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5000"/>
            <a:ext cx="2212936" cy="15951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Bùi Liễu"/>
          <p:cNvSpPr/>
          <p:nvPr/>
        </p:nvSpPr>
        <p:spPr>
          <a:xfrm>
            <a:off x="6427870" y="3674187"/>
            <a:ext cx="2281931" cy="58160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9288967" cy="5420291"/>
          </a:xfrm>
          <a:prstGeom prst="rect">
            <a:avLst/>
          </a:prstGeom>
        </p:spPr>
      </p:pic>
      <p:sp>
        <p:nvSpPr>
          <p:cNvPr id="5" name="Bùi Liễu"/>
          <p:cNvSpPr/>
          <p:nvPr/>
        </p:nvSpPr>
        <p:spPr>
          <a:xfrm>
            <a:off x="1943577" y="2590800"/>
            <a:ext cx="2552223" cy="762000"/>
          </a:xfrm>
          <a:prstGeom prst="wedgeRoundRectCallout">
            <a:avLst>
              <a:gd name="adj1" fmla="val -44163"/>
              <a:gd name="adj2" fmla="val 8414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34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8121898" cy="554893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48000" y="2584590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6151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1883041" y="1512400"/>
            <a:ext cx="3091231" cy="61531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95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</a:t>
            </a:r>
            <a:endParaRPr lang="en-US" sz="495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2605355" y="1706665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2231253" y="2439563"/>
            <a:ext cx="964775" cy="909224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3210479" y="2439563"/>
            <a:ext cx="969348" cy="960096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4194280" y="2439564"/>
            <a:ext cx="964775" cy="914795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2231253" y="3436086"/>
            <a:ext cx="964775" cy="909224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3210479" y="3458342"/>
            <a:ext cx="969348" cy="909224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4194280" y="3458342"/>
            <a:ext cx="964775" cy="909224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=""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2231253" y="4477120"/>
            <a:ext cx="964775" cy="954040"/>
          </a:xfrm>
          <a:prstGeom prst="rect">
            <a:avLst/>
          </a:prstGeom>
        </p:spPr>
      </p:pic>
      <p:pic>
        <p:nvPicPr>
          <p:cNvPr id="22" name="Picture 21">
            <a:hlinkClick r:id="rId20" action="ppaction://hlinksldjump"/>
            <a:extLst>
              <a:ext uri="{FF2B5EF4-FFF2-40B4-BE49-F238E27FC236}">
                <a16:creationId xmlns=""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3210479" y="4477121"/>
            <a:ext cx="969348" cy="947621"/>
          </a:xfrm>
          <a:prstGeom prst="rect">
            <a:avLst/>
          </a:prstGeom>
        </p:spPr>
      </p:pic>
      <p:pic>
        <p:nvPicPr>
          <p:cNvPr id="24" name="Picture 23">
            <a:hlinkClick r:id="rId22" action="ppaction://hlinksldjump"/>
            <a:extLst>
              <a:ext uri="{FF2B5EF4-FFF2-40B4-BE49-F238E27FC236}">
                <a16:creationId xmlns=""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4194280" y="4477120"/>
            <a:ext cx="964775" cy="954040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=""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676721" y="1306196"/>
            <a:ext cx="4264820" cy="4192128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=""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398162" y="4422598"/>
            <a:ext cx="1609771" cy="138161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=""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48480" y="4760125"/>
            <a:ext cx="451637" cy="411590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=""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81494" y="4764747"/>
            <a:ext cx="451637" cy="411590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=""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902085" y="4769833"/>
            <a:ext cx="451637" cy="411590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=""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62188" y="4774687"/>
            <a:ext cx="451637" cy="411590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=""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67642" y="4934032"/>
            <a:ext cx="451637" cy="41159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86707" y="4264506"/>
            <a:ext cx="377034" cy="554057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=""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3960" y="4907611"/>
            <a:ext cx="451637" cy="411590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=""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7998" y="2962145"/>
            <a:ext cx="451637" cy="411590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=""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17505" y="4950550"/>
            <a:ext cx="451637" cy="411590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=""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16388" y="1529951"/>
            <a:ext cx="451637" cy="411590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=""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30753" y="2674979"/>
            <a:ext cx="451637" cy="411590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=""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70258" y="4966909"/>
            <a:ext cx="451637" cy="411590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=""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20576" y="3235783"/>
            <a:ext cx="451637" cy="411590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=""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20115" y="3114790"/>
            <a:ext cx="451637" cy="411590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=""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37709" y="4956970"/>
            <a:ext cx="451637" cy="411590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=""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95689" y="1904077"/>
            <a:ext cx="451637" cy="411590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=""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14956" y="1486120"/>
            <a:ext cx="451637" cy="411590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=""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96621" y="1938283"/>
            <a:ext cx="451637" cy="411590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=""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58942" y="3207939"/>
            <a:ext cx="451637" cy="411590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=""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6984132" y="4422598"/>
            <a:ext cx="1609771" cy="138161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=""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34451" y="4760125"/>
            <a:ext cx="451637" cy="411590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=""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67464" y="4764747"/>
            <a:ext cx="451637" cy="411590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=""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488056" y="4769833"/>
            <a:ext cx="451637" cy="411590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=""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748158" y="4774687"/>
            <a:ext cx="451637" cy="411590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=""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53612" y="4934032"/>
            <a:ext cx="451637" cy="411590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=""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79930" y="4907611"/>
            <a:ext cx="451637" cy="411590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=""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18908" y="2364565"/>
            <a:ext cx="451637" cy="411590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=""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03475" y="4950550"/>
            <a:ext cx="451637" cy="411590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=""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29339" y="2780746"/>
            <a:ext cx="451637" cy="411590"/>
          </a:xfrm>
          <a:prstGeom prst="rect">
            <a:avLst/>
          </a:prstGeom>
        </p:spPr>
      </p:pic>
      <p:pic>
        <p:nvPicPr>
          <p:cNvPr id="95" name="apple">
            <a:extLst>
              <a:ext uri="{FF2B5EF4-FFF2-40B4-BE49-F238E27FC236}">
                <a16:creationId xmlns=""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23188" y="3522516"/>
            <a:ext cx="451637" cy="411590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=""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56228" y="4966909"/>
            <a:ext cx="451637" cy="411590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=""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6934" y="3238194"/>
            <a:ext cx="451637" cy="411590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=""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66921" y="3379734"/>
            <a:ext cx="451637" cy="411590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=""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823679" y="4956970"/>
            <a:ext cx="451637" cy="411590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=""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939857" y="1907857"/>
            <a:ext cx="451637" cy="411590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=""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21537" y="2544934"/>
            <a:ext cx="451637" cy="411590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=""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7668" y="2254210"/>
            <a:ext cx="451637" cy="411590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=""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57397" y="1390624"/>
            <a:ext cx="451637" cy="411590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=""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8613027" y="4422598"/>
            <a:ext cx="1609771" cy="138161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=""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63346" y="4760125"/>
            <a:ext cx="451637" cy="411590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=""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6359" y="4764747"/>
            <a:ext cx="451637" cy="411590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=""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9116951" y="4769833"/>
            <a:ext cx="451637" cy="411590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=""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9377053" y="4774687"/>
            <a:ext cx="451637" cy="411590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=""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682507" y="4934032"/>
            <a:ext cx="451637" cy="411590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=""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8825" y="4907611"/>
            <a:ext cx="451637" cy="411590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=""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6740960" y="1593874"/>
            <a:ext cx="451637" cy="411590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=""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32370" y="4950550"/>
            <a:ext cx="451637" cy="411590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=""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04493" y="1918400"/>
            <a:ext cx="451637" cy="411590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=""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8942" y="2911821"/>
            <a:ext cx="451637" cy="411590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=""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85123" y="4966909"/>
            <a:ext cx="451637" cy="411590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=""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56775" y="2713758"/>
            <a:ext cx="451637" cy="411590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=""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46710" y="2400499"/>
            <a:ext cx="451637" cy="411590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=""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2574" y="4956970"/>
            <a:ext cx="451637" cy="411590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=""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22303" y="2326061"/>
            <a:ext cx="451637" cy="411590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=""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7608" y="2052952"/>
            <a:ext cx="451637" cy="411590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=""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870296" y="2991496"/>
            <a:ext cx="451637" cy="411590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=""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68561" y="1947790"/>
            <a:ext cx="451637" cy="411590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7573069" y="4274445"/>
            <a:ext cx="377034" cy="554057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=""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9220361" y="4274445"/>
            <a:ext cx="377034" cy="554057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37" name="apple">
            <a:extLst>
              <a:ext uri="{FF2B5EF4-FFF2-40B4-BE49-F238E27FC236}">
                <a16:creationId xmlns=""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98968" y="2276655"/>
            <a:ext cx="451637" cy="411590"/>
          </a:xfrm>
          <a:prstGeom prst="rect">
            <a:avLst/>
          </a:prstGeom>
        </p:spPr>
      </p:pic>
      <p:pic>
        <p:nvPicPr>
          <p:cNvPr id="138" name="apple">
            <a:extLst>
              <a:ext uri="{FF2B5EF4-FFF2-40B4-BE49-F238E27FC236}">
                <a16:creationId xmlns=""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40400" y="2754753"/>
            <a:ext cx="451637" cy="411590"/>
          </a:xfrm>
          <a:prstGeom prst="rect">
            <a:avLst/>
          </a:prstGeom>
        </p:spPr>
      </p:pic>
      <p:pic>
        <p:nvPicPr>
          <p:cNvPr id="147" name="apple">
            <a:extLst>
              <a:ext uri="{FF2B5EF4-FFF2-40B4-BE49-F238E27FC236}">
                <a16:creationId xmlns=""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151441" y="3509478"/>
            <a:ext cx="451637" cy="411590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=""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74712" y="2648710"/>
            <a:ext cx="451637" cy="411590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=""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90244" y="2413162"/>
            <a:ext cx="451637" cy="411590"/>
          </a:xfrm>
          <a:prstGeom prst="rect">
            <a:avLst/>
          </a:prstGeom>
        </p:spPr>
      </p:pic>
      <p:pic>
        <p:nvPicPr>
          <p:cNvPr id="150" name="apple">
            <a:extLst>
              <a:ext uri="{FF2B5EF4-FFF2-40B4-BE49-F238E27FC236}">
                <a16:creationId xmlns="" xmlns:a16="http://schemas.microsoft.com/office/drawing/2014/main" id="{09F2D995-70E9-4E87-8FBE-1A063F06D68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32456" y="2269070"/>
            <a:ext cx="451637" cy="411590"/>
          </a:xfrm>
          <a:prstGeom prst="rect">
            <a:avLst/>
          </a:prstGeom>
        </p:spPr>
      </p:pic>
      <p:pic>
        <p:nvPicPr>
          <p:cNvPr id="151" name="apple">
            <a:extLst>
              <a:ext uri="{FF2B5EF4-FFF2-40B4-BE49-F238E27FC236}">
                <a16:creationId xmlns=""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742979" y="2734174"/>
            <a:ext cx="451637" cy="411590"/>
          </a:xfrm>
          <a:prstGeom prst="rect">
            <a:avLst/>
          </a:prstGeom>
        </p:spPr>
      </p:pic>
      <p:pic>
        <p:nvPicPr>
          <p:cNvPr id="152" name="apple">
            <a:extLst>
              <a:ext uri="{FF2B5EF4-FFF2-40B4-BE49-F238E27FC236}">
                <a16:creationId xmlns=""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108" y="1644287"/>
            <a:ext cx="451637" cy="411590"/>
          </a:xfrm>
          <a:prstGeom prst="rect">
            <a:avLst/>
          </a:prstGeom>
        </p:spPr>
      </p:pic>
      <p:pic>
        <p:nvPicPr>
          <p:cNvPr id="153" name="apple">
            <a:extLst>
              <a:ext uri="{FF2B5EF4-FFF2-40B4-BE49-F238E27FC236}">
                <a16:creationId xmlns="" xmlns:a16="http://schemas.microsoft.com/office/drawing/2014/main" id="{224856AB-F82D-4386-8117-2CEF7BF4B2F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59756" y="2172372"/>
            <a:ext cx="451637" cy="411590"/>
          </a:xfrm>
          <a:prstGeom prst="rect">
            <a:avLst/>
          </a:prstGeom>
        </p:spPr>
      </p:pic>
      <p:pic>
        <p:nvPicPr>
          <p:cNvPr id="6" name="Cartoon Music (13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6009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16024" y="1150373"/>
            <a:ext cx="609600" cy="609600"/>
          </a:xfrm>
          <a:prstGeom prst="rect">
            <a:avLst/>
          </a:prstGeom>
        </p:spPr>
      </p:pic>
      <p:pic>
        <p:nvPicPr>
          <p:cNvPr id="127" name="Picture 126">
            <a:hlinkClick r:id="rId31" action="ppaction://hlinksldjump"/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9864191" y="3643712"/>
            <a:ext cx="609600" cy="609600"/>
          </a:xfrm>
          <a:prstGeom prst="roundRect">
            <a:avLst>
              <a:gd name="adj" fmla="val 21834"/>
            </a:avLst>
          </a:prstGeom>
        </p:spPr>
      </p:pic>
    </p:spTree>
    <p:extLst>
      <p:ext uri="{BB962C8B-B14F-4D97-AF65-F5344CB8AC3E}">
        <p14:creationId xmlns:p14="http://schemas.microsoft.com/office/powerpoint/2010/main" val="71449764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audio>
              <p:cMediaNode vol="21212" numSld="10">
                <p:cTn id="3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81319" y="1547649"/>
            <a:ext cx="3559268" cy="940622"/>
            <a:chOff x="6488987" y="1640567"/>
            <a:chExt cx="4745691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654695" y="1640567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drawing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79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81319" y="294233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singing 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81319" y="423661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dancing 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91569" y="1547649"/>
            <a:ext cx="4790693" cy="3713363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13958"/>
            <a:ext cx="2904397" cy="2904397"/>
          </a:xfrm>
          <a:prstGeom prst="roundRect">
            <a:avLst>
              <a:gd name="adj" fmla="val 9198"/>
            </a:avLst>
          </a:prstGeom>
        </p:spPr>
      </p:pic>
      <p:sp>
        <p:nvSpPr>
          <p:cNvPr id="21" name="Rectangle 20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348632783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09907" y="163563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dancing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09907" y="293349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drawing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09907" y="423136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singing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701768" y="1371601"/>
            <a:ext cx="4741513" cy="3860512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98" y="1721252"/>
            <a:ext cx="3213835" cy="3213835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64968064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43771" y="1612578"/>
            <a:ext cx="3981957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dancing 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50227" y="2925389"/>
            <a:ext cx="3975500" cy="940622"/>
            <a:chOff x="6488988" y="1764882"/>
            <a:chExt cx="5300666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40" y="1764882"/>
              <a:ext cx="5036514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8" y="2128979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50227" y="4208307"/>
            <a:ext cx="3975500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reading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76400" y="1387673"/>
            <a:ext cx="4749474" cy="3761256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62" y="1802068"/>
            <a:ext cx="2876550" cy="287655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364056194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9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91705" y="1936362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writing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10631" y="316308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905000" y="1639606"/>
            <a:ext cx="4599200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63" y="2153645"/>
            <a:ext cx="2856820" cy="2856820"/>
          </a:xfrm>
          <a:prstGeom prst="rect">
            <a:avLst/>
          </a:prstGeom>
        </p:spPr>
      </p:pic>
      <p:grpSp>
        <p:nvGrpSpPr>
          <p:cNvPr id="15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91705" y="454015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6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dancing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85152084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0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38457" y="990600"/>
            <a:ext cx="3633101" cy="213549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391408"/>
              <a:ext cx="541608" cy="273088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24790" y="3622910"/>
            <a:ext cx="3638090" cy="2320690"/>
            <a:chOff x="6482335" y="1764882"/>
            <a:chExt cx="4850787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2335" y="2282007"/>
              <a:ext cx="541608" cy="263159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58050" y="1447801"/>
            <a:ext cx="4613780" cy="382502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005927"/>
            <a:ext cx="1699029" cy="1699029"/>
          </a:xfrm>
          <a:prstGeom prst="rect">
            <a:avLst/>
          </a:prstGeom>
        </p:spPr>
      </p:pic>
      <p:pic>
        <p:nvPicPr>
          <p:cNvPr id="15" name="dancing - Sao chép - Sao ché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6200" y="3126092"/>
            <a:ext cx="406400" cy="406400"/>
          </a:xfrm>
          <a:prstGeom prst="rect">
            <a:avLst/>
          </a:prstGeom>
        </p:spPr>
      </p:pic>
      <p:pic>
        <p:nvPicPr>
          <p:cNvPr id="16" name="Bùi Liễu 096814278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81" y="1234751"/>
            <a:ext cx="1439034" cy="1439034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406292023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0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57819" y="3679381"/>
            <a:ext cx="3633101" cy="213549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391408"/>
              <a:ext cx="541608" cy="273088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52830" y="795975"/>
            <a:ext cx="3638090" cy="2320690"/>
            <a:chOff x="6482335" y="1764882"/>
            <a:chExt cx="4850787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2335" y="2282007"/>
              <a:ext cx="541608" cy="263159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58050" y="1447801"/>
            <a:ext cx="4613780" cy="382502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17" name="singing - Sao chép - Sao ché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33800" y="3250200"/>
            <a:ext cx="406400" cy="406400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39" y="990600"/>
            <a:ext cx="1966080" cy="1966080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13" y="4000096"/>
            <a:ext cx="1604919" cy="1604919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0192548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09907" y="163563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09907" y="293349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09907" y="423136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701768" y="1371601"/>
            <a:ext cx="4741513" cy="3860512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 </a:t>
            </a:r>
            <a:r>
              <a:rPr lang="en-US" sz="4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dancing.</a:t>
            </a:r>
          </a:p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71" y="2913629"/>
            <a:ext cx="2221981" cy="222198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2763643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08"/>
            <a:ext cx="12192000" cy="6873908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191929" y="41667"/>
            <a:ext cx="4675752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Let’s chant.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83325" y="4853937"/>
            <a:ext cx="2678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Kite, kite, kite.</a:t>
            </a:r>
          </a:p>
        </p:txBody>
      </p:sp>
      <p:sp>
        <p:nvSpPr>
          <p:cNvPr id="16" name="Bùi Liễu"/>
          <p:cNvSpPr/>
          <p:nvPr/>
        </p:nvSpPr>
        <p:spPr>
          <a:xfrm>
            <a:off x="3529172" y="4837412"/>
            <a:ext cx="3593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Bike, bike, bike.</a:t>
            </a:r>
          </a:p>
        </p:txBody>
      </p:sp>
      <p:sp>
        <p:nvSpPr>
          <p:cNvPr id="23" name="Bùi Liễu"/>
          <p:cNvSpPr/>
          <p:nvPr/>
        </p:nvSpPr>
        <p:spPr>
          <a:xfrm>
            <a:off x="7157988" y="4853937"/>
            <a:ext cx="3477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Toys, toys, toys.</a:t>
            </a:r>
          </a:p>
        </p:txBody>
      </p:sp>
      <p:sp>
        <p:nvSpPr>
          <p:cNvPr id="24" name="Bùi Liễu"/>
          <p:cNvSpPr/>
          <p:nvPr/>
        </p:nvSpPr>
        <p:spPr>
          <a:xfrm>
            <a:off x="483324" y="5361937"/>
            <a:ext cx="267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 has a kite.</a:t>
            </a:r>
          </a:p>
        </p:txBody>
      </p:sp>
      <p:sp>
        <p:nvSpPr>
          <p:cNvPr id="25" name="Bùi Liễu"/>
          <p:cNvSpPr/>
          <p:nvPr/>
        </p:nvSpPr>
        <p:spPr>
          <a:xfrm>
            <a:off x="457199" y="5869937"/>
            <a:ext cx="4141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kite.</a:t>
            </a:r>
          </a:p>
        </p:txBody>
      </p:sp>
      <p:sp>
        <p:nvSpPr>
          <p:cNvPr id="26" name="Bùi Liễu"/>
          <p:cNvSpPr/>
          <p:nvPr/>
        </p:nvSpPr>
        <p:spPr>
          <a:xfrm>
            <a:off x="3529172" y="5400559"/>
            <a:ext cx="3200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has a bike.</a:t>
            </a:r>
          </a:p>
        </p:txBody>
      </p:sp>
      <p:sp>
        <p:nvSpPr>
          <p:cNvPr id="27" name="Bùi Liễu"/>
          <p:cNvSpPr/>
          <p:nvPr/>
        </p:nvSpPr>
        <p:spPr>
          <a:xfrm>
            <a:off x="3529173" y="5936397"/>
            <a:ext cx="4633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a bike.</a:t>
            </a:r>
          </a:p>
        </p:txBody>
      </p:sp>
      <p:sp>
        <p:nvSpPr>
          <p:cNvPr id="28" name="Bùi Liễu"/>
          <p:cNvSpPr/>
          <p:nvPr/>
        </p:nvSpPr>
        <p:spPr>
          <a:xfrm>
            <a:off x="7127511" y="5403576"/>
            <a:ext cx="4840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 and Mary have toys.</a:t>
            </a:r>
          </a:p>
        </p:txBody>
      </p:sp>
      <p:sp>
        <p:nvSpPr>
          <p:cNvPr id="29" name="Bùi Liễu"/>
          <p:cNvSpPr/>
          <p:nvPr/>
        </p:nvSpPr>
        <p:spPr>
          <a:xfrm>
            <a:off x="7179291" y="5969740"/>
            <a:ext cx="4736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have toys.</a:t>
            </a:r>
          </a:p>
        </p:txBody>
      </p:sp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104.3235"/>
                    <p14:bmk name="Bookmark 2" time="6667.7614"/>
                    <p14:bmk name="Bookmark 3" time="10757.7201"/>
                    <p14:bmk name="Bookmark 4" time="15153.1373"/>
                    <p14:bmk name="Bookmark 5" time="19604.2836"/>
                    <p14:bmk name="Bookmark 6" time="24104.2632"/>
                    <p14:bmk name="Bookmark 7" time="28530.2846"/>
                    <p14:bmk name="Bookmark 8" time="32694.2434"/>
                    <p14:bmk name="Bookmark 9" time="37211.4523"/>
                  </p14:bmkLst>
                </p14:media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07" y="260936"/>
            <a:ext cx="418727" cy="35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86892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55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6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42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81319" y="164088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3300" b="1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79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81319" y="293875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ea 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81319" y="423661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ie 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91569" y="1547649"/>
            <a:ext cx="4790693" cy="3713363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73" y="2691136"/>
            <a:ext cx="2505335" cy="2505335"/>
          </a:xfrm>
          <a:prstGeom prst="roundRect">
            <a:avLst>
              <a:gd name="adj" fmla="val 9198"/>
            </a:avLst>
          </a:prstGeom>
        </p:spPr>
      </p:pic>
      <p:sp>
        <p:nvSpPr>
          <p:cNvPr id="21" name="Rectangle 20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0" y="18288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r</a:t>
            </a:r>
            <a:r>
              <a:rPr lang="en-US" sz="3600" b="1" err="1" smtClean="0"/>
              <a:t> </a:t>
            </a:r>
            <a:r>
              <a:rPr lang="en-US" sz="3600" b="1" smtClean="0"/>
              <a:t>_ _ding</a:t>
            </a:r>
            <a:endParaRPr lang="en-US" sz="3600" b="1" dirty="0"/>
          </a:p>
        </p:txBody>
      </p: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426846614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09907" y="163563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ti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09907" y="293349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ii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09907" y="423136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ei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701768" y="1371601"/>
            <a:ext cx="4741513" cy="3860512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64" y="2339527"/>
            <a:ext cx="2679581" cy="26795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19400" y="169319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wri_ _ng</a:t>
            </a:r>
            <a:endParaRPr lang="en-US" sz="3600" b="1" dirty="0"/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44936904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72" y="381000"/>
            <a:ext cx="6207918" cy="6207918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567187" y="1371600"/>
            <a:ext cx="5272088" cy="2608626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869723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81600" y="893317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000334" y="3796403"/>
            <a:ext cx="15279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writing</a:t>
            </a:r>
          </a:p>
        </p:txBody>
      </p:sp>
      <p:sp>
        <p:nvSpPr>
          <p:cNvPr id="13" name="Bùi Liễu"/>
          <p:cNvSpPr/>
          <p:nvPr/>
        </p:nvSpPr>
        <p:spPr>
          <a:xfrm>
            <a:off x="639389" y="2492829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644106"/>
            <a:ext cx="1754025" cy="1251735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3709223" y="3818174"/>
            <a:ext cx="175400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dancing</a:t>
            </a:r>
          </a:p>
        </p:txBody>
      </p:sp>
      <p:sp>
        <p:nvSpPr>
          <p:cNvPr id="49" name="Bùi Liễu"/>
          <p:cNvSpPr/>
          <p:nvPr/>
        </p:nvSpPr>
        <p:spPr>
          <a:xfrm>
            <a:off x="3464821" y="2514600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0313" y="2644106"/>
            <a:ext cx="1734977" cy="1251735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6531914" y="3809769"/>
            <a:ext cx="16401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singing</a:t>
            </a:r>
          </a:p>
        </p:txBody>
      </p:sp>
      <p:sp>
        <p:nvSpPr>
          <p:cNvPr id="54" name="Bùi Liễu"/>
          <p:cNvSpPr/>
          <p:nvPr/>
        </p:nvSpPr>
        <p:spPr>
          <a:xfrm>
            <a:off x="6214101" y="2514600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007" y="2644107"/>
            <a:ext cx="1920417" cy="1213876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9382130" y="3794170"/>
            <a:ext cx="166423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59" name="Bùi Liễu"/>
          <p:cNvSpPr/>
          <p:nvPr/>
        </p:nvSpPr>
        <p:spPr>
          <a:xfrm>
            <a:off x="9073235" y="2490596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9847" y="2653490"/>
            <a:ext cx="1828800" cy="1195110"/>
          </a:xfrm>
          <a:prstGeom prst="rect">
            <a:avLst/>
          </a:prstGeom>
        </p:spPr>
      </p:pic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1" y="4240349"/>
            <a:ext cx="329366" cy="279699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33" y="4228527"/>
            <a:ext cx="314198" cy="266818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88" y="4188268"/>
            <a:ext cx="332998" cy="282784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4" y="4191353"/>
            <a:ext cx="329366" cy="2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6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3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702670" y="2590800"/>
            <a:ext cx="4724400" cy="75800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68910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tôi/tớ đang làm gì.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34038"/>
            <a:ext cx="3733800" cy="278898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</p:spTree>
    <p:extLst>
      <p:ext uri="{BB962C8B-B14F-4D97-AF65-F5344CB8AC3E}">
        <p14:creationId xmlns:p14="http://schemas.microsoft.com/office/powerpoint/2010/main" val="28764259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4038600" y="30917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4038600" y="22860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4036016" y="38428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38" y="3745396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01" y="2262734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75" y="30235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9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03" y="1246881"/>
            <a:ext cx="5683997" cy="4106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46881"/>
            <a:ext cx="5746002" cy="4083268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045363" y="1131297"/>
            <a:ext cx="3217349" cy="642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you, Linh?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3794831" y="1470085"/>
            <a:ext cx="267498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my room.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334104" y="1046936"/>
            <a:ext cx="2791277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Mum, I’m dancing.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8534400" y="4754189"/>
            <a:ext cx="1690616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fun!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rack 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39444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2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429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writing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ˈraɪ.tɪŋ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9372600" y="4126672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28" y="2047137"/>
            <a:ext cx="3918857" cy="2611834"/>
          </a:xfrm>
          <a:prstGeom prst="round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070" y="60198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60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dancing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dɑːns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ɪŋ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763000" y="4137558"/>
            <a:ext cx="2304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nhảy, múa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60" y="2012091"/>
            <a:ext cx="3943993" cy="2628586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38" y="6019800"/>
            <a:ext cx="484262" cy="4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0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302910" y="244308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singing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300225" y="3352799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ˈsɪŋ.ɪŋ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9144000" y="4174813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07" y="1954877"/>
            <a:ext cx="3756300" cy="2795844"/>
          </a:xfrm>
          <a:prstGeom prst="round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486400"/>
            <a:ext cx="514818" cy="4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912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455</Words>
  <Application>Microsoft Office PowerPoint</Application>
  <PresentationFormat>Custom</PresentationFormat>
  <Paragraphs>192</Paragraphs>
  <Slides>36</Slides>
  <Notes>11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37</cp:revision>
  <dcterms:created xsi:type="dcterms:W3CDTF">2006-08-16T00:00:00Z</dcterms:created>
  <dcterms:modified xsi:type="dcterms:W3CDTF">2024-04-27T03:21:09Z</dcterms:modified>
</cp:coreProperties>
</file>