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60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262" r:id="rId18"/>
    <p:sldId id="293" r:id="rId19"/>
    <p:sldId id="294" r:id="rId20"/>
    <p:sldId id="295" r:id="rId21"/>
    <p:sldId id="308" r:id="rId22"/>
    <p:sldId id="312" r:id="rId23"/>
    <p:sldId id="313" r:id="rId24"/>
    <p:sldId id="3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4" autoAdjust="0"/>
    <p:restoredTop sz="94660"/>
  </p:normalViewPr>
  <p:slideViewPr>
    <p:cSldViewPr>
      <p:cViewPr varScale="1">
        <p:scale>
          <a:sx n="69" d="100"/>
          <a:sy n="69" d="100"/>
        </p:scale>
        <p:origin x="-96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10/04/2023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30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98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525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58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5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2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16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28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47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92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588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088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3.wav"/><Relationship Id="rId9" Type="http://schemas.openxmlformats.org/officeDocument/2006/relationships/image" Target="../media/image6.png"/><Relationship Id="rId1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9.png"/><Relationship Id="rId1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audio" Target="../media/audio1.wav"/><Relationship Id="rId18" Type="http://schemas.openxmlformats.org/officeDocument/2006/relationships/image" Target="../media/image37.png"/><Relationship Id="rId3" Type="http://schemas.microsoft.com/office/2007/relationships/media" Target="../media/media3.wav"/><Relationship Id="rId21" Type="http://schemas.openxmlformats.org/officeDocument/2006/relationships/image" Target="../media/image32.jpg"/><Relationship Id="rId7" Type="http://schemas.microsoft.com/office/2007/relationships/media" Target="../media/media5.wav"/><Relationship Id="rId12" Type="http://schemas.openxmlformats.org/officeDocument/2006/relationships/notesSlide" Target="../notesSlides/notesSlide9.xml"/><Relationship Id="rId17" Type="http://schemas.openxmlformats.org/officeDocument/2006/relationships/image" Target="../media/image5.png"/><Relationship Id="rId2" Type="http://schemas.openxmlformats.org/officeDocument/2006/relationships/audio" Target="../media/media2.wav"/><Relationship Id="rId16" Type="http://schemas.openxmlformats.org/officeDocument/2006/relationships/image" Target="../media/image30.png"/><Relationship Id="rId20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7.xml"/><Relationship Id="rId5" Type="http://schemas.microsoft.com/office/2007/relationships/media" Target="../media/media4.wav"/><Relationship Id="rId15" Type="http://schemas.openxmlformats.org/officeDocument/2006/relationships/image" Target="../media/image29.png"/><Relationship Id="rId10" Type="http://schemas.openxmlformats.org/officeDocument/2006/relationships/audio" Target="../media/media6.wav"/><Relationship Id="rId19" Type="http://schemas.openxmlformats.org/officeDocument/2006/relationships/image" Target="../media/image38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9.png"/><Relationship Id="rId1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9.png"/><Relationship Id="rId1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9.png"/><Relationship Id="rId1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NULL" TargetMode="External"/><Relationship Id="rId7" Type="http://schemas.openxmlformats.org/officeDocument/2006/relationships/image" Target="../media/image4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57.png"/><Relationship Id="rId3" Type="http://schemas.microsoft.com/office/2007/relationships/media" Target="../media/media5.wav"/><Relationship Id="rId7" Type="http://schemas.microsoft.com/office/2007/relationships/media" Target="../media/media4.wav"/><Relationship Id="rId12" Type="http://schemas.openxmlformats.org/officeDocument/2006/relationships/image" Target="../media/image5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55.png"/><Relationship Id="rId5" Type="http://schemas.microsoft.com/office/2007/relationships/media" Target="../media/media8.wav"/><Relationship Id="rId10" Type="http://schemas.openxmlformats.org/officeDocument/2006/relationships/image" Target="../media/image54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26" Type="http://schemas.openxmlformats.org/officeDocument/2006/relationships/slide" Target="slide9.xml"/><Relationship Id="rId3" Type="http://schemas.openxmlformats.org/officeDocument/2006/relationships/image" Target="../media/image6.png"/><Relationship Id="rId21" Type="http://schemas.openxmlformats.org/officeDocument/2006/relationships/image" Target="../media/image28.png"/><Relationship Id="rId34" Type="http://schemas.openxmlformats.org/officeDocument/2006/relationships/slide" Target="slide1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15.png"/><Relationship Id="rId25" Type="http://schemas.openxmlformats.org/officeDocument/2006/relationships/slide" Target="slide7.xml"/><Relationship Id="rId33" Type="http://schemas.openxmlformats.org/officeDocument/2006/relationships/slide" Target="slide1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openxmlformats.org/officeDocument/2006/relationships/image" Target="../media/image27.png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24" Type="http://schemas.openxmlformats.org/officeDocument/2006/relationships/slide" Target="slide8.xml"/><Relationship Id="rId32" Type="http://schemas.openxmlformats.org/officeDocument/2006/relationships/slide" Target="slide14.xml"/><Relationship Id="rId5" Type="http://schemas.openxmlformats.org/officeDocument/2006/relationships/image" Target="../media/image7.png"/><Relationship Id="rId15" Type="http://schemas.openxmlformats.org/officeDocument/2006/relationships/image" Target="../media/image11.png"/><Relationship Id="rId23" Type="http://schemas.openxmlformats.org/officeDocument/2006/relationships/slide" Target="slide6.xml"/><Relationship Id="rId28" Type="http://schemas.openxmlformats.org/officeDocument/2006/relationships/slide" Target="slide12.xml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31" Type="http://schemas.openxmlformats.org/officeDocument/2006/relationships/slide" Target="slide1.xml"/><Relationship Id="rId4" Type="http://schemas.openxmlformats.org/officeDocument/2006/relationships/image" Target="../media/image9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slide" Target="slide16.xml"/><Relationship Id="rId27" Type="http://schemas.openxmlformats.org/officeDocument/2006/relationships/slide" Target="slide10.xml"/><Relationship Id="rId30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3.wav"/><Relationship Id="rId9" Type="http://schemas.openxmlformats.org/officeDocument/2006/relationships/image" Target="../media/image6.png"/><Relationship Id="rId1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9.png"/><Relationship Id="rId1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9.png"/><Relationship Id="rId1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3.wav"/><Relationship Id="rId9" Type="http://schemas.openxmlformats.org/officeDocument/2006/relationships/image" Target="../media/image29.png"/><Relationship Id="rId1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18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Playing and doing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(4+5+6)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17"/>
          <a:stretch/>
        </p:blipFill>
        <p:spPr>
          <a:xfrm>
            <a:off x="4876800" y="3733800"/>
            <a:ext cx="3200400" cy="260992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den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dan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din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40644" y="1925002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8878" y="2172795"/>
            <a:ext cx="1829915" cy="123997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277242" y="4787809"/>
            <a:ext cx="18565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_ _ _cing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172794"/>
            <a:ext cx="2712767" cy="2712767"/>
          </a:xfrm>
          <a:prstGeom prst="rect">
            <a:avLst/>
          </a:prstGeom>
        </p:spPr>
      </p:pic>
      <p:pic>
        <p:nvPicPr>
          <p:cNvPr id="43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597776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  <a:solidFill>
            <a:srgbClr val="00B050"/>
          </a:solidFill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an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se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00B05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in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892065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52" y="2150461"/>
            <a:ext cx="2714189" cy="2714189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2377967" y="4649903"/>
            <a:ext cx="18373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err="1">
                <a:solidFill>
                  <a:srgbClr val="002060"/>
                </a:solidFill>
              </a:rPr>
              <a:t>s</a:t>
            </a:r>
            <a:r>
              <a:rPr lang="en-US" sz="3600" b="1" smtClean="0">
                <a:solidFill>
                  <a:srgbClr val="002060"/>
                </a:solidFill>
              </a:rPr>
              <a:t>_ _ ging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8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705540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14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20920"/>
            <a:ext cx="4672140" cy="1017688"/>
            <a:chOff x="6752507" y="4712225"/>
            <a:chExt cx="4927648" cy="1073343"/>
          </a:xfrm>
          <a:solidFill>
            <a:srgbClr val="5CBC7A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3227" y="4732515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5CBC7A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5CBC7A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362200"/>
            <a:ext cx="2947122" cy="2947122"/>
          </a:xfrm>
          <a:prstGeom prst="rect">
            <a:avLst/>
          </a:prstGeom>
        </p:spPr>
      </p:pic>
      <p:pic>
        <p:nvPicPr>
          <p:cNvPr id="5" name="reading - Sao chép - Sao chép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48082" y="4651312"/>
            <a:ext cx="658555" cy="658555"/>
          </a:xfrm>
          <a:prstGeom prst="rect">
            <a:avLst/>
          </a:prstGeom>
        </p:spPr>
      </p:pic>
      <p:pic>
        <p:nvPicPr>
          <p:cNvPr id="6" name="dancing - Sao chép - Sao chép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30353" y="3539692"/>
            <a:ext cx="632112" cy="632112"/>
          </a:xfrm>
          <a:prstGeom prst="rect">
            <a:avLst/>
          </a:prstGeom>
        </p:spPr>
      </p:pic>
      <p:pic>
        <p:nvPicPr>
          <p:cNvPr id="7" name="writing - Sao chép - Sao chép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03684" y="2344956"/>
            <a:ext cx="626843" cy="626843"/>
          </a:xfrm>
          <a:prstGeom prst="rect">
            <a:avLst/>
          </a:prstGeom>
        </p:spPr>
      </p:pic>
      <p:pic>
        <p:nvPicPr>
          <p:cNvPr id="29" name="back">
            <a:hlinkClick r:id="rId20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2438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  <a:solidFill>
            <a:srgbClr val="FFCC99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singing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FFCC99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reading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C99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dancing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6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145797" y="4737486"/>
            <a:ext cx="2388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I am _____.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22" y="2056637"/>
            <a:ext cx="2529977" cy="2529977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026568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  <a:solidFill>
            <a:srgbClr val="FFCC99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ang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623989"/>
            <a:ext cx="4788015" cy="998450"/>
            <a:chOff x="6752507" y="5944150"/>
            <a:chExt cx="5049860" cy="1053053"/>
          </a:xfrm>
          <a:solidFill>
            <a:srgbClr val="FFCC99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eng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C99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smtClean="0">
                  <a:ea typeface="印品黑体" panose="00000500000000000000" pitchFamily="2" charset="-122"/>
                  <a:sym typeface="Arial" panose="020B0604020202020204" pitchFamily="34" charset="0"/>
                </a:rPr>
                <a:t>ing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6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23" y="2056638"/>
            <a:ext cx="2322040" cy="232204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85313" y="4737486"/>
            <a:ext cx="3109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I am read _ _ _.</a:t>
            </a:r>
            <a:endParaRPr lang="en-US" sz="3600" b="1" dirty="0" smtClean="0">
              <a:solidFill>
                <a:srgbClr val="002060"/>
              </a:solidFill>
            </a:endParaRPr>
          </a:p>
        </p:txBody>
      </p:sp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045866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  <a:solidFill>
            <a:srgbClr val="5CBC7A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sym typeface="Arial" panose="020B0604020202020204" pitchFamily="34" charset="0"/>
                </a:rPr>
                <a:t>I are reading.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5CBC7A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I am </a:t>
              </a:r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writing.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5CBC7A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sym typeface="Arial" panose="020B0604020202020204" pitchFamily="34" charset="0"/>
                </a:rPr>
                <a:t>I </a:t>
              </a:r>
              <a:r>
                <a:rPr lang="en-US" altLang="zh-CN" sz="4000" b="1" smtClean="0">
                  <a:sym typeface="Arial" panose="020B0604020202020204" pitchFamily="34" charset="0"/>
                </a:rPr>
                <a:t>am dancing. 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773515"/>
            <a:ext cx="2275556" cy="227555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247832" y="4737486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3600" b="1" dirty="0" smtClean="0">
              <a:solidFill>
                <a:srgbClr val="002060"/>
              </a:solidFill>
            </a:endParaRPr>
          </a:p>
        </p:txBody>
      </p:sp>
      <p:pic>
        <p:nvPicPr>
          <p:cNvPr id="28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460703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193" y="393993"/>
            <a:ext cx="11277600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855241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Thank you!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9827764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267200" y="22098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533" y="2076905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261605" y="28314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61" y="2760107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261606" y="35045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26" y="34939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09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550502" y="328051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423210" y="463811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883" y="1318375"/>
            <a:ext cx="2167708" cy="1963745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9" name="Bùi Liễu"/>
          <p:cNvSpPr/>
          <p:nvPr/>
        </p:nvSpPr>
        <p:spPr>
          <a:xfrm>
            <a:off x="4768045" y="2901349"/>
            <a:ext cx="445436" cy="37785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Bùi Liễu"/>
          <p:cNvSpPr/>
          <p:nvPr/>
        </p:nvSpPr>
        <p:spPr>
          <a:xfrm>
            <a:off x="3034883" y="1371600"/>
            <a:ext cx="362614" cy="3506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81" y="1289880"/>
            <a:ext cx="2199409" cy="2069269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14" name="Bùi Liễu"/>
          <p:cNvSpPr/>
          <p:nvPr/>
        </p:nvSpPr>
        <p:spPr>
          <a:xfrm>
            <a:off x="9024354" y="2959911"/>
            <a:ext cx="445436" cy="399237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"/>
          <p:cNvSpPr/>
          <p:nvPr/>
        </p:nvSpPr>
        <p:spPr>
          <a:xfrm>
            <a:off x="7192944" y="1376223"/>
            <a:ext cx="362614" cy="37045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95" y="4215550"/>
            <a:ext cx="2189796" cy="1984915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10" name="Bùi Liễu"/>
          <p:cNvSpPr/>
          <p:nvPr/>
        </p:nvSpPr>
        <p:spPr>
          <a:xfrm>
            <a:off x="4768045" y="5822605"/>
            <a:ext cx="445436" cy="37785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"/>
          <p:cNvSpPr/>
          <p:nvPr/>
        </p:nvSpPr>
        <p:spPr>
          <a:xfrm>
            <a:off x="2988941" y="4293251"/>
            <a:ext cx="362614" cy="35061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73" y="4152495"/>
            <a:ext cx="2209517" cy="2039588"/>
          </a:xfrm>
          <a:prstGeom prst="roundRect">
            <a:avLst/>
          </a:prstGeom>
          <a:ln w="19050">
            <a:noFill/>
            <a:prstDash val="sysDash"/>
          </a:ln>
        </p:spPr>
      </p:pic>
      <p:sp>
        <p:nvSpPr>
          <p:cNvPr id="11" name="RBùi Liễu"/>
          <p:cNvSpPr/>
          <p:nvPr/>
        </p:nvSpPr>
        <p:spPr>
          <a:xfrm>
            <a:off x="9024354" y="5809005"/>
            <a:ext cx="445436" cy="39145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"/>
          <p:cNvSpPr/>
          <p:nvPr/>
        </p:nvSpPr>
        <p:spPr>
          <a:xfrm>
            <a:off x="7195094" y="4244630"/>
            <a:ext cx="362614" cy="3632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011151" y="2959911"/>
            <a:ext cx="507047" cy="456342"/>
          </a:xfrm>
          <a:prstGeom prst="rect">
            <a:avLst/>
          </a:prstGeom>
        </p:spPr>
      </p:pic>
      <p:pic>
        <p:nvPicPr>
          <p:cNvPr id="23" name="Track 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17" y="548944"/>
            <a:ext cx="473359" cy="401979"/>
          </a:xfrm>
          <a:prstGeom prst="rect">
            <a:avLst/>
          </a:prstGeom>
        </p:spPr>
      </p:pic>
      <p:pic>
        <p:nvPicPr>
          <p:cNvPr id="24" name="Track 7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902" end="13185.854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22" y="2286000"/>
            <a:ext cx="361433" cy="306931"/>
          </a:xfrm>
          <a:prstGeom prst="rect">
            <a:avLst/>
          </a:prstGeom>
        </p:spPr>
      </p:pic>
      <p:pic>
        <p:nvPicPr>
          <p:cNvPr id="25" name="Track 7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952" end="2442.8548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99" y="4953000"/>
            <a:ext cx="361268" cy="306791"/>
          </a:xfrm>
          <a:prstGeom prst="rect">
            <a:avLst/>
          </a:prstGeom>
        </p:spPr>
      </p:pic>
      <p:pic>
        <p:nvPicPr>
          <p:cNvPr id="31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8992442" y="5796498"/>
            <a:ext cx="507047" cy="45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474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5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44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13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11285"/>
          <a:stretch/>
        </p:blipFill>
        <p:spPr>
          <a:xfrm>
            <a:off x="1295400" y="1087661"/>
            <a:ext cx="9204039" cy="5289788"/>
          </a:xfrm>
          <a:prstGeom prst="rect">
            <a:avLst/>
          </a:prstGeom>
        </p:spPr>
      </p:pic>
      <p:sp>
        <p:nvSpPr>
          <p:cNvPr id="8" name="Bùi Liễu"/>
          <p:cNvSpPr txBox="1">
            <a:spLocks/>
          </p:cNvSpPr>
          <p:nvPr/>
        </p:nvSpPr>
        <p:spPr>
          <a:xfrm>
            <a:off x="550502" y="328051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110872" y="3070050"/>
            <a:ext cx="1676400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dancing</a:t>
            </a:r>
            <a:endParaRPr lang="en-US" sz="2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872201" y="3070050"/>
            <a:ext cx="1504879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reading</a:t>
            </a:r>
            <a:endParaRPr lang="en-US" sz="2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985605" y="5714999"/>
            <a:ext cx="1926933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singing</a:t>
            </a:r>
            <a:endParaRPr lang="en-US" sz="2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902277" y="5714998"/>
            <a:ext cx="1444725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writing</a:t>
            </a:r>
            <a:endParaRPr lang="en-US" sz="2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384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39322"/>
            <a:ext cx="8049280" cy="54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308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81600" y="893317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000334" y="3796403"/>
            <a:ext cx="152798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writing</a:t>
            </a:r>
          </a:p>
        </p:txBody>
      </p:sp>
      <p:sp>
        <p:nvSpPr>
          <p:cNvPr id="13" name="Bùi Liễu"/>
          <p:cNvSpPr/>
          <p:nvPr/>
        </p:nvSpPr>
        <p:spPr>
          <a:xfrm>
            <a:off x="639389" y="2492829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644106"/>
            <a:ext cx="1754025" cy="1251735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3709223" y="3818174"/>
            <a:ext cx="175400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dancing</a:t>
            </a:r>
          </a:p>
        </p:txBody>
      </p:sp>
      <p:sp>
        <p:nvSpPr>
          <p:cNvPr id="49" name="Bùi Liễu"/>
          <p:cNvSpPr/>
          <p:nvPr/>
        </p:nvSpPr>
        <p:spPr>
          <a:xfrm>
            <a:off x="3464821" y="2514600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0313" y="2644106"/>
            <a:ext cx="1734977" cy="1251735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6531914" y="3809769"/>
            <a:ext cx="16401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singing</a:t>
            </a:r>
          </a:p>
        </p:txBody>
      </p:sp>
      <p:sp>
        <p:nvSpPr>
          <p:cNvPr id="54" name="Bùi Liễu"/>
          <p:cNvSpPr/>
          <p:nvPr/>
        </p:nvSpPr>
        <p:spPr>
          <a:xfrm>
            <a:off x="6214101" y="2514600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007" y="2644107"/>
            <a:ext cx="1920417" cy="1213876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9382130" y="3794170"/>
            <a:ext cx="1664238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</a:rPr>
              <a:t>reading</a:t>
            </a:r>
          </a:p>
        </p:txBody>
      </p:sp>
      <p:sp>
        <p:nvSpPr>
          <p:cNvPr id="59" name="Bùi Liễu"/>
          <p:cNvSpPr/>
          <p:nvPr/>
        </p:nvSpPr>
        <p:spPr>
          <a:xfrm>
            <a:off x="9073235" y="2490596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9847" y="2653490"/>
            <a:ext cx="1828800" cy="1195110"/>
          </a:xfrm>
          <a:prstGeom prst="rect">
            <a:avLst/>
          </a:prstGeom>
        </p:spPr>
      </p:pic>
      <p:pic>
        <p:nvPicPr>
          <p:cNvPr id="5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71" y="4240349"/>
            <a:ext cx="329366" cy="279699"/>
          </a:xfrm>
          <a:prstGeom prst="rect">
            <a:avLst/>
          </a:prstGeom>
        </p:spPr>
      </p:pic>
      <p:pic>
        <p:nvPicPr>
          <p:cNvPr id="6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33" y="4228527"/>
            <a:ext cx="314198" cy="266818"/>
          </a:xfrm>
          <a:prstGeom prst="rect">
            <a:avLst/>
          </a:prstGeom>
        </p:spPr>
      </p:pic>
      <p:pic>
        <p:nvPicPr>
          <p:cNvPr id="67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88" y="4188268"/>
            <a:ext cx="332998" cy="282784"/>
          </a:xfrm>
          <a:prstGeom prst="rect">
            <a:avLst/>
          </a:prstGeom>
        </p:spPr>
      </p:pic>
      <p:pic>
        <p:nvPicPr>
          <p:cNvPr id="6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34" y="4191353"/>
            <a:ext cx="329366" cy="2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6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3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702670" y="2590800"/>
            <a:ext cx="4724400" cy="75800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468910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tôi/tớ đang làm gì.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34038"/>
            <a:ext cx="3733800" cy="2788983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4876800"/>
            <a:ext cx="1752600" cy="466511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</p:spTree>
    <p:extLst>
      <p:ext uri="{BB962C8B-B14F-4D97-AF65-F5344CB8AC3E}">
        <p14:creationId xmlns:p14="http://schemas.microsoft.com/office/powerpoint/2010/main" val="28764259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132744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5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0601" y="89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761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1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281056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xmlns="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xmlns="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186492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xmlns="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xmlns="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xmlns="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xmlns="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xmlns="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xmlns="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7979832" y="2574541"/>
            <a:ext cx="1672614" cy="1001298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3840952" y="2884455"/>
            <a:ext cx="1484753" cy="883428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2821610" y="5160018"/>
            <a:ext cx="1991130" cy="1426812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043444" y="3578309"/>
            <a:ext cx="1575703" cy="1002870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269449" y="4412088"/>
            <a:ext cx="1982325" cy="1228483"/>
          </a:xfrm>
          <a:prstGeom prst="ellipse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6516533" y="4898553"/>
            <a:ext cx="1152496" cy="1409641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8589547" y="3877818"/>
            <a:ext cx="2036881" cy="2036881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xmlns="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xmlns="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5429" flipV="1">
            <a:off x="5328003" y="3453048"/>
            <a:ext cx="1709342" cy="1424454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xmlns="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0563" y="1734934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2" action="ppaction://hlinksldjump"/>
            <a:extLst>
              <a:ext uri="{FF2B5EF4-FFF2-40B4-BE49-F238E27FC236}">
                <a16:creationId xmlns:a16="http://schemas.microsoft.com/office/drawing/2014/main" xmlns="" id="{AE51B5B9-8B5B-4907-8F61-C693DDA92590}"/>
              </a:ext>
            </a:extLst>
          </p:cNvPr>
          <p:cNvSpPr/>
          <p:nvPr/>
        </p:nvSpPr>
        <p:spPr>
          <a:xfrm>
            <a:off x="11400184" y="-95987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3" action="ppaction://hlinksldjump"/>
          </p:cNvPr>
          <p:cNvSpPr/>
          <p:nvPr/>
        </p:nvSpPr>
        <p:spPr>
          <a:xfrm>
            <a:off x="551468" y="4732909"/>
            <a:ext cx="1424506" cy="7836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4" action="ppaction://hlinksldjump"/>
          </p:cNvPr>
          <p:cNvSpPr/>
          <p:nvPr/>
        </p:nvSpPr>
        <p:spPr>
          <a:xfrm rot="21417923">
            <a:off x="3213370" y="5513847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5" action="ppaction://hlinksldjump"/>
          </p:cNvPr>
          <p:cNvSpPr/>
          <p:nvPr/>
        </p:nvSpPr>
        <p:spPr>
          <a:xfrm rot="297800">
            <a:off x="2308945" y="3717542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6" action="ppaction://hlinksldjump"/>
          </p:cNvPr>
          <p:cNvSpPr/>
          <p:nvPr/>
        </p:nvSpPr>
        <p:spPr>
          <a:xfrm rot="21409041">
            <a:off x="5779654" y="354368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</a:t>
            </a:r>
            <a:r>
              <a:rPr lang="en-US" sz="4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4</a:t>
            </a: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3" name="Oval 142">
            <a:hlinkClick r:id="rId27" action="ppaction://hlinksldjump"/>
          </p:cNvPr>
          <p:cNvSpPr/>
          <p:nvPr/>
        </p:nvSpPr>
        <p:spPr>
          <a:xfrm>
            <a:off x="6620853" y="4962411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9" name="Oval 148">
            <a:hlinkClick r:id="rId28" action="ppaction://hlinksldjump"/>
          </p:cNvPr>
          <p:cNvSpPr/>
          <p:nvPr/>
        </p:nvSpPr>
        <p:spPr>
          <a:xfrm rot="531290">
            <a:off x="8155347" y="2678276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1" name="Oval 150">
            <a:hlinkClick r:id="rId29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28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" action="ppaction://noaction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30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6" name="Oval 155">
            <a:hlinkClick r:id="rId31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166148" y="6239811"/>
            <a:ext cx="6585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2060"/>
                </a:solidFill>
              </a:rPr>
              <a:t>Click vào con cá có số để chuyển tới câu hỏi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9" name="c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05429" flipV="1">
            <a:off x="10200267" y="2772613"/>
            <a:ext cx="1709342" cy="1424454"/>
          </a:xfrm>
          <a:prstGeom prst="rect">
            <a:avLst/>
          </a:prstGeom>
        </p:spPr>
      </p:pic>
      <p:sp>
        <p:nvSpPr>
          <p:cNvPr id="80" name="Oval 79">
            <a:hlinkClick r:id="rId32" action="ppaction://hlinksldjump"/>
          </p:cNvPr>
          <p:cNvSpPr/>
          <p:nvPr/>
        </p:nvSpPr>
        <p:spPr>
          <a:xfrm rot="21409041">
            <a:off x="10651918" y="2863249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9</a:t>
            </a:r>
            <a:endParaRPr lang="en-US" sz="4000" b="1" smtClean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1" name="ca9">
            <a:extLst>
              <a:ext uri="{FF2B5EF4-FFF2-40B4-BE49-F238E27FC236}">
                <a16:creationId xmlns:a16="http://schemas.microsoft.com/office/drawing/2014/main" xmlns="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7488821" y="3561584"/>
            <a:ext cx="1152496" cy="1409641"/>
          </a:xfrm>
          <a:prstGeom prst="rect">
            <a:avLst/>
          </a:prstGeom>
        </p:spPr>
      </p:pic>
      <p:sp>
        <p:nvSpPr>
          <p:cNvPr id="82" name="Oval 81">
            <a:hlinkClick r:id="rId33" action="ppaction://hlinksldjump"/>
          </p:cNvPr>
          <p:cNvSpPr/>
          <p:nvPr/>
        </p:nvSpPr>
        <p:spPr>
          <a:xfrm>
            <a:off x="7593141" y="3625442"/>
            <a:ext cx="1241300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10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8" name="Oval 147">
            <a:hlinkClick r:id="rId34" action="ppaction://hlinksldjump"/>
          </p:cNvPr>
          <p:cNvSpPr/>
          <p:nvPr/>
        </p:nvSpPr>
        <p:spPr>
          <a:xfrm>
            <a:off x="4033902" y="3000332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0" name="Oval 149">
            <a:hlinkClick r:id="rId30" action="ppaction://hlinksldjump"/>
          </p:cNvPr>
          <p:cNvSpPr/>
          <p:nvPr/>
        </p:nvSpPr>
        <p:spPr>
          <a:xfrm rot="531290">
            <a:off x="8702337" y="4496719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301080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7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16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7" fill="hold">
                      <p:stCondLst>
                        <p:cond delay="0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9" grpId="0" animBg="1"/>
      <p:bldP spid="151" grpId="0" animBg="1"/>
      <p:bldP spid="152" grpId="0" animBg="1"/>
      <p:bldP spid="153" grpId="0" animBg="1"/>
      <p:bldP spid="154" grpId="0" animBg="1"/>
      <p:bldP spid="156" grpId="0" animBg="1"/>
      <p:bldP spid="80" grpId="0" animBg="1"/>
      <p:bldP spid="82" grpId="0" animBg="1"/>
      <p:bldP spid="148" grpId="0" animBg="1"/>
      <p:bldP spid="1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9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reading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singing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dancing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62772" y="22021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287" y="1248012"/>
            <a:ext cx="5170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trả lời xong thì nhấn click mũi tên để quay lại chọn con cá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89269"/>
            <a:ext cx="3696071" cy="3696071"/>
          </a:xfrm>
          <a:prstGeom prst="rect">
            <a:avLst/>
          </a:prstGeom>
        </p:spPr>
      </p:pic>
      <p:pic>
        <p:nvPicPr>
          <p:cNvPr id="27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033452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  <a:solidFill>
            <a:srgbClr val="F0926C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reading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F0926C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writing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0926C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singing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3436" y="3465985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309172"/>
            <a:ext cx="3247595" cy="3247595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628020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  <a:solidFill>
            <a:schemeClr val="accent6">
              <a:lumMod val="75000"/>
            </a:schemeClr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reading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dirty="0"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r>
                <a:rPr lang="en-US" altLang="zh-CN" sz="44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ancing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chemeClr val="accent6">
              <a:lumMod val="75000"/>
            </a:schemeClr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singing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4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4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26" y="2355577"/>
            <a:ext cx="3304582" cy="3304582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888655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xmlns="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xmlns="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  <a:solidFill>
            <a:schemeClr val="accent5"/>
          </a:solidFill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xmlns="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writing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xmlns="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xmlns="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chemeClr val="accent5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xmlns="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dancing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xmlns="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xmlns="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xmlns="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xmlns="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xmlns="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xmlns="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xmlns="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chemeClr val="accent5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xmlns="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 dirty="0" smtClean="0">
                  <a:ea typeface="印品黑体" panose="00000500000000000000" pitchFamily="2" charset="-122"/>
                  <a:sym typeface="Arial" panose="020B0604020202020204" pitchFamily="34" charset="0"/>
                </a:rPr>
                <a:t>reading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xmlns="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4000" b="1"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4000" b="1" dirty="0"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xmlns="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xmlns="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xmlns="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345309"/>
            <a:ext cx="3394624" cy="3394624"/>
          </a:xfrm>
          <a:prstGeom prst="rect">
            <a:avLst/>
          </a:prstGeom>
        </p:spPr>
      </p:pic>
      <p:pic>
        <p:nvPicPr>
          <p:cNvPr id="26" name="back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538354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294</Words>
  <Application>Microsoft Office PowerPoint</Application>
  <PresentationFormat>Custom</PresentationFormat>
  <Paragraphs>160</Paragraphs>
  <Slides>24</Slides>
  <Notes>12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28</cp:revision>
  <dcterms:created xsi:type="dcterms:W3CDTF">2006-08-16T00:00:00Z</dcterms:created>
  <dcterms:modified xsi:type="dcterms:W3CDTF">2023-04-10T07:42:08Z</dcterms:modified>
</cp:coreProperties>
</file>