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notesSlides/notesSlide1.xml" ContentType="application/vnd.openxmlformats-officedocument.presentationml.notesSlide+xml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9" r:id="rId2"/>
    <p:sldId id="260" r:id="rId3"/>
    <p:sldId id="358" r:id="rId4"/>
    <p:sldId id="359" r:id="rId5"/>
    <p:sldId id="360" r:id="rId6"/>
    <p:sldId id="361" r:id="rId7"/>
    <p:sldId id="362" r:id="rId8"/>
    <p:sldId id="363" r:id="rId9"/>
    <p:sldId id="364" r:id="rId10"/>
    <p:sldId id="365" r:id="rId11"/>
    <p:sldId id="369" r:id="rId12"/>
    <p:sldId id="367" r:id="rId13"/>
    <p:sldId id="368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4" r:id="rId22"/>
    <p:sldId id="275" r:id="rId23"/>
    <p:sldId id="373" r:id="rId24"/>
    <p:sldId id="276" r:id="rId25"/>
    <p:sldId id="277" r:id="rId26"/>
    <p:sldId id="278" r:id="rId27"/>
    <p:sldId id="377" r:id="rId28"/>
    <p:sldId id="376" r:id="rId29"/>
    <p:sldId id="375" r:id="rId30"/>
    <p:sldId id="374" r:id="rId31"/>
    <p:sldId id="279" r:id="rId32"/>
    <p:sldId id="308" r:id="rId33"/>
    <p:sldId id="371" r:id="rId34"/>
    <p:sldId id="372" r:id="rId35"/>
    <p:sldId id="31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5" autoAdjust="0"/>
    <p:restoredTop sz="94660"/>
  </p:normalViewPr>
  <p:slideViewPr>
    <p:cSldViewPr>
      <p:cViewPr>
        <p:scale>
          <a:sx n="74" d="100"/>
          <a:sy n="74" d="100"/>
        </p:scale>
        <p:origin x="-684" y="-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69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4374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146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" y="0"/>
            <a:ext cx="12170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2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audio" Target="../media/audio9.wav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9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29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9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29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35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3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33.png"/><Relationship Id="rId5" Type="http://schemas.microsoft.com/office/2007/relationships/media" Target="../media/media4.wav"/><Relationship Id="rId15" Type="http://schemas.openxmlformats.org/officeDocument/2006/relationships/image" Target="../media/image29.jpe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35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3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33.png"/><Relationship Id="rId5" Type="http://schemas.microsoft.com/office/2007/relationships/media" Target="../media/media4.wav"/><Relationship Id="rId15" Type="http://schemas.openxmlformats.org/officeDocument/2006/relationships/image" Target="../media/image29.jpe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erlin Sans FB Demi" panose="020E0802020502020306" pitchFamily="34" charset="0"/>
              </a:rPr>
              <a:t>Thursday April </a:t>
            </a:r>
            <a:r>
              <a:rPr lang="en-US" sz="4400" dirty="0" smtClean="0">
                <a:latin typeface="Berlin Sans FB Demi" panose="020E0802020502020306" pitchFamily="34" charset="0"/>
              </a:rPr>
              <a:t>11</a:t>
            </a:r>
            <a:r>
              <a:rPr lang="en-US" sz="4400" baseline="30000" dirty="0" smtClean="0">
                <a:latin typeface="Berlin Sans FB Demi" panose="020E0802020502020306" pitchFamily="34" charset="0"/>
              </a:rPr>
              <a:t>th</a:t>
            </a:r>
            <a:r>
              <a:rPr lang="en-US" sz="4400" dirty="0" smtClean="0">
                <a:latin typeface="Berlin Sans FB Demi" panose="020E0802020502020306" pitchFamily="34" charset="0"/>
              </a:rPr>
              <a:t> </a:t>
            </a:r>
            <a:r>
              <a:rPr lang="en-US" sz="4400" dirty="0" smtClean="0">
                <a:latin typeface="Berlin Sans FB Demi" panose="020E0802020502020306" pitchFamily="34" charset="0"/>
              </a:rPr>
              <a:t>, 2024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18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3315093" y="1802766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Playing and doing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2 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317"/>
          <a:stretch/>
        </p:blipFill>
        <p:spPr>
          <a:xfrm>
            <a:off x="4876800" y="3733800"/>
            <a:ext cx="3200400" cy="260992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484936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887"/>
            <a:ext cx="12192000" cy="60113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4357838"/>
            <a:ext cx="125730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1969864" y="3675821"/>
            <a:ext cx="8339834" cy="211938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5400" b="1" dirty="0" smtClean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vi-VN" sz="5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5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I’m ______ </a:t>
            </a:r>
          </a:p>
          <a:p>
            <a:r>
              <a:rPr lang="en-US" sz="5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 book.</a:t>
            </a:r>
            <a:endParaRPr lang="en-US" sz="5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13806"/>
            <a:ext cx="1567676" cy="77991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632" y="4873071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.MsPham"/>
          <p:cNvSpPr/>
          <p:nvPr/>
        </p:nvSpPr>
        <p:spPr>
          <a:xfrm>
            <a:off x="2010987" y="2094631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dancing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4652034" y="1112418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reading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A.MsPham"/>
          <p:cNvSpPr/>
          <p:nvPr/>
        </p:nvSpPr>
        <p:spPr>
          <a:xfrm>
            <a:off x="7170920" y="2040517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singing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742910"/>
            <a:ext cx="1597603" cy="19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5600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  <p:bldP spid="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6011304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4346951"/>
            <a:ext cx="125730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2496371" y="3830958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4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I’m _____ </a:t>
            </a:r>
          </a:p>
          <a:p>
            <a:r>
              <a:rPr lang="en-US" sz="4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 song.</a:t>
            </a: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02919"/>
            <a:ext cx="1567676" cy="77991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29" y="4779619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.MsPham"/>
          <p:cNvSpPr/>
          <p:nvPr/>
        </p:nvSpPr>
        <p:spPr>
          <a:xfrm>
            <a:off x="1575343" y="1953347"/>
            <a:ext cx="3691634" cy="177678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s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inging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4751872" y="946666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reading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A.MsPham"/>
          <p:cNvSpPr/>
          <p:nvPr/>
        </p:nvSpPr>
        <p:spPr>
          <a:xfrm>
            <a:off x="7162801" y="2047247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C.writing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933700" y="2738642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3896035"/>
            <a:ext cx="2438400" cy="179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6382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268200" cy="60113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4346951"/>
            <a:ext cx="127254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1642366" y="3913111"/>
            <a:ext cx="8568433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02919"/>
            <a:ext cx="1567676" cy="779919"/>
          </a:xfrm>
          <a:prstGeom prst="rect">
            <a:avLst/>
          </a:prstGeom>
        </p:spPr>
      </p:pic>
      <p:sp>
        <p:nvSpPr>
          <p:cNvPr id="6" name="A.MsPham"/>
          <p:cNvSpPr/>
          <p:nvPr/>
        </p:nvSpPr>
        <p:spPr>
          <a:xfrm>
            <a:off x="1794766" y="2065743"/>
            <a:ext cx="3920234" cy="172274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85763" indent="-385763" algn="ctr">
              <a:buAutoNum type="alphaUcPeriod"/>
            </a:pP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dancing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A.MsPham"/>
          <p:cNvSpPr/>
          <p:nvPr/>
        </p:nvSpPr>
        <p:spPr>
          <a:xfrm>
            <a:off x="4921058" y="685800"/>
            <a:ext cx="3226524" cy="172723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reading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7039667" y="2004168"/>
            <a:ext cx="3597094" cy="177440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writing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13" y="4900292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utoShape 2" descr="https://media.baamboozle.com/uploads/images/238773/1612183390_28541"/>
          <p:cNvSpPr>
            <a:spLocks noChangeAspect="1" noChangeArrowheads="1"/>
          </p:cNvSpPr>
          <p:nvPr/>
        </p:nvSpPr>
        <p:spPr bwMode="auto">
          <a:xfrm>
            <a:off x="1642366" y="-12462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3600"/>
          </a:p>
        </p:txBody>
      </p:sp>
      <p:sp>
        <p:nvSpPr>
          <p:cNvPr id="11" name="AutoShape 4" descr="https://media.baamboozle.com/uploads/images/238773/1612183390_2854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3600"/>
          </a:p>
        </p:txBody>
      </p:sp>
      <p:sp>
        <p:nvSpPr>
          <p:cNvPr id="12" name="Rectangle 11"/>
          <p:cNvSpPr/>
          <p:nvPr/>
        </p:nvSpPr>
        <p:spPr>
          <a:xfrm>
            <a:off x="-2933700" y="2738642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027049"/>
            <a:ext cx="2583690" cy="172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9453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ea typeface="幼圆" panose="02010509060101010101" pitchFamily="49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67" r="7837" b="14827"/>
          <a:stretch/>
        </p:blipFill>
        <p:spPr>
          <a:xfrm>
            <a:off x="1" y="3126214"/>
            <a:ext cx="12192000" cy="3278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5197150"/>
            <a:ext cx="12573000" cy="1664352"/>
          </a:xfrm>
          <a:prstGeom prst="rect">
            <a:avLst/>
          </a:prstGeom>
        </p:spPr>
      </p:pic>
      <p:sp>
        <p:nvSpPr>
          <p:cNvPr id="5" name="Rounded Rectangle 4">
            <a:hlinkClick r:id="" action="ppaction://hlinkshowjump?jump=nextslide"/>
          </p:cNvPr>
          <p:cNvSpPr/>
          <p:nvPr/>
        </p:nvSpPr>
        <p:spPr>
          <a:xfrm>
            <a:off x="9417042" y="5416992"/>
            <a:ext cx="894452" cy="41075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774" y="3712414"/>
            <a:ext cx="2155429" cy="2336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58" y="8075872"/>
            <a:ext cx="1013308" cy="1657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52" y="1307307"/>
            <a:ext cx="3027626" cy="3229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62" y="3928363"/>
            <a:ext cx="2376264" cy="11821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933700" y="2738642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45428914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572000" y="52118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097705" y="173336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915696" y="2964435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915696" y="2158663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913112" y="3715539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34" y="3618059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97" y="2135397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71" y="2896177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3096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10" y="1131297"/>
            <a:ext cx="5826789" cy="4106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5936"/>
            <a:ext cx="5562600" cy="4083268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1062780" y="1453581"/>
            <a:ext cx="1078629" cy="642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3657600" y="1791276"/>
            <a:ext cx="2674982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Lucy. What are you doing?</a:t>
            </a:r>
            <a:endParaRPr lang="vi-VN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8115300" y="1071793"/>
            <a:ext cx="2209800" cy="763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Ben. What are</a:t>
            </a:r>
          </a:p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doing?</a:t>
            </a:r>
            <a:endParaRPr lang="vi-VN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8763874" y="1938966"/>
            <a:ext cx="2513726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watching TV.</a:t>
            </a:r>
            <a:endParaRPr lang="vi-VN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1602964" y="5013043"/>
            <a:ext cx="1773189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singing.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98682"/>
            <a:ext cx="344183" cy="29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1405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7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7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7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77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2209800"/>
            <a:ext cx="8458200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b="1" dirty="0" smtClean="0">
                <a:solidFill>
                  <a:srgbClr val="00B050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11500" b="1" dirty="0">
                <a:solidFill>
                  <a:srgbClr val="00B050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3194295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746510" y="2438400"/>
            <a:ext cx="62421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playing basketball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121583" y="3380563"/>
            <a:ext cx="5511617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sz="3600" b="0" dirty="0" smtClean="0">
                <a:latin typeface="+mn-lt"/>
              </a:rPr>
              <a:t>/</a:t>
            </a:r>
            <a:r>
              <a:rPr lang="en-US" sz="3600" b="0" smtClean="0">
                <a:latin typeface="+mn-lt"/>
              </a:rPr>
              <a:t>ˈpleɪɪŋ</a:t>
            </a:r>
            <a:r>
              <a:rPr lang="vi-VN" sz="3600" b="0" smtClean="0">
                <a:latin typeface="+mn-lt"/>
              </a:rPr>
              <a:t> </a:t>
            </a:r>
            <a:r>
              <a:rPr lang="en-US" sz="3600" b="0" dirty="0">
                <a:latin typeface="+mn-lt"/>
              </a:rPr>
              <a:t>ˈ</a:t>
            </a:r>
            <a:r>
              <a:rPr lang="en-US" sz="3600" b="0" dirty="0" err="1">
                <a:latin typeface="+mn-lt"/>
              </a:rPr>
              <a:t>bɑ</a:t>
            </a:r>
            <a:r>
              <a:rPr lang="en-US" sz="3600" b="0" dirty="0">
                <a:latin typeface="+mn-lt"/>
              </a:rPr>
              <a:t>ː.</a:t>
            </a:r>
            <a:r>
              <a:rPr lang="en-US" sz="3600" b="0" dirty="0" err="1">
                <a:latin typeface="+mn-lt"/>
              </a:rPr>
              <a:t>skɪt.bɔːl</a:t>
            </a:r>
            <a:r>
              <a:rPr lang="en-US" sz="3600" b="0" dirty="0">
                <a:latin typeface="+mn-lt"/>
              </a:rPr>
              <a:t>/</a:t>
            </a:r>
            <a:endParaRPr lang="en-US" sz="3600" b="0" dirty="0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482409" y="4228614"/>
            <a:ext cx="2770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chơi bóng rổ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56" y="1974160"/>
            <a:ext cx="4189289" cy="3131240"/>
          </a:xfrm>
          <a:prstGeom prst="round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1371600" y="1828800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6126641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1609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594912" y="2286000"/>
            <a:ext cx="6336176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</a:t>
            </a:r>
            <a:r>
              <a:rPr lang="vi-VN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rawing a picture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112156" y="3244248"/>
            <a:ext cx="530168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/>
              <a:t>/ˈ</a:t>
            </a:r>
            <a:r>
              <a:rPr lang="en-US" sz="3600" b="0" dirty="0" err="1" smtClean="0"/>
              <a:t>drɔ</a:t>
            </a:r>
            <a:r>
              <a:rPr lang="en-US" sz="3600" b="0" dirty="0" smtClean="0"/>
              <a:t>ː.</a:t>
            </a:r>
            <a:r>
              <a:rPr lang="en-US" sz="3600" b="0" dirty="0" err="1" smtClean="0"/>
              <a:t>ɪŋ</a:t>
            </a:r>
            <a:r>
              <a:rPr lang="vi-VN" sz="3600" b="0" dirty="0" smtClean="0"/>
              <a:t> </a:t>
            </a:r>
            <a:r>
              <a:rPr lang="en-US" sz="3600" b="0" dirty="0" err="1" smtClean="0"/>
              <a:t>əˈpɪk.tʃər</a:t>
            </a:r>
            <a:r>
              <a:rPr lang="en-US" sz="3600" b="0" dirty="0" smtClean="0"/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610569" y="41148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vẽ tranh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990600" y="1828800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30" y="1960475"/>
            <a:ext cx="3990341" cy="3112819"/>
          </a:xfrm>
          <a:prstGeom prst="rect">
            <a:avLst/>
          </a:prstGeom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96000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5049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05600" y="23622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</a:t>
            </a:r>
            <a:r>
              <a:rPr lang="vi-VN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atching TV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169515" y="3429000"/>
            <a:ext cx="33330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/>
              <a:t>/</a:t>
            </a:r>
            <a:r>
              <a:rPr lang="en-US" sz="3600" b="0" dirty="0" err="1" smtClean="0"/>
              <a:t>wɒtʃɪŋˌ</a:t>
            </a:r>
            <a:r>
              <a:rPr lang="en-US" sz="3600" b="0" dirty="0" err="1"/>
              <a:t>ti</a:t>
            </a:r>
            <a:r>
              <a:rPr lang="en-US" sz="3600" b="0" dirty="0"/>
              <a:t>ːˈviː/ 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952799" y="4267200"/>
            <a:ext cx="176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em TV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44" y="1943101"/>
            <a:ext cx="4114800" cy="3200400"/>
          </a:xfrm>
          <a:prstGeom prst="round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990600" y="1828800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6172200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9126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3216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943600" y="2362200"/>
            <a:ext cx="554401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</a:t>
            </a:r>
            <a:r>
              <a:rPr lang="vi-VN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istening to music 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162909" y="3269761"/>
            <a:ext cx="5105400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/>
              <a:t>/ˈ</a:t>
            </a:r>
            <a:r>
              <a:rPr lang="en-US" sz="3600" b="0" dirty="0" err="1" smtClean="0"/>
              <a:t>lɪs.ən</a:t>
            </a:r>
            <a:r>
              <a:rPr lang="en-US" sz="3600" b="0" dirty="0" err="1"/>
              <a:t>ɪŋ</a:t>
            </a:r>
            <a:r>
              <a:rPr lang="vi-VN" sz="3600" b="0" dirty="0" smtClean="0"/>
              <a:t> </a:t>
            </a:r>
            <a:r>
              <a:rPr lang="en-US" sz="3600" b="0" dirty="0" err="1" smtClean="0"/>
              <a:t>tu</a:t>
            </a:r>
            <a:r>
              <a:rPr lang="en-US" sz="3600" b="0" dirty="0" smtClean="0"/>
              <a:t>ː</a:t>
            </a:r>
            <a:r>
              <a:rPr lang="en-US" sz="3600" b="0" dirty="0"/>
              <a:t>ˈ</a:t>
            </a:r>
            <a:r>
              <a:rPr lang="en-US" sz="3600" b="0" dirty="0" err="1"/>
              <a:t>mju</a:t>
            </a:r>
            <a:r>
              <a:rPr lang="en-US" sz="3600" b="0" dirty="0"/>
              <a:t>ː.</a:t>
            </a:r>
            <a:r>
              <a:rPr lang="en-US" sz="3600" b="0" dirty="0" err="1"/>
              <a:t>zɪk</a:t>
            </a:r>
            <a:r>
              <a:rPr lang="en-US" sz="3600" b="0" dirty="0" smtClean="0"/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696200" y="4134024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600" smtClean="0">
                <a:latin typeface="Arial" panose="020B0604020202020204" pitchFamily="34" charset="0"/>
                <a:cs typeface="Arial" panose="020B0604020202020204" pitchFamily="34" charset="0"/>
              </a:rPr>
              <a:t>ghe nhạc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914400" y="1905000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01" y="2095501"/>
            <a:ext cx="4038600" cy="2992344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96000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2203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"/>
          <p:cNvSpPr txBox="1"/>
          <p:nvPr/>
        </p:nvSpPr>
        <p:spPr>
          <a:xfrm>
            <a:off x="1809503" y="3285129"/>
            <a:ext cx="373371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p</a:t>
            </a:r>
            <a:r>
              <a:rPr lang="vi-VN" dirty="0" smtClean="0">
                <a:solidFill>
                  <a:srgbClr val="FF0000"/>
                </a:solidFill>
              </a:rPr>
              <a:t>laying basketball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2514600" y="1219200"/>
            <a:ext cx="2172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3263" y="1343054"/>
            <a:ext cx="2015462" cy="1581160"/>
          </a:xfrm>
          <a:prstGeom prst="rect">
            <a:avLst/>
          </a:prstGeom>
        </p:spPr>
      </p:pic>
      <p:sp>
        <p:nvSpPr>
          <p:cNvPr id="48" name="Bùi Liễu"/>
          <p:cNvSpPr txBox="1"/>
          <p:nvPr/>
        </p:nvSpPr>
        <p:spPr>
          <a:xfrm>
            <a:off x="6912296" y="3300232"/>
            <a:ext cx="35766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>
                <a:solidFill>
                  <a:srgbClr val="FF0000"/>
                </a:solidFill>
              </a:rPr>
              <a:t>d</a:t>
            </a:r>
            <a:r>
              <a:rPr lang="vi-VN" smtClean="0">
                <a:solidFill>
                  <a:srgbClr val="FF0000"/>
                </a:solidFill>
              </a:rPr>
              <a:t>rawing a picture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9" name="Bùi Liễu"/>
          <p:cNvSpPr/>
          <p:nvPr/>
        </p:nvSpPr>
        <p:spPr>
          <a:xfrm>
            <a:off x="7478504" y="1234303"/>
            <a:ext cx="216596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0772" y="1347746"/>
            <a:ext cx="1905000" cy="1658988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2104208" y="5922179"/>
            <a:ext cx="257474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w</a:t>
            </a:r>
            <a:r>
              <a:rPr lang="vi-VN" dirty="0" smtClean="0">
                <a:solidFill>
                  <a:srgbClr val="FF0000"/>
                </a:solidFill>
              </a:rPr>
              <a:t>atching TV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4" name="Bùi Liễu"/>
          <p:cNvSpPr/>
          <p:nvPr/>
        </p:nvSpPr>
        <p:spPr>
          <a:xfrm>
            <a:off x="2394251" y="4051182"/>
            <a:ext cx="2293138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2212" y="4220428"/>
            <a:ext cx="2102271" cy="1615785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6928338" y="5978188"/>
            <a:ext cx="36663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l</a:t>
            </a:r>
            <a:r>
              <a:rPr lang="vi-VN" dirty="0" smtClean="0">
                <a:solidFill>
                  <a:srgbClr val="FF0000"/>
                </a:solidFill>
              </a:rPr>
              <a:t>istening to music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9" name="Bùi Liễu"/>
          <p:cNvSpPr/>
          <p:nvPr/>
        </p:nvSpPr>
        <p:spPr>
          <a:xfrm>
            <a:off x="7550729" y="4052631"/>
            <a:ext cx="2203837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5154" y="4175842"/>
            <a:ext cx="1954986" cy="1638228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5290922" y="457200"/>
            <a:ext cx="177484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57" y="2927980"/>
            <a:ext cx="406400" cy="345117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72" y="2912203"/>
            <a:ext cx="406400" cy="367576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12" y="5790526"/>
            <a:ext cx="406400" cy="345117"/>
          </a:xfrm>
          <a:prstGeom prst="rect">
            <a:avLst/>
          </a:prstGeom>
        </p:spPr>
      </p:pic>
      <p:pic>
        <p:nvPicPr>
          <p:cNvPr id="2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79" y="5827083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0206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48" grpId="0"/>
      <p:bldP spid="53" grpId="0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118378" y="386746"/>
            <a:ext cx="4343399" cy="830997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Checking vocabulary</a:t>
            </a:r>
            <a:endParaRPr lang="en-US" altLang="en-US" sz="32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7525708" y="2859552"/>
            <a:ext cx="340923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drawing a picture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7525708" y="5394011"/>
            <a:ext cx="44987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listening to music</a:t>
            </a:r>
            <a:endParaRPr lang="en-US" altLang="en-US" sz="3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543800" y="1595251"/>
            <a:ext cx="39139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watching TV</a:t>
            </a:r>
            <a:endParaRPr lang="en-US" alt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7543800" y="4163817"/>
            <a:ext cx="448065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playing basketball</a:t>
            </a:r>
            <a:endParaRPr lang="en-US" altLang="en-US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99" y="5376607"/>
            <a:ext cx="1659352" cy="1105922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pic>
        <p:nvPicPr>
          <p:cNvPr id="10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97" y="4060429"/>
            <a:ext cx="1692404" cy="1127951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97" y="1451899"/>
            <a:ext cx="1692404" cy="1127951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pic>
        <p:nvPicPr>
          <p:cNvPr id="15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10" y="2756164"/>
            <a:ext cx="1692404" cy="1127951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sp>
        <p:nvSpPr>
          <p:cNvPr id="12" name="Bùi Liễu 0968142780"/>
          <p:cNvSpPr/>
          <p:nvPr/>
        </p:nvSpPr>
        <p:spPr>
          <a:xfrm>
            <a:off x="4014185" y="1929970"/>
            <a:ext cx="304800" cy="3024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1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4014185" y="3214896"/>
            <a:ext cx="304800" cy="3024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2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4014185" y="4484428"/>
            <a:ext cx="304800" cy="3024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3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3965978" y="5854598"/>
            <a:ext cx="304800" cy="3024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4</a:t>
            </a:r>
            <a:endParaRPr lang="vi-VN" sz="2400" b="1">
              <a:solidFill>
                <a:schemeClr val="tx1"/>
              </a:solidFill>
            </a:endParaRPr>
          </a:p>
        </p:txBody>
      </p:sp>
      <p:cxnSp>
        <p:nvCxnSpPr>
          <p:cNvPr id="14" name="Bùi Liễu 0968142780"/>
          <p:cNvCxnSpPr/>
          <p:nvPr/>
        </p:nvCxnSpPr>
        <p:spPr>
          <a:xfrm>
            <a:off x="4425489" y="2047451"/>
            <a:ext cx="2574859" cy="237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/>
          <p:cNvCxnSpPr/>
          <p:nvPr/>
        </p:nvCxnSpPr>
        <p:spPr>
          <a:xfrm>
            <a:off x="4397186" y="3314473"/>
            <a:ext cx="2603162" cy="13108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Bùi Liễu 0968142780"/>
          <p:cNvCxnSpPr/>
          <p:nvPr/>
        </p:nvCxnSpPr>
        <p:spPr>
          <a:xfrm flipV="1">
            <a:off x="4390718" y="3416147"/>
            <a:ext cx="2627722" cy="12702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Bùi Liễu 0968142780"/>
          <p:cNvCxnSpPr/>
          <p:nvPr/>
        </p:nvCxnSpPr>
        <p:spPr>
          <a:xfrm flipV="1">
            <a:off x="4306873" y="6031329"/>
            <a:ext cx="2693475" cy="54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Bùi Liễu 0968142780"/>
          <p:cNvSpPr/>
          <p:nvPr/>
        </p:nvSpPr>
        <p:spPr>
          <a:xfrm>
            <a:off x="7119674" y="1929970"/>
            <a:ext cx="304800" cy="302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a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33" name="Bùi Liễu 0968142780"/>
          <p:cNvSpPr/>
          <p:nvPr/>
        </p:nvSpPr>
        <p:spPr>
          <a:xfrm>
            <a:off x="7119674" y="3214896"/>
            <a:ext cx="304800" cy="302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b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34" name="Bùi Liễu 0968142780"/>
          <p:cNvSpPr/>
          <p:nvPr/>
        </p:nvSpPr>
        <p:spPr>
          <a:xfrm>
            <a:off x="7119674" y="4484428"/>
            <a:ext cx="304800" cy="302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c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35" name="Bùi Liễu 0968142780"/>
          <p:cNvSpPr/>
          <p:nvPr/>
        </p:nvSpPr>
        <p:spPr>
          <a:xfrm>
            <a:off x="7071467" y="5854598"/>
            <a:ext cx="304800" cy="302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d</a:t>
            </a:r>
            <a:endParaRPr lang="vi-VN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7338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1524000" y="2362200"/>
            <a:ext cx="48768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draw a picture: vẽ tranh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524000" y="3810000"/>
            <a:ext cx="56388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listen to music: nghe nhạc</a:t>
            </a:r>
            <a:endParaRPr lang="en-US" alt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542092" y="1595251"/>
            <a:ext cx="3913932" cy="699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Watch TV: xem tivi</a:t>
            </a:r>
            <a:endParaRPr lang="en-US" alt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542092" y="3048000"/>
            <a:ext cx="668750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play basketball: chơi bóng rỗ</a:t>
            </a:r>
            <a:endParaRPr lang="en-US" alt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905000" y="386746"/>
            <a:ext cx="4343399" cy="830997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en-US" sz="3200" b="1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New words </a:t>
            </a:r>
            <a:r>
              <a:rPr lang="en-US" altLang="en-US" sz="32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:</a:t>
            </a:r>
            <a:endParaRPr lang="en-US" altLang="en-US" sz="3200" b="1" dirty="0" smtClean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694492" y="4634770"/>
            <a:ext cx="722090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Watch + ing = watching: đang xem </a:t>
            </a:r>
            <a:endParaRPr lang="en-US" altLang="en-US" sz="3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438400"/>
            <a:ext cx="7162800" cy="183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7449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2209800"/>
            <a:ext cx="8534399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</a:t>
            </a:r>
            <a:r>
              <a:rPr lang="en-US" sz="3600" b="1" u="sng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playing basketball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525175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ai đó đang làm gì 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3505200" y="4114800"/>
            <a:ext cx="2895600" cy="758009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  <p:sp>
        <p:nvSpPr>
          <p:cNvPr id="9" name="Bùi Liễu  0968142780"/>
          <p:cNvSpPr txBox="1"/>
          <p:nvPr/>
        </p:nvSpPr>
        <p:spPr>
          <a:xfrm>
            <a:off x="1600200" y="649069"/>
            <a:ext cx="4288353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2.Model sentences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9877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5302523" y="1443394"/>
            <a:ext cx="6115594" cy="510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688" y="3899157"/>
            <a:ext cx="2592530" cy="16735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42" y="1201921"/>
            <a:ext cx="2757057" cy="1718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8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163" y="1190061"/>
            <a:ext cx="2687954" cy="17085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9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562" y="3927843"/>
            <a:ext cx="2647489" cy="17090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0" name="Bùi Liễu"/>
          <p:cNvSpPr/>
          <p:nvPr/>
        </p:nvSpPr>
        <p:spPr>
          <a:xfrm>
            <a:off x="5444371" y="1166573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a</a:t>
            </a:r>
            <a:endParaRPr lang="vi-VN" sz="3200" b="1" dirty="0">
              <a:solidFill>
                <a:srgbClr val="00B050"/>
              </a:solidFill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8482862" y="1275309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b</a:t>
            </a:r>
            <a:endParaRPr lang="vi-VN" sz="3200" b="1" dirty="0">
              <a:solidFill>
                <a:srgbClr val="00B050"/>
              </a:solidFill>
            </a:endParaRPr>
          </a:p>
        </p:txBody>
      </p:sp>
      <p:sp>
        <p:nvSpPr>
          <p:cNvPr id="12" name="Bùi Liễu"/>
          <p:cNvSpPr/>
          <p:nvPr/>
        </p:nvSpPr>
        <p:spPr>
          <a:xfrm>
            <a:off x="5428857" y="3867290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c</a:t>
            </a:r>
            <a:endParaRPr lang="vi-VN" sz="3200" b="1" dirty="0">
              <a:solidFill>
                <a:srgbClr val="00B050"/>
              </a:solidFill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8530458" y="3860467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d</a:t>
            </a:r>
            <a:endParaRPr lang="vi-VN" sz="3200" b="1" dirty="0">
              <a:solidFill>
                <a:srgbClr val="00B050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5503059" y="3005661"/>
            <a:ext cx="2802740" cy="76442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laying basketball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8833768" y="3011490"/>
            <a:ext cx="2584349" cy="71675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rawing a picture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5644076" y="5734061"/>
            <a:ext cx="2647489" cy="717531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atching TV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8882272" y="5674066"/>
            <a:ext cx="2535844" cy="78198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istening to music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538876" y="2296194"/>
            <a:ext cx="4488651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483994" y="3821354"/>
            <a:ext cx="3593672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41578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3575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42" y="1201921"/>
            <a:ext cx="2757057" cy="1718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Bùi Liễu"/>
          <p:cNvSpPr/>
          <p:nvPr/>
        </p:nvSpPr>
        <p:spPr>
          <a:xfrm>
            <a:off x="5503059" y="3005661"/>
            <a:ext cx="2802740" cy="76442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laying basketball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538876" y="1447800"/>
            <a:ext cx="4488651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483994" y="2972960"/>
            <a:ext cx="3593672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143000" y="2969375"/>
            <a:ext cx="3505199" cy="76442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laying basketball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3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538876" y="2296194"/>
            <a:ext cx="4488651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483994" y="3821354"/>
            <a:ext cx="3593672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09" y="2203909"/>
            <a:ext cx="2687954" cy="17085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5" name="Bùi Liễu"/>
          <p:cNvSpPr/>
          <p:nvPr/>
        </p:nvSpPr>
        <p:spPr>
          <a:xfrm>
            <a:off x="6145814" y="4025338"/>
            <a:ext cx="2584349" cy="71675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rawing a picture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219200" y="3733800"/>
            <a:ext cx="3449474" cy="76442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rawing a picture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3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538876" y="2296194"/>
            <a:ext cx="4488651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483994" y="3821354"/>
            <a:ext cx="3593672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81200"/>
            <a:ext cx="2647489" cy="17090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5" name="Bùi Liễu"/>
          <p:cNvSpPr/>
          <p:nvPr/>
        </p:nvSpPr>
        <p:spPr>
          <a:xfrm>
            <a:off x="5806714" y="3787418"/>
            <a:ext cx="2647489" cy="717531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atching TV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143000" y="3810000"/>
            <a:ext cx="2647489" cy="717531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atching TV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933700" y="2738642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1" name="Picture 10" descr="300px-MP8Mari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60535"/>
          <a:stretch/>
        </p:blipFill>
        <p:spPr>
          <a:xfrm>
            <a:off x="1084654" y="1280052"/>
            <a:ext cx="10022693" cy="2415648"/>
          </a:xfrm>
          <a:prstGeom prst="rect">
            <a:avLst/>
          </a:prstGeom>
        </p:spPr>
      </p:pic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8915400" y="4114800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690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538876" y="2296194"/>
            <a:ext cx="4488651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483994" y="3821354"/>
            <a:ext cx="3593672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619"/>
            <a:ext cx="2592530" cy="16735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5" name="Bùi Liễu"/>
          <p:cNvSpPr/>
          <p:nvPr/>
        </p:nvSpPr>
        <p:spPr>
          <a:xfrm>
            <a:off x="5909984" y="4000528"/>
            <a:ext cx="2535844" cy="78198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istening to music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220873" y="3733800"/>
            <a:ext cx="3427327" cy="78198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istening to music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84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10072600" cy="4581994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7029994" y="1905000"/>
            <a:ext cx="2552223" cy="762000"/>
          </a:xfrm>
          <a:prstGeom prst="wedgeRoundRectCallout">
            <a:avLst>
              <a:gd name="adj1" fmla="val -44163"/>
              <a:gd name="adj2" fmla="val 8414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drawing.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3476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252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"/>
          <p:cNvSpPr txBox="1"/>
          <p:nvPr/>
        </p:nvSpPr>
        <p:spPr>
          <a:xfrm>
            <a:off x="1809503" y="3285129"/>
            <a:ext cx="373371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p</a:t>
            </a:r>
            <a:r>
              <a:rPr lang="vi-VN" dirty="0" smtClean="0">
                <a:solidFill>
                  <a:srgbClr val="FF0000"/>
                </a:solidFill>
              </a:rPr>
              <a:t>laying basketball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2514600" y="1219200"/>
            <a:ext cx="2172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3263" y="1343054"/>
            <a:ext cx="2015462" cy="1581160"/>
          </a:xfrm>
          <a:prstGeom prst="rect">
            <a:avLst/>
          </a:prstGeom>
        </p:spPr>
      </p:pic>
      <p:sp>
        <p:nvSpPr>
          <p:cNvPr id="48" name="Bùi Liễu"/>
          <p:cNvSpPr txBox="1"/>
          <p:nvPr/>
        </p:nvSpPr>
        <p:spPr>
          <a:xfrm>
            <a:off x="6912296" y="3300232"/>
            <a:ext cx="35766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>
                <a:solidFill>
                  <a:srgbClr val="FF0000"/>
                </a:solidFill>
              </a:rPr>
              <a:t>d</a:t>
            </a:r>
            <a:r>
              <a:rPr lang="vi-VN" smtClean="0">
                <a:solidFill>
                  <a:srgbClr val="FF0000"/>
                </a:solidFill>
              </a:rPr>
              <a:t>rawing a picture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9" name="Bùi Liễu"/>
          <p:cNvSpPr/>
          <p:nvPr/>
        </p:nvSpPr>
        <p:spPr>
          <a:xfrm>
            <a:off x="7478504" y="1234303"/>
            <a:ext cx="216596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0772" y="1347746"/>
            <a:ext cx="1905000" cy="1658988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2104208" y="5922179"/>
            <a:ext cx="257474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w</a:t>
            </a:r>
            <a:r>
              <a:rPr lang="vi-VN" dirty="0" smtClean="0">
                <a:solidFill>
                  <a:srgbClr val="FF0000"/>
                </a:solidFill>
              </a:rPr>
              <a:t>atching TV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4" name="Bùi Liễu"/>
          <p:cNvSpPr/>
          <p:nvPr/>
        </p:nvSpPr>
        <p:spPr>
          <a:xfrm>
            <a:off x="2394251" y="4051182"/>
            <a:ext cx="2293138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2212" y="4220428"/>
            <a:ext cx="2102271" cy="1615785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6928338" y="5978188"/>
            <a:ext cx="36663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l</a:t>
            </a:r>
            <a:r>
              <a:rPr lang="vi-VN" dirty="0" smtClean="0">
                <a:solidFill>
                  <a:srgbClr val="FF0000"/>
                </a:solidFill>
              </a:rPr>
              <a:t>istening to music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9" name="Bùi Liễu"/>
          <p:cNvSpPr/>
          <p:nvPr/>
        </p:nvSpPr>
        <p:spPr>
          <a:xfrm>
            <a:off x="7550729" y="4052631"/>
            <a:ext cx="2203837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5154" y="4175842"/>
            <a:ext cx="1954986" cy="1638228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5290922" y="457200"/>
            <a:ext cx="177484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57" y="2927980"/>
            <a:ext cx="406400" cy="345117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72" y="2912203"/>
            <a:ext cx="406400" cy="367576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12" y="5790526"/>
            <a:ext cx="406400" cy="345117"/>
          </a:xfrm>
          <a:prstGeom prst="rect">
            <a:avLst/>
          </a:prstGeom>
        </p:spPr>
      </p:pic>
      <p:pic>
        <p:nvPicPr>
          <p:cNvPr id="2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79" y="5827083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9515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48" grpId="0"/>
      <p:bldP spid="53" grpId="0"/>
      <p:bldP spid="5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43739" y="2209800"/>
            <a:ext cx="536513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___________.</a:t>
            </a:r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831349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hỏi và trả lời cho câu hỏi: “Bạn đang làm gì vậy”.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87" y="3886200"/>
            <a:ext cx="3280765" cy="2685853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8915400" y="4876800"/>
            <a:ext cx="1752600" cy="466511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  <p:sp>
        <p:nvSpPr>
          <p:cNvPr id="9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20329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1327448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0px-MP8Mari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8667"/>
          <a:stretch/>
        </p:blipFill>
        <p:spPr>
          <a:xfrm>
            <a:off x="1084654" y="1280052"/>
            <a:ext cx="10022693" cy="2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3161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60113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4346951"/>
            <a:ext cx="125730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2496369" y="3830957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en-US" sz="36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37" y="803258"/>
            <a:ext cx="1567676" cy="77991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999" y="477796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.MsPham"/>
          <p:cNvSpPr/>
          <p:nvPr/>
        </p:nvSpPr>
        <p:spPr>
          <a:xfrm>
            <a:off x="1583462" y="1853569"/>
            <a:ext cx="3691634" cy="185298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d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ancing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4572001" y="122368"/>
            <a:ext cx="3882367" cy="214170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w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riting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A.MsPham"/>
          <p:cNvSpPr/>
          <p:nvPr/>
        </p:nvSpPr>
        <p:spPr>
          <a:xfrm>
            <a:off x="7170920" y="1882838"/>
            <a:ext cx="3497081" cy="164416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C.reading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933700" y="2738642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76" y="3914183"/>
            <a:ext cx="2626024" cy="181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4239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  <p:bldP spid="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6011304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4346951"/>
            <a:ext cx="125730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2496371" y="3830958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02919"/>
            <a:ext cx="1567676" cy="77991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29" y="4779619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.MsPham"/>
          <p:cNvSpPr/>
          <p:nvPr/>
        </p:nvSpPr>
        <p:spPr>
          <a:xfrm>
            <a:off x="1575343" y="1953347"/>
            <a:ext cx="3691634" cy="177678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s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inging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4751872" y="946666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reading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A.MsPham"/>
          <p:cNvSpPr/>
          <p:nvPr/>
        </p:nvSpPr>
        <p:spPr>
          <a:xfrm>
            <a:off x="7162801" y="2047247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C.writing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933700" y="2738642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86816"/>
            <a:ext cx="2438400" cy="179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7498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"/>
            <a:ext cx="12192000" cy="60113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4346951"/>
            <a:ext cx="12649200" cy="2511049"/>
          </a:xfrm>
          <a:prstGeom prst="rect">
            <a:avLst/>
          </a:prstGeom>
        </p:spPr>
      </p:pic>
      <p:sp>
        <p:nvSpPr>
          <p:cNvPr id="14" name="Round Diagonal Corner Rectangle 13"/>
          <p:cNvSpPr/>
          <p:nvPr/>
        </p:nvSpPr>
        <p:spPr>
          <a:xfrm>
            <a:off x="2459162" y="3850800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8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n-US" sz="4800" b="1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r__ding</a:t>
            </a:r>
            <a:endParaRPr lang="en-US" sz="48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02919"/>
            <a:ext cx="1567676" cy="779919"/>
          </a:xfrm>
          <a:prstGeom prst="rect">
            <a:avLst/>
          </a:prstGeom>
        </p:spPr>
      </p:pic>
      <p:sp>
        <p:nvSpPr>
          <p:cNvPr id="16" name="A.MsPham"/>
          <p:cNvSpPr/>
          <p:nvPr/>
        </p:nvSpPr>
        <p:spPr>
          <a:xfrm>
            <a:off x="1794766" y="2065743"/>
            <a:ext cx="3920234" cy="172274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85763" indent="-385763" algn="ctr">
              <a:buAutoNum type="alphaUcPeriod"/>
            </a:pP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ea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A.MsPham"/>
          <p:cNvSpPr/>
          <p:nvPr/>
        </p:nvSpPr>
        <p:spPr>
          <a:xfrm>
            <a:off x="4564034" y="33713"/>
            <a:ext cx="4070718" cy="241872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vi-VN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A.MsPham"/>
          <p:cNvSpPr/>
          <p:nvPr/>
        </p:nvSpPr>
        <p:spPr>
          <a:xfrm>
            <a:off x="7064805" y="2054049"/>
            <a:ext cx="3597094" cy="177440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vi-VN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999" y="477796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AutoShape 2" descr="https://media.baamboozle.com/uploads/images/238773/1612183390_28541"/>
          <p:cNvSpPr>
            <a:spLocks noChangeAspect="1" noChangeArrowheads="1"/>
          </p:cNvSpPr>
          <p:nvPr/>
        </p:nvSpPr>
        <p:spPr bwMode="auto">
          <a:xfrm>
            <a:off x="1642366" y="-12462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3600"/>
          </a:p>
        </p:txBody>
      </p:sp>
      <p:sp>
        <p:nvSpPr>
          <p:cNvPr id="21" name="AutoShape 4" descr="https://media.baamboozle.com/uploads/images/238773/1612183390_2854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3600"/>
          </a:p>
        </p:txBody>
      </p:sp>
      <p:sp>
        <p:nvSpPr>
          <p:cNvPr id="22" name="Rectangle 21"/>
          <p:cNvSpPr/>
          <p:nvPr/>
        </p:nvSpPr>
        <p:spPr>
          <a:xfrm>
            <a:off x="-2933700" y="2738642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12" y="3986848"/>
            <a:ext cx="2468885" cy="16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8961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0113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4346950"/>
            <a:ext cx="126492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2057401" y="3833686"/>
            <a:ext cx="8153399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n-US" sz="4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d__</a:t>
            </a:r>
            <a:r>
              <a:rPr lang="en-US" sz="4400" b="1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cing</a:t>
            </a: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02918"/>
            <a:ext cx="1567676" cy="77991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804" y="4721742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.MsPham"/>
          <p:cNvSpPr/>
          <p:nvPr/>
        </p:nvSpPr>
        <p:spPr>
          <a:xfrm>
            <a:off x="1904872" y="2097131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4618644" y="744191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on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A.MsPham"/>
          <p:cNvSpPr/>
          <p:nvPr/>
        </p:nvSpPr>
        <p:spPr>
          <a:xfrm>
            <a:off x="7551294" y="2002885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an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87" y="3859943"/>
            <a:ext cx="2763017" cy="18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6171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011304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4346951"/>
            <a:ext cx="12649200" cy="25110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2057401" y="3833686"/>
            <a:ext cx="8153399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altLang="en-US" sz="5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n-US" altLang="en-US" sz="5400" b="1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wr_ting</a:t>
            </a:r>
            <a:endParaRPr lang="en-US" altLang="en-US" sz="5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6" y="1102918"/>
            <a:ext cx="1567676" cy="77991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804" y="4721742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.MsPham"/>
          <p:cNvSpPr/>
          <p:nvPr/>
        </p:nvSpPr>
        <p:spPr>
          <a:xfrm>
            <a:off x="1713900" y="2154425"/>
            <a:ext cx="3657729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a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.MsPham"/>
          <p:cNvSpPr/>
          <p:nvPr/>
        </p:nvSpPr>
        <p:spPr>
          <a:xfrm>
            <a:off x="4636280" y="838200"/>
            <a:ext cx="3136121" cy="133527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u</a:t>
            </a:r>
            <a:endParaRPr lang="zh-CN" alt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A.MsPham"/>
          <p:cNvSpPr/>
          <p:nvPr/>
        </p:nvSpPr>
        <p:spPr>
          <a:xfrm>
            <a:off x="6629400" y="2002885"/>
            <a:ext cx="3866978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n-US" altLang="zh-CN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933700" y="2738642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40" y="3923603"/>
            <a:ext cx="2841810" cy="17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2800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491</Words>
  <Application>Microsoft Office PowerPoint</Application>
  <PresentationFormat>Custom</PresentationFormat>
  <Paragraphs>170</Paragraphs>
  <Slides>35</Slides>
  <Notes>3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100</cp:revision>
  <dcterms:created xsi:type="dcterms:W3CDTF">2006-08-16T00:00:00Z</dcterms:created>
  <dcterms:modified xsi:type="dcterms:W3CDTF">2024-04-11T01:13:39Z</dcterms:modified>
</cp:coreProperties>
</file>