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262" r:id="rId16"/>
    <p:sldId id="293" r:id="rId17"/>
    <p:sldId id="294" r:id="rId18"/>
    <p:sldId id="373" r:id="rId19"/>
    <p:sldId id="295" r:id="rId20"/>
    <p:sldId id="370" r:id="rId21"/>
    <p:sldId id="308" r:id="rId22"/>
    <p:sldId id="371" r:id="rId23"/>
    <p:sldId id="372" r:id="rId24"/>
    <p:sldId id="31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5" autoAdjust="0"/>
    <p:restoredTop sz="94660"/>
  </p:normalViewPr>
  <p:slideViewPr>
    <p:cSldViewPr>
      <p:cViewPr varScale="1">
        <p:scale>
          <a:sx n="69" d="100"/>
          <a:sy n="69" d="100"/>
        </p:scale>
        <p:origin x="-870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11/04/2024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77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5301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674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8146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013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2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836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449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416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22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32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290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187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5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audio" Target="../media/media3.wav"/><Relationship Id="rId16" Type="http://schemas.openxmlformats.org/officeDocument/2006/relationships/image" Target="../media/image16.png"/><Relationship Id="rId1" Type="http://schemas.microsoft.com/office/2007/relationships/media" Target="../media/media3.wav"/><Relationship Id="rId6" Type="http://schemas.openxmlformats.org/officeDocument/2006/relationships/audio" Target="../media/audio4.wav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26.jp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4.png"/><Relationship Id="rId1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png"/><Relationship Id="rId1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39.png"/><Relationship Id="rId2" Type="http://schemas.openxmlformats.org/officeDocument/2006/relationships/audio" Target="../media/media4.wav"/><Relationship Id="rId16" Type="http://schemas.openxmlformats.org/officeDocument/2006/relationships/image" Target="../media/image38.png"/><Relationship Id="rId1" Type="http://schemas.microsoft.com/office/2007/relationships/media" Target="../media/media4.wav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18.png"/><Relationship Id="rId19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Relationship Id="rId1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audio" Target="../media/audio1.wav"/><Relationship Id="rId10" Type="http://schemas.openxmlformats.org/officeDocument/2006/relationships/image" Target="../media/image5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wav"/><Relationship Id="rId13" Type="http://schemas.openxmlformats.org/officeDocument/2006/relationships/image" Target="../media/image72.png"/><Relationship Id="rId3" Type="http://schemas.microsoft.com/office/2007/relationships/media" Target="../media/media8.wav"/><Relationship Id="rId7" Type="http://schemas.microsoft.com/office/2007/relationships/media" Target="../media/media2.wav"/><Relationship Id="rId12" Type="http://schemas.openxmlformats.org/officeDocument/2006/relationships/image" Target="../media/image7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4.wav"/><Relationship Id="rId11" Type="http://schemas.openxmlformats.org/officeDocument/2006/relationships/image" Target="../media/image70.png"/><Relationship Id="rId5" Type="http://schemas.microsoft.com/office/2007/relationships/media" Target="../media/media4.wav"/><Relationship Id="rId15" Type="http://schemas.openxmlformats.org/officeDocument/2006/relationships/image" Target="../media/image74.jpeg"/><Relationship Id="rId10" Type="http://schemas.openxmlformats.org/officeDocument/2006/relationships/notesSlide" Target="../notesSlides/notesSlide12.xml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4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audio" Target="../media/audio4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9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12" Type="http://schemas.openxmlformats.org/officeDocument/2006/relationships/image" Target="../media/image28.png"/><Relationship Id="rId17" Type="http://schemas.openxmlformats.org/officeDocument/2006/relationships/image" Target="../media/image18.png"/><Relationship Id="rId2" Type="http://schemas.openxmlformats.org/officeDocument/2006/relationships/audio" Target="../media/media2.wav"/><Relationship Id="rId16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6.jp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897802" y="2019417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494688" y="2024130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18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3315093" y="1802766"/>
            <a:ext cx="787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Playing and doing</a:t>
            </a:r>
            <a:endParaRPr lang="en-US" sz="6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4267200" y="2930594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2 (4+5+6)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6" t="317"/>
          <a:stretch/>
        </p:blipFill>
        <p:spPr>
          <a:xfrm>
            <a:off x="4876800" y="3733800"/>
            <a:ext cx="3200400" cy="2609920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225" y="132400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C00000"/>
                </a:solidFill>
              </a:rPr>
              <a:t>aw</a:t>
            </a:r>
            <a:endParaRPr lang="en-US" sz="3600" dirty="0" smtClean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C00000"/>
                </a:solidFill>
              </a:rPr>
              <a:t>ar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C00000"/>
                </a:solidFill>
              </a:rPr>
              <a:t>au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C00000"/>
                </a:solidFill>
              </a:rPr>
              <a:t>at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1004" y="5573407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567582" y="1913960"/>
            <a:ext cx="4574548" cy="937171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4000" b="1" dirty="0" smtClean="0">
                <a:solidFill>
                  <a:srgbClr val="002060"/>
                </a:solidFill>
                <a:cs typeface="Calibri" panose="020F0502020204030204" charset="0"/>
              </a:rPr>
              <a:t>dr__ing a picture</a:t>
            </a:r>
            <a:endParaRPr lang="en-US" sz="4000" b="1" dirty="0">
              <a:solidFill>
                <a:srgbClr val="002060"/>
              </a:solidFill>
              <a:cs typeface="Calibri" panose="020F0502020204030204" charset="0"/>
            </a:endParaRP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89687" y="4613903"/>
            <a:ext cx="1557288" cy="15104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850" y="2639352"/>
            <a:ext cx="3541848" cy="206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3338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-3.7037E-7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er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C00000"/>
                </a:solidFill>
              </a:rPr>
              <a:t>it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C00000"/>
                </a:solidFill>
              </a:rPr>
              <a:t>as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 smtClean="0">
                <a:solidFill>
                  <a:srgbClr val="C00000"/>
                </a:solidFill>
              </a:rPr>
              <a:t>at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041517" y="1556030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w</a:t>
            </a:r>
            <a:r>
              <a:rPr lang="vi-VN" sz="3600" b="1" dirty="0" smtClean="0">
                <a:solidFill>
                  <a:srgbClr val="002060"/>
                </a:solidFill>
                <a:latin typeface="Calibri" panose="020F0502020204030204" charset="0"/>
                <a:cs typeface="Calibri" panose="020F0502020204030204" charset="0"/>
              </a:rPr>
              <a:t>__ching TV</a:t>
            </a:r>
            <a:endParaRPr lang="en-US" sz="3600" b="1" dirty="0">
              <a:solidFill>
                <a:srgbClr val="00206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203" y="2255513"/>
            <a:ext cx="3760285" cy="2506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2611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897"/>
            <a:ext cx="12191999" cy="685800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6349413" y="4267200"/>
            <a:ext cx="2676784" cy="189281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669287" y="4267200"/>
            <a:ext cx="2532008" cy="192971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267200"/>
            <a:ext cx="2560320" cy="192971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5" y="4267200"/>
            <a:ext cx="2581021" cy="189281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24" name="d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7624" y="5353045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3" name="playing basketb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62" y="2936515"/>
            <a:ext cx="623384" cy="52938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32" y="4388284"/>
            <a:ext cx="1912830" cy="17048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25" y="4379657"/>
            <a:ext cx="2009944" cy="170479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33" y="4456373"/>
            <a:ext cx="2296721" cy="15307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009" y="4361029"/>
            <a:ext cx="2068391" cy="17321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1" name="ahuyen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582" y="5240712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1984" y="5661252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722105" y="4472825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0565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1.48148E-6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9" y="2195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245806" y="4267201"/>
            <a:ext cx="2647765" cy="1879794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25637" y="4267200"/>
            <a:ext cx="2657814" cy="1928267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1999" y="4267200"/>
            <a:ext cx="2495169" cy="1912063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214569"/>
            <a:ext cx="2560320" cy="1920017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79" y="5409815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5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3" name="watching t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08" y="3124200"/>
            <a:ext cx="752206" cy="638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7" y="4383059"/>
            <a:ext cx="2034278" cy="1680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82" y="4451791"/>
            <a:ext cx="2028302" cy="16165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89" y="4350607"/>
            <a:ext cx="2259162" cy="16905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96" y="4297432"/>
            <a:ext cx="1934752" cy="174377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656259" y="4554933"/>
            <a:ext cx="1557288" cy="15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9346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huy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770" y="3693258"/>
            <a:ext cx="645886" cy="560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224" y="2928070"/>
            <a:ext cx="5364945" cy="1310754"/>
          </a:xfrm>
          <a:prstGeom prst="rect">
            <a:avLst/>
          </a:prstGeom>
        </p:spPr>
      </p:pic>
      <p:pic>
        <p:nvPicPr>
          <p:cNvPr id="18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69" y="2411826"/>
            <a:ext cx="841887" cy="1072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7541295" y="2176433"/>
            <a:ext cx="921390" cy="97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675189" y="2601633"/>
            <a:ext cx="6428872" cy="1566576"/>
            <a:chOff x="1263639" y="-5092745"/>
            <a:chExt cx="13189063" cy="3213888"/>
          </a:xfrm>
        </p:grpSpPr>
        <p:pic>
          <p:nvPicPr>
            <p:cNvPr id="21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467" y="-3547255"/>
              <a:ext cx="1501306" cy="1301858"/>
            </a:xfrm>
            <a:prstGeom prst="rect">
              <a:avLst/>
            </a:prstGeom>
          </p:spPr>
        </p:pic>
        <p:pic>
          <p:nvPicPr>
            <p:cNvPr id="22" name="huyen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396" y="-5092745"/>
              <a:ext cx="1501306" cy="1301858"/>
            </a:xfrm>
            <a:prstGeom prst="rect">
              <a:avLst/>
            </a:prstGeom>
          </p:spPr>
        </p:pic>
        <p:pic>
          <p:nvPicPr>
            <p:cNvPr id="23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263639" y="-3283846"/>
              <a:ext cx="1429500" cy="140498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450256" y="2817472"/>
            <a:ext cx="863417" cy="837474"/>
          </a:xfrm>
          <a:prstGeom prst="rect">
            <a:avLst/>
          </a:prstGeom>
        </p:spPr>
      </p:pic>
      <p:pic>
        <p:nvPicPr>
          <p:cNvPr id="25" name="Picture 2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8229" y="3873534"/>
            <a:ext cx="2377646" cy="2286198"/>
          </a:xfrm>
          <a:prstGeom prst="rect">
            <a:avLst/>
          </a:prstGeom>
        </p:spPr>
      </p:pic>
      <p:pic>
        <p:nvPicPr>
          <p:cNvPr id="26" name="huyen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78041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7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91000" y="25146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number.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3" y="23817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85405" y="31362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1" y="30649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85406" y="38093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6" y="37987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3096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number.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761" y="1898161"/>
            <a:ext cx="1939679" cy="1657450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29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23" y="1898161"/>
            <a:ext cx="1939679" cy="1657450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30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53" y="1898161"/>
            <a:ext cx="1939679" cy="1657450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pic>
        <p:nvPicPr>
          <p:cNvPr id="32" name="Bùi Liễu 096814278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39" y="1898161"/>
            <a:ext cx="1939679" cy="1657450"/>
          </a:xfrm>
          <a:prstGeom prst="roundRect">
            <a:avLst/>
          </a:prstGeom>
          <a:ln w="19050">
            <a:solidFill>
              <a:schemeClr val="accent6"/>
            </a:solidFill>
            <a:prstDash val="sysDash"/>
          </a:ln>
        </p:spPr>
      </p:pic>
      <p:sp>
        <p:nvSpPr>
          <p:cNvPr id="33" name="Bùi Liễu 0968142780"/>
          <p:cNvSpPr/>
          <p:nvPr/>
        </p:nvSpPr>
        <p:spPr>
          <a:xfrm>
            <a:off x="5370432" y="3207712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Bùi Liễu 0968142780"/>
          <p:cNvSpPr/>
          <p:nvPr/>
        </p:nvSpPr>
        <p:spPr>
          <a:xfrm>
            <a:off x="8154708" y="3171859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Bùi Liễu 0968142780"/>
          <p:cNvSpPr/>
          <p:nvPr/>
        </p:nvSpPr>
        <p:spPr>
          <a:xfrm>
            <a:off x="11002130" y="3171859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Bùi Liễu 0968142780"/>
          <p:cNvSpPr/>
          <p:nvPr/>
        </p:nvSpPr>
        <p:spPr>
          <a:xfrm>
            <a:off x="2555757" y="3142680"/>
            <a:ext cx="624927" cy="57712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xmlns="" id="{17B18151-AF40-405C-9017-23421AB772AC}"/>
              </a:ext>
            </a:extLst>
          </p:cNvPr>
          <p:cNvSpPr txBox="1">
            <a:spLocks/>
          </p:cNvSpPr>
          <p:nvPr/>
        </p:nvSpPr>
        <p:spPr>
          <a:xfrm>
            <a:off x="10983372" y="322096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xmlns="" id="{8A9B7B12-D1CF-4EA9-A85D-625823F7392D}"/>
              </a:ext>
            </a:extLst>
          </p:cNvPr>
          <p:cNvSpPr txBox="1">
            <a:spLocks/>
          </p:cNvSpPr>
          <p:nvPr/>
        </p:nvSpPr>
        <p:spPr>
          <a:xfrm rot="10800000" flipV="1">
            <a:off x="5345756" y="3207712"/>
            <a:ext cx="662441" cy="56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xmlns="" id="{BF16A060-F78D-4DA5-9BDE-ACED597764DC}"/>
              </a:ext>
            </a:extLst>
          </p:cNvPr>
          <p:cNvSpPr txBox="1">
            <a:spLocks/>
          </p:cNvSpPr>
          <p:nvPr/>
        </p:nvSpPr>
        <p:spPr>
          <a:xfrm>
            <a:off x="8096920" y="3270490"/>
            <a:ext cx="662441" cy="437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xmlns="" id="{0B83F5DB-24AC-41EC-86C2-3039E02BA86B}"/>
              </a:ext>
            </a:extLst>
          </p:cNvPr>
          <p:cNvSpPr txBox="1">
            <a:spLocks/>
          </p:cNvSpPr>
          <p:nvPr/>
        </p:nvSpPr>
        <p:spPr>
          <a:xfrm flipH="1">
            <a:off x="2494931" y="3194914"/>
            <a:ext cx="670449" cy="48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18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1" name="Bùi Liễu 0968142780"/>
          <p:cNvSpPr/>
          <p:nvPr/>
        </p:nvSpPr>
        <p:spPr>
          <a:xfrm>
            <a:off x="537439" y="1700015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ùi Liễu 0968142780"/>
          <p:cNvSpPr/>
          <p:nvPr/>
        </p:nvSpPr>
        <p:spPr>
          <a:xfrm>
            <a:off x="3405856" y="1736777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 0968142780"/>
          <p:cNvSpPr/>
          <p:nvPr/>
        </p:nvSpPr>
        <p:spPr>
          <a:xfrm>
            <a:off x="6158645" y="1700015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Bùi Liễu 0968142780"/>
          <p:cNvSpPr/>
          <p:nvPr/>
        </p:nvSpPr>
        <p:spPr>
          <a:xfrm>
            <a:off x="9034066" y="1727939"/>
            <a:ext cx="457200" cy="411870"/>
          </a:xfrm>
          <a:prstGeom prst="decagon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246" y="5631338"/>
            <a:ext cx="609600" cy="517675"/>
          </a:xfrm>
          <a:prstGeom prst="rect">
            <a:avLst/>
          </a:prstGeom>
        </p:spPr>
      </p:pic>
      <p:pic>
        <p:nvPicPr>
          <p:cNvPr id="45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300" end="34665.9569"/>
                </p14:media>
              </p:ext>
            </p:ext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143" y="4560892"/>
            <a:ext cx="473682" cy="517675"/>
          </a:xfrm>
          <a:prstGeom prst="rect">
            <a:avLst/>
          </a:prstGeom>
        </p:spPr>
      </p:pic>
      <p:pic>
        <p:nvPicPr>
          <p:cNvPr id="46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0145" end="24551.9569"/>
                </p14:media>
              </p:ext>
            </p:ext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654" y="4560891"/>
            <a:ext cx="411275" cy="517675"/>
          </a:xfrm>
          <a:prstGeom prst="rect">
            <a:avLst/>
          </a:prstGeom>
        </p:spPr>
      </p:pic>
      <p:pic>
        <p:nvPicPr>
          <p:cNvPr id="47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937" end="13257.9569"/>
                </p14:media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615" y="4560891"/>
            <a:ext cx="514694" cy="517675"/>
          </a:xfrm>
          <a:prstGeom prst="rect">
            <a:avLst/>
          </a:prstGeom>
        </p:spPr>
      </p:pic>
      <p:pic>
        <p:nvPicPr>
          <p:cNvPr id="48" name="Bùi Liễu 096814278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238" end="2097.9569"/>
                </p14:media>
              </p:ext>
            </p:ext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664" y="4560891"/>
            <a:ext cx="568004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748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5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28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5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05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91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705289" y="5822866"/>
            <a:ext cx="23417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drawing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15" y="1131498"/>
            <a:ext cx="3216736" cy="16604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26" y="1103333"/>
            <a:ext cx="3008351" cy="15852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36" y="3889837"/>
            <a:ext cx="3081180" cy="1649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34" y="3858321"/>
            <a:ext cx="2912444" cy="1681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0" y="2839500"/>
            <a:ext cx="5519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doing 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I’m _______ to music.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44916" y="2750608"/>
            <a:ext cx="5519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doing 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I’m ________ TV.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8671" y="5539336"/>
            <a:ext cx="5519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I’m _______a picture.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68979" y="5588643"/>
            <a:ext cx="5519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_____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 doing ?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B: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I’m _______ basketball.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52222" y="3287834"/>
            <a:ext cx="2037240" cy="517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listening 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831756" y="2977581"/>
            <a:ext cx="1828800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watching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772400" y="5822867"/>
            <a:ext cx="1755698" cy="8640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p</a:t>
            </a:r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laying 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581400" y="5502041"/>
            <a:ext cx="2037240" cy="517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doing</a:t>
            </a:r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868760" y="5578241"/>
            <a:ext cx="2037240" cy="517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are</a:t>
            </a:r>
            <a:r>
              <a:rPr lang="en-US" sz="28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03846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6" grpId="0"/>
      <p:bldP spid="37" grpId="0"/>
      <p:bldP spid="40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50502" y="445124"/>
            <a:ext cx="8212498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Complete</a:t>
            </a:r>
          </a:p>
          <a:p>
            <a:pPr marL="742950" indent="-742950" algn="l">
              <a:spcBef>
                <a:spcPts val="0"/>
              </a:spcBef>
              <a:buAutoNum type="arabicPeriod"/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/ you/ what/ doing?</a:t>
            </a:r>
          </a:p>
          <a:p>
            <a:pPr marL="742950" indent="-742950" algn="l">
              <a:spcBef>
                <a:spcPts val="0"/>
              </a:spcBef>
              <a:buAutoNum type="arabicPeriod"/>
            </a:pP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singing/ a song/ I am.</a:t>
            </a:r>
          </a:p>
          <a:p>
            <a:pPr marL="742950" indent="-742950" algn="l">
              <a:spcBef>
                <a:spcPts val="0"/>
              </a:spcBef>
              <a:buAutoNum type="arabicPeriod"/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ave/ They/ two / ships.</a:t>
            </a:r>
          </a:p>
          <a:p>
            <a:pPr marL="742950" indent="-742950" algn="l">
              <a:spcBef>
                <a:spcPts val="0"/>
              </a:spcBef>
              <a:buAutoNum type="arabicPeriod"/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car/ she / has</a:t>
            </a:r>
          </a:p>
          <a:p>
            <a:pPr marL="742950" indent="-742950" algn="l">
              <a:spcBef>
                <a:spcPts val="0"/>
              </a:spcBef>
              <a:buAutoNum type="arabicPeriod"/>
            </a:pPr>
            <a:r>
              <a:rPr lang="en-US" sz="3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ats/ How/ do/ many/ you/ have?</a:t>
            </a:r>
          </a:p>
          <a:p>
            <a:pPr algn="l">
              <a:spcBef>
                <a:spcPts val="0"/>
              </a:spcBef>
            </a:pPr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838200" y="57631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0" y="3895056"/>
            <a:ext cx="5029199" cy="2538847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79" y="1543073"/>
            <a:ext cx="4291955" cy="2403449"/>
          </a:xfrm>
          <a:prstGeom prst="rect">
            <a:avLst/>
          </a:prstGeom>
        </p:spPr>
      </p:pic>
      <p:sp>
        <p:nvSpPr>
          <p:cNvPr id="6" name="Bùi Liễu 0968142780"/>
          <p:cNvSpPr txBox="1"/>
          <p:nvPr/>
        </p:nvSpPr>
        <p:spPr>
          <a:xfrm>
            <a:off x="4038891" y="997049"/>
            <a:ext cx="495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433819" y="1676498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5966235" y="4979064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433819" y="2716876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5966235" y="3932624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564684" y="2193656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I’m listening. I’m listening to music.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450384" y="3234034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I’m drawing. I’m drawing a picture.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 txBox="1"/>
          <p:nvPr/>
        </p:nvSpPr>
        <p:spPr>
          <a:xfrm>
            <a:off x="5966235" y="4455844"/>
            <a:ext cx="583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I’m watching. I’m watching TV.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 txBox="1"/>
          <p:nvPr/>
        </p:nvSpPr>
        <p:spPr>
          <a:xfrm>
            <a:off x="5715000" y="5502284"/>
            <a:ext cx="697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I’m playing. I’m playing basketball.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810"/>
                    <p14:bmk name="Bookmark 2" time="20100"/>
                    <p14:bmk name="Bookmark 3" time="23430"/>
                    <p14:bmk name="Bookmark 4" time="25640"/>
                    <p14:bmk name="Bookmark 5" time="33890"/>
                    <p14:bmk name="Bookmark 6" time="36150"/>
                    <p14:bmk name="Bookmark 7" time="39390"/>
                    <p14:bmk name="Bookmark 8" time="41470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457" y="576313"/>
            <a:ext cx="525516" cy="4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3082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493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4935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83216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5320"/>
                    <p14:bmk name="Bookmark 2" time="7700"/>
                    <p14:bmk name="Bookmark 3" time="10822.1787"/>
                    <p14:bmk name="Bookmark 4" time="12617.0389"/>
                    <p14:bmk name="Bookmark 5" time="21367.0389"/>
                    <p14:bmk name="Bookmark 6" time="23522.2902"/>
                    <p14:bmk name="Bookmark 7" time="26751.6577"/>
                    <p14:bmk name="Bookmark 8" time="28573.8822"/>
                  </p14:bmkLst>
                </p14:media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61" y="396073"/>
            <a:ext cx="1048046" cy="1048046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64684" y="511554"/>
            <a:ext cx="297861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0" y="3895056"/>
            <a:ext cx="5029199" cy="2538847"/>
          </a:xfrm>
          <a:prstGeom prst="rect">
            <a:avLst/>
          </a:prstGeom>
        </p:spPr>
      </p:pic>
      <p:pic>
        <p:nvPicPr>
          <p:cNvPr id="5" name="Bùi Liễu 096814278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779" y="1543073"/>
            <a:ext cx="4291955" cy="2403449"/>
          </a:xfrm>
          <a:prstGeom prst="rect">
            <a:avLst/>
          </a:prstGeom>
        </p:spPr>
      </p:pic>
      <p:sp>
        <p:nvSpPr>
          <p:cNvPr id="6" name="Bùi Liễu 0968142780"/>
          <p:cNvSpPr txBox="1"/>
          <p:nvPr/>
        </p:nvSpPr>
        <p:spPr>
          <a:xfrm>
            <a:off x="4126134" y="1565592"/>
            <a:ext cx="495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33819" y="1676498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5966235" y="4979064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433819" y="2716876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 txBox="1"/>
          <p:nvPr/>
        </p:nvSpPr>
        <p:spPr>
          <a:xfrm>
            <a:off x="5966235" y="3932624"/>
            <a:ext cx="435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you doing?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 txBox="1"/>
          <p:nvPr/>
        </p:nvSpPr>
        <p:spPr>
          <a:xfrm>
            <a:off x="564684" y="2193656"/>
            <a:ext cx="624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I’m listening. I’m listening to music.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 txBox="1"/>
          <p:nvPr/>
        </p:nvSpPr>
        <p:spPr>
          <a:xfrm>
            <a:off x="450384" y="3234034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I’m drawing. I’m drawing a picture.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5966235" y="4455844"/>
            <a:ext cx="5831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I’m watching. I’m watching TV.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5715000" y="5502284"/>
            <a:ext cx="6973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I’m playing. I’m playing basketball.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2312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7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3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3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007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4252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"/>
          <p:cNvSpPr txBox="1"/>
          <p:nvPr/>
        </p:nvSpPr>
        <p:spPr>
          <a:xfrm>
            <a:off x="1809503" y="3285129"/>
            <a:ext cx="373371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p</a:t>
            </a:r>
            <a:r>
              <a:rPr lang="vi-VN" dirty="0" smtClean="0">
                <a:solidFill>
                  <a:srgbClr val="FF0000"/>
                </a:solidFill>
              </a:rPr>
              <a:t>laying basketball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3" name="Bùi Liễu"/>
          <p:cNvSpPr/>
          <p:nvPr/>
        </p:nvSpPr>
        <p:spPr>
          <a:xfrm>
            <a:off x="2514600" y="1219200"/>
            <a:ext cx="2172789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263" y="1343054"/>
            <a:ext cx="2015462" cy="1581160"/>
          </a:xfrm>
          <a:prstGeom prst="rect">
            <a:avLst/>
          </a:prstGeom>
        </p:spPr>
      </p:pic>
      <p:sp>
        <p:nvSpPr>
          <p:cNvPr id="48" name="Bùi Liễu"/>
          <p:cNvSpPr txBox="1"/>
          <p:nvPr/>
        </p:nvSpPr>
        <p:spPr>
          <a:xfrm>
            <a:off x="6912296" y="3300232"/>
            <a:ext cx="35766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>
                <a:solidFill>
                  <a:srgbClr val="FF0000"/>
                </a:solidFill>
              </a:rPr>
              <a:t>d</a:t>
            </a:r>
            <a:r>
              <a:rPr lang="vi-VN" smtClean="0">
                <a:solidFill>
                  <a:srgbClr val="FF0000"/>
                </a:solidFill>
              </a:rPr>
              <a:t>rawing a picture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9" name="Bùi Liễu"/>
          <p:cNvSpPr/>
          <p:nvPr/>
        </p:nvSpPr>
        <p:spPr>
          <a:xfrm>
            <a:off x="7478504" y="1234303"/>
            <a:ext cx="2165965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0772" y="1347746"/>
            <a:ext cx="1905000" cy="1658988"/>
          </a:xfrm>
          <a:prstGeom prst="rect">
            <a:avLst/>
          </a:prstGeom>
        </p:spPr>
      </p:pic>
      <p:sp>
        <p:nvSpPr>
          <p:cNvPr id="53" name="Bùi Liễu"/>
          <p:cNvSpPr txBox="1"/>
          <p:nvPr/>
        </p:nvSpPr>
        <p:spPr>
          <a:xfrm>
            <a:off x="2104208" y="5922179"/>
            <a:ext cx="257474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w</a:t>
            </a:r>
            <a:r>
              <a:rPr lang="vi-VN" dirty="0" smtClean="0">
                <a:solidFill>
                  <a:srgbClr val="FF0000"/>
                </a:solidFill>
              </a:rPr>
              <a:t>atching TV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4" name="Bùi Liễu"/>
          <p:cNvSpPr/>
          <p:nvPr/>
        </p:nvSpPr>
        <p:spPr>
          <a:xfrm>
            <a:off x="2394251" y="4051182"/>
            <a:ext cx="2293138" cy="1874725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5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2212" y="4220428"/>
            <a:ext cx="2102271" cy="1615785"/>
          </a:xfrm>
          <a:prstGeom prst="rect">
            <a:avLst/>
          </a:prstGeom>
        </p:spPr>
      </p:pic>
      <p:sp>
        <p:nvSpPr>
          <p:cNvPr id="58" name="Bùi Liễu"/>
          <p:cNvSpPr txBox="1"/>
          <p:nvPr/>
        </p:nvSpPr>
        <p:spPr>
          <a:xfrm>
            <a:off x="6928338" y="5978188"/>
            <a:ext cx="366638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dirty="0">
                <a:solidFill>
                  <a:srgbClr val="FF0000"/>
                </a:solidFill>
              </a:rPr>
              <a:t>l</a:t>
            </a:r>
            <a:r>
              <a:rPr lang="vi-VN" dirty="0" smtClean="0">
                <a:solidFill>
                  <a:srgbClr val="FF0000"/>
                </a:solidFill>
              </a:rPr>
              <a:t>istening to music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59" name="Bùi Liễu"/>
          <p:cNvSpPr/>
          <p:nvPr/>
        </p:nvSpPr>
        <p:spPr>
          <a:xfrm>
            <a:off x="7550729" y="4052631"/>
            <a:ext cx="2203837" cy="1884651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0" name="Bùi Liễu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5154" y="4175842"/>
            <a:ext cx="1954986" cy="1638228"/>
          </a:xfrm>
          <a:prstGeom prst="rect">
            <a:avLst/>
          </a:prstGeom>
        </p:spPr>
      </p:pic>
      <p:sp>
        <p:nvSpPr>
          <p:cNvPr id="20" name="Bùi Liễu  0968142780"/>
          <p:cNvSpPr txBox="1"/>
          <p:nvPr/>
        </p:nvSpPr>
        <p:spPr>
          <a:xfrm>
            <a:off x="5290922" y="457200"/>
            <a:ext cx="177484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vi-VN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257" y="2927980"/>
            <a:ext cx="406400" cy="345117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772" y="2912203"/>
            <a:ext cx="406400" cy="367576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12" y="5790526"/>
            <a:ext cx="406400" cy="345117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79" y="5827083"/>
            <a:ext cx="406400" cy="3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9515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0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48" grpId="0"/>
      <p:bldP spid="53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543739" y="2209800"/>
            <a:ext cx="5365130" cy="1527368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are you doing?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___________.</a:t>
            </a:r>
            <a:endParaRPr lang="en-US" sz="3600" b="1" dirty="0" smtClean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355733" y="1447800"/>
            <a:ext cx="831349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4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 hỏi và trả lời cho câu hỏi: “Bạn đang làm gì vậy”.</a:t>
            </a:r>
            <a:endParaRPr lang="en-US" sz="2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487" y="3886200"/>
            <a:ext cx="3280765" cy="2685853"/>
          </a:xfrm>
          <a:prstGeom prst="rect">
            <a:avLst/>
          </a:prstGeom>
        </p:spPr>
      </p:pic>
      <p:sp>
        <p:nvSpPr>
          <p:cNvPr id="7" name="Bùi Liễu"/>
          <p:cNvSpPr/>
          <p:nvPr/>
        </p:nvSpPr>
        <p:spPr>
          <a:xfrm>
            <a:off x="8915400" y="4876800"/>
            <a:ext cx="1752600" cy="466511"/>
          </a:xfrm>
          <a:prstGeom prst="roundRect">
            <a:avLst/>
          </a:prstGeom>
          <a:noFill/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I’m = I am</a:t>
            </a:r>
          </a:p>
        </p:txBody>
      </p:sp>
      <p:sp>
        <p:nvSpPr>
          <p:cNvPr id="9" name="Bùi Liễu  0968142780"/>
          <p:cNvSpPr txBox="1"/>
          <p:nvPr/>
        </p:nvSpPr>
        <p:spPr>
          <a:xfrm>
            <a:off x="4818375" y="421363"/>
            <a:ext cx="2492990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20329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Bùi Liễu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31327448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09598"/>
            <a:ext cx="8350498" cy="5705111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3124200" y="2738878"/>
            <a:ext cx="617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800" b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800" b="1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92945323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="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1" name="huy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4176" y="31214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4965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723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87412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</a:rPr>
              <a:t>d</a:t>
            </a:r>
            <a:r>
              <a:rPr lang="vi-VN" sz="3200" dirty="0" smtClean="0">
                <a:solidFill>
                  <a:srgbClr val="C00000"/>
                </a:solidFill>
              </a:rPr>
              <a:t>rawing a picture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945029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</a:rPr>
              <a:t>pla</a:t>
            </a:r>
            <a:r>
              <a:rPr lang="vi-VN" sz="3200" dirty="0" smtClean="0">
                <a:solidFill>
                  <a:srgbClr val="C00000"/>
                </a:solidFill>
              </a:rPr>
              <a:t>ying basketball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6633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</a:rPr>
              <a:t>w</a:t>
            </a:r>
            <a:r>
              <a:rPr lang="vi-VN" sz="3200" dirty="0" smtClean="0">
                <a:solidFill>
                  <a:srgbClr val="C00000"/>
                </a:solidFill>
              </a:rPr>
              <a:t>atching TV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88414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</a:rPr>
              <a:t>l</a:t>
            </a:r>
            <a:r>
              <a:rPr lang="vi-VN" sz="3200" dirty="0" smtClean="0">
                <a:solidFill>
                  <a:srgbClr val="C00000"/>
                </a:solidFill>
              </a:rPr>
              <a:t>istening to music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3560" y="5682332"/>
            <a:ext cx="759094" cy="1012126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Next </a:t>
            </a:r>
          </a:p>
        </p:txBody>
      </p:sp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126654" y="1745369"/>
            <a:ext cx="5776906" cy="2748459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vi-VN" sz="3400" b="1" dirty="0" smtClean="0">
                <a:solidFill>
                  <a:srgbClr val="002060"/>
                </a:solidFill>
                <a:cs typeface="Calibri" panose="020F0502020204030204" charset="0"/>
              </a:rPr>
              <a:t>What are you doing?</a:t>
            </a:r>
          </a:p>
          <a:p>
            <a:pPr algn="ctr"/>
            <a:r>
              <a:rPr lang="vi-VN" sz="3400" b="1" dirty="0" smtClean="0">
                <a:solidFill>
                  <a:srgbClr val="002060"/>
                </a:solidFill>
                <a:cs typeface="Calibri" panose="020F0502020204030204" charset="0"/>
              </a:rPr>
              <a:t>I’m ____________.</a:t>
            </a:r>
            <a:endParaRPr lang="en-US" sz="3400" b="1" dirty="0">
              <a:solidFill>
                <a:srgbClr val="002060"/>
              </a:solidFill>
              <a:cs typeface="Calibri" panose="020F05020202040302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6" y="2895601"/>
            <a:ext cx="3038907" cy="1864818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2"/>
            <a:ext cx="1557288" cy="15104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5213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90718" y="1697854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 a picture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23131" y="4909578"/>
            <a:ext cx="2678164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basketball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TV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music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04" y="5721719"/>
            <a:ext cx="759094" cy="1026723"/>
          </a:xfrm>
          <a:prstGeom prst="rect">
            <a:avLst/>
          </a:prstGeom>
        </p:spPr>
      </p:pic>
      <p:pic>
        <p:nvPicPr>
          <p:cNvPr id="22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3019" y="5671629"/>
            <a:ext cx="793156" cy="997527"/>
          </a:xfrm>
          <a:prstGeom prst="rect">
            <a:avLst/>
          </a:prstGeom>
        </p:spPr>
      </p:pic>
      <p:pic>
        <p:nvPicPr>
          <p:cNvPr id="23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775" y="5571635"/>
            <a:ext cx="854801" cy="1097521"/>
          </a:xfrm>
          <a:prstGeom prst="rect">
            <a:avLst/>
          </a:prstGeom>
        </p:spPr>
      </p:pic>
      <p:pic>
        <p:nvPicPr>
          <p:cNvPr id="24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6149" y="5661252"/>
            <a:ext cx="759094" cy="1012126"/>
          </a:xfrm>
          <a:prstGeom prst="rect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pic>
        <p:nvPicPr>
          <p:cNvPr id="28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36" y="2191663"/>
            <a:ext cx="3794678" cy="2529071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5503018" y="4621442"/>
            <a:ext cx="1557288" cy="15104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19212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2.22222E-6 L 0.41211 -0.41111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99" y="-2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7096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42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9468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47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60595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basketball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56266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music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60595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TV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60595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 a picture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64568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75618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75618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9733" y="5661019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68591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8931"/>
            <a:ext cx="2569027" cy="1349829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178" y="2059338"/>
            <a:ext cx="3659751" cy="243914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053782" y="1373979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60743"/>
            <a:ext cx="1557288" cy="15104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1005703"/>
            <a:ext cx="1376302" cy="146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3906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0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sPham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6349413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playing basketball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drawing a picture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</a:t>
            </a:r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490957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 TV</a:t>
            </a:r>
            <a:endParaRPr lang="en-US" sz="32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5176" y="5696039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257169" y="1625852"/>
            <a:ext cx="5776906" cy="25857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110943" y="4509726"/>
            <a:ext cx="1557288" cy="15104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267" y="2014922"/>
            <a:ext cx="3819573" cy="254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2761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-2.59259E-6 L 0.87226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349413" y="4191000"/>
            <a:ext cx="2560320" cy="193356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4191000"/>
            <a:ext cx="2560320" cy="2004467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85800" y="4191000"/>
            <a:ext cx="2560320" cy="1988264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4191000"/>
            <a:ext cx="2560320" cy="1943586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25" name="huy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>
            <a:fillRect/>
          </a:stretch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sp>
        <p:nvSpPr>
          <p:cNvPr id="26" name="Double Wave 25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>
            <a:fillRect/>
          </a:stretch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3" name="listening to mus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94" y="2586565"/>
            <a:ext cx="801109" cy="6803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2673" y="4304328"/>
            <a:ext cx="2225669" cy="17825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044" y="4279117"/>
            <a:ext cx="2225669" cy="18077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8" y="4304328"/>
            <a:ext cx="2225669" cy="17646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962" y="4304328"/>
            <a:ext cx="2225669" cy="1764682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8510750" y="4565625"/>
            <a:ext cx="1557288" cy="1510497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6149" y="5393668"/>
            <a:ext cx="759094" cy="1012126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15346" y="5662508"/>
            <a:ext cx="788291" cy="1012126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70552" y="5570248"/>
            <a:ext cx="793156" cy="997527"/>
          </a:xfrm>
          <a:prstGeom prst="rect">
            <a:avLst/>
          </a:prstGeom>
        </p:spPr>
      </p:pic>
      <p:pic>
        <p:nvPicPr>
          <p:cNvPr id="20" name="ahuyen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6837" y="5555649"/>
            <a:ext cx="759094" cy="102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5352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 advClick="0"/>
    </mc:Choice>
    <mc:Fallback xmlns="" xmlns:p15="http://schemas.microsoft.com/office/powerpoint/2012/main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1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4.44444E-6 L 0.17435 -0.4083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276 0.4754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286 0.4754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439</Words>
  <Application>Microsoft Office PowerPoint</Application>
  <PresentationFormat>Custom</PresentationFormat>
  <Paragraphs>131</Paragraphs>
  <Slides>24</Slides>
  <Notes>12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92</cp:revision>
  <dcterms:created xsi:type="dcterms:W3CDTF">2006-08-16T00:00:00Z</dcterms:created>
  <dcterms:modified xsi:type="dcterms:W3CDTF">2024-04-11T01:28:35Z</dcterms:modified>
</cp:coreProperties>
</file>