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60" r:id="rId3"/>
    <p:sldId id="590" r:id="rId4"/>
    <p:sldId id="591" r:id="rId5"/>
    <p:sldId id="592" r:id="rId6"/>
    <p:sldId id="593" r:id="rId7"/>
    <p:sldId id="594" r:id="rId8"/>
    <p:sldId id="595" r:id="rId9"/>
    <p:sldId id="598" r:id="rId10"/>
    <p:sldId id="599" r:id="rId11"/>
    <p:sldId id="600" r:id="rId12"/>
    <p:sldId id="601" r:id="rId13"/>
    <p:sldId id="602" r:id="rId14"/>
    <p:sldId id="604" r:id="rId15"/>
    <p:sldId id="605" r:id="rId16"/>
    <p:sldId id="603" r:id="rId17"/>
    <p:sldId id="606" r:id="rId18"/>
    <p:sldId id="262" r:id="rId19"/>
    <p:sldId id="263" r:id="rId20"/>
    <p:sldId id="608" r:id="rId21"/>
    <p:sldId id="610" r:id="rId22"/>
    <p:sldId id="629" r:id="rId23"/>
    <p:sldId id="614" r:id="rId24"/>
    <p:sldId id="274" r:id="rId25"/>
    <p:sldId id="615" r:id="rId26"/>
    <p:sldId id="613" r:id="rId27"/>
    <p:sldId id="3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5" autoAdjust="0"/>
    <p:restoredTop sz="94660"/>
  </p:normalViewPr>
  <p:slideViewPr>
    <p:cSldViewPr>
      <p:cViewPr varScale="1">
        <p:scale>
          <a:sx n="69" d="100"/>
          <a:sy n="69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54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0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2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2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baseline="0" dirty="0"/>
              <a:t> </a:t>
            </a:r>
            <a:r>
              <a:rPr lang="en-US" baseline="0" dirty="0" err="1"/>
              <a:t>Liễu</a:t>
            </a:r>
            <a:r>
              <a:rPr lang="en-US" baseline="0" dirty="0"/>
              <a:t>  </a:t>
            </a:r>
          </a:p>
          <a:p>
            <a:r>
              <a:rPr lang="en-US" baseline="0" dirty="0"/>
              <a:t>Mobile phone: 0968142780</a:t>
            </a:r>
            <a:endParaRPr lang="en-US" dirty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52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0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3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9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baseline="0" dirty="0"/>
              <a:t> </a:t>
            </a:r>
            <a:r>
              <a:rPr lang="en-US" baseline="0" dirty="0" err="1"/>
              <a:t>Liễu</a:t>
            </a:r>
            <a:r>
              <a:rPr lang="en-US" baseline="0" dirty="0"/>
              <a:t>  </a:t>
            </a:r>
          </a:p>
          <a:p>
            <a:r>
              <a:rPr lang="en-US" baseline="0" dirty="0"/>
              <a:t>Mobile phone: 0968142780</a:t>
            </a:r>
            <a:endParaRPr lang="en-US" dirty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7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23.jp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jpe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6.jpe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3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40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3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38.png"/><Relationship Id="rId5" Type="http://schemas.microsoft.com/office/2007/relationships/media" Target="../media/media10.wav"/><Relationship Id="rId10" Type="http://schemas.openxmlformats.org/officeDocument/2006/relationships/image" Target="../media/image37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4.png"/><Relationship Id="rId3" Type="http://schemas.microsoft.com/office/2007/relationships/media" Target="../media/media13.wav"/><Relationship Id="rId7" Type="http://schemas.microsoft.com/office/2007/relationships/media" Target="../media/media3.wav"/><Relationship Id="rId12" Type="http://schemas.openxmlformats.org/officeDocument/2006/relationships/image" Target="../media/image4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2.wav"/><Relationship Id="rId11" Type="http://schemas.openxmlformats.org/officeDocument/2006/relationships/image" Target="../media/image42.png"/><Relationship Id="rId5" Type="http://schemas.microsoft.com/office/2007/relationships/media" Target="../media/media2.wav"/><Relationship Id="rId10" Type="http://schemas.openxmlformats.org/officeDocument/2006/relationships/image" Target="../media/image41.png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5.wav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23.jp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jpe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Tues</a:t>
            </a:r>
            <a:r>
              <a:rPr lang="en-US" sz="4400" dirty="0" smtClean="0">
                <a:latin typeface="Berlin Sans FB Demi" panose="020E0802020502020306" pitchFamily="34" charset="0"/>
              </a:rPr>
              <a:t>day </a:t>
            </a:r>
            <a:r>
              <a:rPr lang="en-US" sz="4400" dirty="0" smtClean="0">
                <a:latin typeface="Berlin Sans FB Demi" panose="020E0802020502020306" pitchFamily="34" charset="0"/>
              </a:rPr>
              <a:t>April </a:t>
            </a:r>
            <a:r>
              <a:rPr lang="en-US" sz="4400" dirty="0" smtClean="0">
                <a:latin typeface="Berlin Sans FB Demi" panose="020E0802020502020306" pitchFamily="34" charset="0"/>
              </a:rPr>
              <a:t>16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, 2024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3 </a:t>
            </a:r>
            <a:endParaRPr lang="en-US" sz="4400" b="1" dirty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898223" y="1539489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65876" y="4024786"/>
            <a:ext cx="2673795" cy="53030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95759" y="5402383"/>
            <a:ext cx="2673795" cy="504613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9" y="4694880"/>
            <a:ext cx="2673795" cy="517029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ou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5759" y="2319368"/>
            <a:ext cx="295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s__</a:t>
            </a:r>
            <a:r>
              <a:rPr lang="vi-VN" sz="5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ging</a:t>
            </a:r>
            <a:endParaRPr lang="en-US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1473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898223" y="1539489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95758" y="5325191"/>
            <a:ext cx="2673795" cy="53030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12333" y="4050479"/>
            <a:ext cx="2673795" cy="504613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anc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9" y="4694880"/>
            <a:ext cx="2673795" cy="517029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unc</a:t>
            </a: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5811" y="2243930"/>
            <a:ext cx="295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d___</a:t>
            </a:r>
            <a:r>
              <a:rPr lang="vi-VN" sz="5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ing</a:t>
            </a:r>
            <a:endParaRPr lang="en-US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8074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" y="0"/>
            <a:ext cx="1221082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053962" y="1551997"/>
            <a:ext cx="3996436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149935" y="4116004"/>
            <a:ext cx="3744724" cy="53030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79818" y="5493601"/>
            <a:ext cx="3744724" cy="504613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Watching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TV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79818" y="4786098"/>
            <a:ext cx="3744724" cy="517029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FCC1B-FF01-4DA3-A563-A88D65A59E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71" y="1778705"/>
            <a:ext cx="2751549" cy="18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926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91478" y="1118551"/>
            <a:ext cx="4864777" cy="2750450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993450" y="5108042"/>
            <a:ext cx="4514487" cy="687385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listenning</a:t>
            </a:r>
            <a:r>
              <a:rPr lang="vi-VN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to </a:t>
            </a:r>
            <a:r>
              <a:rPr lang="vi-VN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music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61630" y="4162856"/>
            <a:ext cx="4552508" cy="749697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vi-VN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</a:t>
            </a:r>
            <a:r>
              <a:rPr lang="vi-VN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1559" y="1692537"/>
            <a:ext cx="442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istening to music">
            <a:hlinkClick r:id="" action="ppaction://media"/>
            <a:extLst>
              <a:ext uri="{FF2B5EF4-FFF2-40B4-BE49-F238E27FC236}">
                <a16:creationId xmlns:a16="http://schemas.microsoft.com/office/drawing/2014/main" xmlns="" id="{03F4D329-162B-4FE7-837B-195187899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701" y="2965244"/>
            <a:ext cx="676347" cy="5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0280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27792" y="1201222"/>
            <a:ext cx="5243458" cy="2871217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275301" y="4180362"/>
            <a:ext cx="3954299" cy="110543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I’m drawing a picture.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239551" y="5514587"/>
            <a:ext cx="3986858" cy="96633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I’m </a:t>
            </a:r>
            <a:r>
              <a:rPr lang="vi-VN" sz="30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watching</a:t>
            </a:r>
            <a:r>
              <a:rPr lang="vi-VN" sz="3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TV.</a:t>
            </a:r>
            <a:endParaRPr lang="en-US" sz="3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7197" y="4472607"/>
            <a:ext cx="1005598" cy="679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4675" y="1485264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you doing?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E7DD04-7C92-4DF7-843A-79A87047F4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79" y="2138707"/>
            <a:ext cx="2560903" cy="17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5190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21771" y="-451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910734" y="1099650"/>
            <a:ext cx="4471265" cy="2617298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064878" y="5128818"/>
            <a:ext cx="4196014" cy="106680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listening to music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94426" y="3949009"/>
            <a:ext cx="4166466" cy="1031569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playing basketball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139" y="1441586"/>
            <a:ext cx="2970454" cy="19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691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87468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523767" y="994234"/>
            <a:ext cx="3891214" cy="2770676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37031" y="177599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252870" y="3991139"/>
            <a:ext cx="4453594" cy="9282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53706" y="5169475"/>
            <a:ext cx="4453594" cy="72798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9664" y="1774563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5" y="36539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6" y="468315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8260" y="3670454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871749" y="179212"/>
            <a:ext cx="586429" cy="713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1508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9499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7621" y="-22804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6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1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865" y="1323934"/>
            <a:ext cx="3129015" cy="20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6184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72 -0.46227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0903 -0.4685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1129 -0.4685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2656 -0.533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56 -0.5331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3361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589" y="1905000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19" y="4820468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02" y="45451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573151" y="4087409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069591" y="4872630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353800" y="2819400"/>
            <a:ext cx="255077" cy="2550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575217" y="4774451"/>
            <a:ext cx="336374" cy="493904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/>
          </p:cNvPr>
          <p:cNvSpPr/>
          <p:nvPr/>
        </p:nvSpPr>
        <p:spPr>
          <a:xfrm>
            <a:off x="7645611" y="4270881"/>
            <a:ext cx="1096901" cy="452189"/>
          </a:xfrm>
          <a:prstGeom prst="roundRect">
            <a:avLst>
              <a:gd name="adj" fmla="val 50000"/>
            </a:avLst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6027741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3657600" y="725120"/>
            <a:ext cx="465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Baguet Script" panose="00000500000000000000" pitchFamily="2" charset="0"/>
              </a:rPr>
              <a:t>Contents</a:t>
            </a: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10000" y="31679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810000" y="2362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807416" y="39190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38" y="38215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4" y="2337499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98" y="3103219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2C9E0E-7405-43FF-B957-8CC36DB8E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50" y="2170446"/>
            <a:ext cx="9353149" cy="2172954"/>
          </a:xfrm>
          <a:prstGeom prst="rect">
            <a:avLst/>
          </a:prstGeom>
        </p:spPr>
      </p:pic>
      <p:pic>
        <p:nvPicPr>
          <p:cNvPr id="12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455BB202-D4D0-4CC9-B537-D4E378EE1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9381" y="560187"/>
            <a:ext cx="487363" cy="419933"/>
          </a:xfrm>
          <a:prstGeom prst="rect">
            <a:avLst/>
          </a:prstGeom>
        </p:spPr>
      </p:pic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98603D9A-53D4-4475-AF2B-A6295843A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73" end="8923.5306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363" y="2548315"/>
            <a:ext cx="487363" cy="419933"/>
          </a:xfrm>
          <a:prstGeom prst="rect">
            <a:avLst/>
          </a:prstGeom>
        </p:spPr>
      </p:pic>
      <p:pic>
        <p:nvPicPr>
          <p:cNvPr id="19" name="Track 81">
            <a:hlinkClick r:id="" action="ppaction://media"/>
            <a:extLst>
              <a:ext uri="{FF2B5EF4-FFF2-40B4-BE49-F238E27FC236}">
                <a16:creationId xmlns:a16="http://schemas.microsoft.com/office/drawing/2014/main" xmlns="" id="{CE1A4788-CFEE-4AF5-907F-CF951803B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629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362" y="3767515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ùi Liễu"/>
          <p:cNvSpPr txBox="1">
            <a:spLocks/>
          </p:cNvSpPr>
          <p:nvPr/>
        </p:nvSpPr>
        <p:spPr>
          <a:xfrm>
            <a:off x="990600" y="5334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tick.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AC0AC3-DE55-42B5-988B-F16322756AA8}"/>
              </a:ext>
            </a:extLst>
          </p:cNvPr>
          <p:cNvSpPr txBox="1"/>
          <p:nvPr/>
        </p:nvSpPr>
        <p:spPr>
          <a:xfrm>
            <a:off x="1752600" y="1864223"/>
            <a:ext cx="9959200" cy="3389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__________ at break time.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			</a:t>
            </a:r>
            <a:r>
              <a:rPr lang="en-US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 a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36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 __________ a song.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inging</a:t>
            </a:r>
            <a:r>
              <a:rPr lang="vi-VN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	</a:t>
            </a:r>
            <a:r>
              <a:rPr lang="en-US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3600" b="1" i="0" dirty="0">
                <a:solidFill>
                  <a:srgbClr val="3BC1E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listening to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D756A70-052C-42B7-9F25-BA5EBC082FF2}"/>
              </a:ext>
            </a:extLst>
          </p:cNvPr>
          <p:cNvSpPr/>
          <p:nvPr/>
        </p:nvSpPr>
        <p:spPr>
          <a:xfrm>
            <a:off x="1676400" y="2978042"/>
            <a:ext cx="622852" cy="58111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4A41525-9FFD-4249-BF53-0D979B3061D3}"/>
              </a:ext>
            </a:extLst>
          </p:cNvPr>
          <p:cNvSpPr/>
          <p:nvPr/>
        </p:nvSpPr>
        <p:spPr>
          <a:xfrm>
            <a:off x="1676400" y="4632197"/>
            <a:ext cx="622852" cy="58111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576D4745-3BFE-4681-8651-285A16336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346" y="678961"/>
            <a:ext cx="487363" cy="419933"/>
          </a:xfrm>
          <a:prstGeom prst="rect">
            <a:avLst/>
          </a:prstGeom>
        </p:spPr>
      </p:pic>
      <p:pic>
        <p:nvPicPr>
          <p:cNvPr id="14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9ECB03C6-58B2-430F-90B6-69A8E52C2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92" end="7841.734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222282"/>
            <a:ext cx="487363" cy="419933"/>
          </a:xfrm>
          <a:prstGeom prst="rect">
            <a:avLst/>
          </a:prstGeom>
        </p:spPr>
      </p:pic>
      <p:pic>
        <p:nvPicPr>
          <p:cNvPr id="15" name="Track 82">
            <a:hlinkClick r:id="" action="ppaction://media"/>
            <a:extLst>
              <a:ext uri="{FF2B5EF4-FFF2-40B4-BE49-F238E27FC236}">
                <a16:creationId xmlns:a16="http://schemas.microsoft.com/office/drawing/2014/main" xmlns="" id="{F4DC155F-0124-4DCF-B5D7-CBDC68C5AB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527" end="2864.7346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546" y="3865124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403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B51E1-2AC8-436D-A66E-F7E9544B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5" y="764570"/>
            <a:ext cx="10287000" cy="5765675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128945" y="39154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4" name="Bùi Liễu"/>
          <p:cNvSpPr txBox="1"/>
          <p:nvPr/>
        </p:nvSpPr>
        <p:spPr>
          <a:xfrm>
            <a:off x="954462" y="1074714"/>
            <a:ext cx="407263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Listen, everyone!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54462" y="1641774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 up!</a:t>
            </a:r>
          </a:p>
        </p:txBody>
      </p:sp>
      <p:sp>
        <p:nvSpPr>
          <p:cNvPr id="6" name="Bùi Liễu"/>
          <p:cNvSpPr/>
          <p:nvPr/>
        </p:nvSpPr>
        <p:spPr>
          <a:xfrm>
            <a:off x="940406" y="2257507"/>
            <a:ext cx="4205114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Count to ten,</a:t>
            </a:r>
          </a:p>
        </p:txBody>
      </p:sp>
      <p:sp>
        <p:nvSpPr>
          <p:cNvPr id="7" name="Bùi Liễu"/>
          <p:cNvSpPr/>
          <p:nvPr/>
        </p:nvSpPr>
        <p:spPr>
          <a:xfrm>
            <a:off x="940405" y="2873240"/>
            <a:ext cx="37035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sing with me.</a:t>
            </a:r>
          </a:p>
        </p:txBody>
      </p:sp>
      <p:sp>
        <p:nvSpPr>
          <p:cNvPr id="8" name="Bùi Liễu"/>
          <p:cNvSpPr/>
          <p:nvPr/>
        </p:nvSpPr>
        <p:spPr>
          <a:xfrm>
            <a:off x="5847350" y="2533089"/>
            <a:ext cx="304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9" name="Bùi Liễu"/>
          <p:cNvSpPr/>
          <p:nvPr/>
        </p:nvSpPr>
        <p:spPr>
          <a:xfrm>
            <a:off x="5847350" y="3197495"/>
            <a:ext cx="365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reading a book.</a:t>
            </a:r>
          </a:p>
        </p:txBody>
      </p:sp>
      <p:sp>
        <p:nvSpPr>
          <p:cNvPr id="10" name="Bùi Liễu"/>
          <p:cNvSpPr/>
          <p:nvPr/>
        </p:nvSpPr>
        <p:spPr>
          <a:xfrm>
            <a:off x="5833293" y="3780170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11" name="Bùi Liễu"/>
          <p:cNvSpPr/>
          <p:nvPr/>
        </p:nvSpPr>
        <p:spPr>
          <a:xfrm>
            <a:off x="5833293" y="4394784"/>
            <a:ext cx="410074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drawing a train.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4219" y="-1724955"/>
            <a:ext cx="6096000" cy="9679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Facebook : Bùi Liễu  </a:t>
            </a:r>
          </a:p>
          <a:p>
            <a:pPr>
              <a:lnSpc>
                <a:spcPct val="150000"/>
              </a:lnSpc>
            </a:pPr>
            <a:r>
              <a:rPr lang="en-US" sz="2000"/>
              <a:t>0968142780</a:t>
            </a:r>
          </a:p>
        </p:txBody>
      </p:sp>
      <p:pic>
        <p:nvPicPr>
          <p:cNvPr id="12" name="Track 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95.8685"/>
                    <p14:bmk name="Bookmark 2" time="16004.3461"/>
                    <p14:bmk name="Bookmark 3" time="19116.3023"/>
                    <p14:bmk name="Bookmark 4" time="20449.9978"/>
                    <p14:bmk name="Bookmark 5" time="25939.5182"/>
                    <p14:bmk name="Bookmark 6" time="29698.1015"/>
                    <p14:bmk name="Bookmark 7" time="32008.6923"/>
                    <p14:bmk name="Bookmark 8" time="36366.7751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37" y="568382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0090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B51E1-2AC8-436D-A66E-F7E9544B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5" y="764570"/>
            <a:ext cx="10287000" cy="5765675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128945" y="39154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4" name="Bùi Liễu"/>
          <p:cNvSpPr txBox="1"/>
          <p:nvPr/>
        </p:nvSpPr>
        <p:spPr>
          <a:xfrm>
            <a:off x="954462" y="1074714"/>
            <a:ext cx="407263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Listen, everyone!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54462" y="1641774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 up!</a:t>
            </a:r>
          </a:p>
        </p:txBody>
      </p:sp>
      <p:sp>
        <p:nvSpPr>
          <p:cNvPr id="6" name="Bùi Liễu"/>
          <p:cNvSpPr/>
          <p:nvPr/>
        </p:nvSpPr>
        <p:spPr>
          <a:xfrm>
            <a:off x="940406" y="2257507"/>
            <a:ext cx="4205114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Count to ten,</a:t>
            </a:r>
          </a:p>
        </p:txBody>
      </p:sp>
      <p:sp>
        <p:nvSpPr>
          <p:cNvPr id="7" name="Bùi Liễu"/>
          <p:cNvSpPr/>
          <p:nvPr/>
        </p:nvSpPr>
        <p:spPr>
          <a:xfrm>
            <a:off x="940405" y="2873240"/>
            <a:ext cx="37035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sing with me.</a:t>
            </a:r>
          </a:p>
        </p:txBody>
      </p:sp>
      <p:sp>
        <p:nvSpPr>
          <p:cNvPr id="8" name="Bùi Liễu"/>
          <p:cNvSpPr/>
          <p:nvPr/>
        </p:nvSpPr>
        <p:spPr>
          <a:xfrm>
            <a:off x="5847350" y="2533089"/>
            <a:ext cx="304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9" name="Bùi Liễu"/>
          <p:cNvSpPr/>
          <p:nvPr/>
        </p:nvSpPr>
        <p:spPr>
          <a:xfrm>
            <a:off x="5847350" y="3197495"/>
            <a:ext cx="365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reading a book.</a:t>
            </a:r>
          </a:p>
        </p:txBody>
      </p:sp>
      <p:sp>
        <p:nvSpPr>
          <p:cNvPr id="10" name="Bùi Liễu"/>
          <p:cNvSpPr/>
          <p:nvPr/>
        </p:nvSpPr>
        <p:spPr>
          <a:xfrm>
            <a:off x="5833293" y="3780170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11" name="Bùi Liễu"/>
          <p:cNvSpPr/>
          <p:nvPr/>
        </p:nvSpPr>
        <p:spPr>
          <a:xfrm>
            <a:off x="5833293" y="4394784"/>
            <a:ext cx="410074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drawing a train.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4219" y="-1724955"/>
            <a:ext cx="6096000" cy="9679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Facebook : Bùi Liễu  </a:t>
            </a:r>
          </a:p>
          <a:p>
            <a:pPr>
              <a:lnSpc>
                <a:spcPct val="150000"/>
              </a:lnSpc>
            </a:pPr>
            <a:r>
              <a:rPr lang="en-US" sz="2000"/>
              <a:t>0968142780</a:t>
            </a:r>
          </a:p>
        </p:txBody>
      </p:sp>
      <p:pic>
        <p:nvPicPr>
          <p:cNvPr id="13" name="Bùi Liễu 0968142780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2230"/>
                    <p14:bmk name="Bookmark 3" time="6220"/>
                    <p14:bmk name="Bookmark 1" time="8890"/>
                    <p14:bmk name="Bookmark 4" time="10611.0625"/>
                    <p14:bmk name="Bookmark 5" time="15500"/>
                    <p14:bmk name="Bookmark 6" time="18661.1472"/>
                    <p14:bmk name="Bookmark 7" time="21941.1472"/>
                    <p14:bmk name="Bookmark 8" time="25750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65" y="631675"/>
            <a:ext cx="428854" cy="3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091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205740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4238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playing basketball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drawing a picture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watching TV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listening to music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210047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laying baske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drawing a pictu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watching t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listening to musi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748535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02670" y="2590800"/>
            <a:ext cx="4724400" cy="75800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295400" y="1524000"/>
            <a:ext cx="5371983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4" y="421363"/>
            <a:ext cx="257302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4038"/>
            <a:ext cx="3733800" cy="278898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248469864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9607117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338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>
        <p:sndAc>
          <p:stSnd>
            <p:snd r:embed="rId2" name="applause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620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57600" y="3005091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90641288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364" y="1927566"/>
            <a:ext cx="6821504" cy="23250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9145" y="497886"/>
            <a:ext cx="570840" cy="6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3873" y="1828800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36" y="4067948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70881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465052" y="41876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26659" y="480454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9" y="42350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48813"/>
            <a:ext cx="1462715" cy="6490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657" y="4409762"/>
            <a:ext cx="1718690" cy="745071"/>
          </a:xfrm>
          <a:prstGeom prst="rect">
            <a:avLst/>
          </a:prstGeom>
        </p:spPr>
      </p:pic>
      <p:pic>
        <p:nvPicPr>
          <p:cNvPr id="4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6452" y="91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184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3073 -0.487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727 L -0.67187 0.0967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291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3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5010" y="513087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95412" y="5192465"/>
            <a:ext cx="2900787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reading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5413" y="4044224"/>
            <a:ext cx="2900787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099" y="1979461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827" y="3764819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86" y="464732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52" y="4615994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4302" y="3880630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67243" y="46215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664" y="3902092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80" y="45952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63413"/>
            <a:ext cx="1462715" cy="6490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8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390" y="1651267"/>
            <a:ext cx="2779033" cy="185216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57" y="3902092"/>
            <a:ext cx="1706975" cy="14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116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35295 -0.467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95 -0.46736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35295 -0.4673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95 -0.46736 L -0.64653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37379 -0.4599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78 -0.45996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35295 -0.47986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08 -0.53519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3405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33524 0.5877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31417" y="1614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491212" y="3943341"/>
            <a:ext cx="294991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reading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91212" y="4986914"/>
            <a:ext cx="2949910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singing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5419" y="196470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88" y="3943341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2" y="450702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13638" y="380206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30" y="3877429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31" y="3893142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890" y="1672621"/>
            <a:ext cx="2737623" cy="18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312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33263 -0.49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6836 -0.53426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424564" y="0"/>
            <a:ext cx="11767436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328331" y="5062108"/>
            <a:ext cx="319683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writing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56884" y="4013925"/>
            <a:ext cx="319683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dancing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1910" y="2122302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85" y="372598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63" y="468556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52" y="4507809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84120" y="3829226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40" y="3816733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48" y="3799542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08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1630379"/>
            <a:ext cx="2895600" cy="19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3309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472303" y="5062108"/>
            <a:ext cx="288548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singing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00856" y="4013925"/>
            <a:ext cx="288548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reading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1910" y="2122302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85" y="372598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63" y="468556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52" y="4507809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84120" y="3829226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40" y="3816733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48" y="3799542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08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1570" y="1610466"/>
            <a:ext cx="2926218" cy="19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0210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32252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98 -0.55208 L -0.64648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3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111972" y="1553198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32887" y="4073520"/>
            <a:ext cx="4941261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vi-VN" sz="3600" b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listening 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music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922329" y="5533079"/>
            <a:ext cx="4941261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watching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TV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22329" y="4825576"/>
            <a:ext cx="4941261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drawing</a:t>
            </a:r>
            <a:r>
              <a:rPr lang="vi-VN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 </a:t>
            </a:r>
            <a:r>
              <a:rPr lang="vi-VN" sz="3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picture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4670" y="1963307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91" y="3920270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2" y="4708527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7" y="4564152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64213" y="376424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06" y="3969434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6314" y="232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97" y="385177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57" y="4685788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8ABD82-5AF9-4A6F-8812-913FE4C479FD}"/>
              </a:ext>
            </a:extLst>
          </p:cNvPr>
          <p:cNvSpPr txBox="1"/>
          <p:nvPr/>
        </p:nvSpPr>
        <p:spPr>
          <a:xfrm>
            <a:off x="4208421" y="1714577"/>
            <a:ext cx="42026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watching tv">
            <a:hlinkClick r:id="" action="ppaction://media"/>
            <a:extLst>
              <a:ext uri="{FF2B5EF4-FFF2-40B4-BE49-F238E27FC236}">
                <a16:creationId xmlns:a16="http://schemas.microsoft.com/office/drawing/2014/main" xmlns="" id="{9847EFB1-ECC1-47D1-9504-1D17152C7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7271" y="2981093"/>
            <a:ext cx="713799" cy="6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8854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3073 -0.4814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148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2829 -0.4877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3 -0.48773 L -0.64653 0.1458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33003 -0.5050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04 -0.50509 L -0.6375 0.14583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3275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3283 -0.4877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8634 L -0.64653 0.14583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488</Words>
  <Application>Microsoft Office PowerPoint</Application>
  <PresentationFormat>Custom</PresentationFormat>
  <Paragraphs>144</Paragraphs>
  <Slides>27</Slides>
  <Notes>15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129</cp:revision>
  <dcterms:created xsi:type="dcterms:W3CDTF">2006-08-16T00:00:00Z</dcterms:created>
  <dcterms:modified xsi:type="dcterms:W3CDTF">2024-04-16T01:06:37Z</dcterms:modified>
</cp:coreProperties>
</file>