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260" r:id="rId3"/>
    <p:sldId id="590" r:id="rId4"/>
    <p:sldId id="617" r:id="rId5"/>
    <p:sldId id="618" r:id="rId6"/>
    <p:sldId id="619" r:id="rId7"/>
    <p:sldId id="620" r:id="rId8"/>
    <p:sldId id="621" r:id="rId9"/>
    <p:sldId id="622" r:id="rId10"/>
    <p:sldId id="623" r:id="rId11"/>
    <p:sldId id="624" r:id="rId12"/>
    <p:sldId id="625" r:id="rId13"/>
    <p:sldId id="626" r:id="rId14"/>
    <p:sldId id="627" r:id="rId15"/>
    <p:sldId id="628" r:id="rId16"/>
    <p:sldId id="629" r:id="rId17"/>
    <p:sldId id="293" r:id="rId18"/>
    <p:sldId id="294" r:id="rId19"/>
    <p:sldId id="612" r:id="rId20"/>
    <p:sldId id="308" r:id="rId21"/>
    <p:sldId id="614" r:id="rId22"/>
    <p:sldId id="274" r:id="rId23"/>
    <p:sldId id="615" r:id="rId24"/>
    <p:sldId id="613" r:id="rId25"/>
    <p:sldId id="31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45" autoAdjust="0"/>
    <p:restoredTop sz="94660"/>
  </p:normalViewPr>
  <p:slideViewPr>
    <p:cSldViewPr>
      <p:cViewPr varScale="1">
        <p:scale>
          <a:sx n="69" d="100"/>
          <a:sy n="69" d="100"/>
        </p:scale>
        <p:origin x="-816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D9DDE-712C-4B30-A6BF-A5FEE288D206}" type="datetimeFigureOut">
              <a:rPr lang="vi-VN" smtClean="0"/>
              <a:t>08/04/2024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B7E2-A0CD-4280-B94C-1845F77888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59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17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28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78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18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24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31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1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19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31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26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66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42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36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34.png"/><Relationship Id="rId5" Type="http://schemas.microsoft.com/office/2007/relationships/media" Target="../media/media4.wav"/><Relationship Id="rId10" Type="http://schemas.openxmlformats.org/officeDocument/2006/relationships/image" Target="../media/image33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openxmlformats.org/officeDocument/2006/relationships/image" Target="../media/image41.png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image" Target="../media/image4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image" Target="../media/image39.png"/><Relationship Id="rId5" Type="http://schemas.microsoft.com/office/2007/relationships/media" Target="../media/media8.wav"/><Relationship Id="rId10" Type="http://schemas.openxmlformats.org/officeDocument/2006/relationships/image" Target="../media/image38.png"/><Relationship Id="rId4" Type="http://schemas.openxmlformats.org/officeDocument/2006/relationships/audio" Target="../media/media7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2.wav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5" Type="http://schemas.openxmlformats.org/officeDocument/2006/relationships/image" Target="../media/image18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94688" y="2024130"/>
            <a:ext cx="858112" cy="7451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Berlin Sans FB Demi" panose="020E0802020502020306" pitchFamily="34" charset="0"/>
              </a:rPr>
              <a:t>18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3315093" y="1802766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Playing and doing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4267200" y="2930594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3 (4+5+6)</a:t>
            </a:r>
            <a:endParaRPr lang="en-US" sz="4400" b="1" dirty="0">
              <a:latin typeface="Berlin Sans FB Demi" panose="020E0802020502020306" pitchFamily="34" charset="0"/>
            </a:endParaRP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317"/>
          <a:stretch/>
        </p:blipFill>
        <p:spPr>
          <a:xfrm>
            <a:off x="4876800" y="3733800"/>
            <a:ext cx="3200400" cy="260992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5484936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312264"/>
            <a:ext cx="5363987" cy="3084188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______ a song.</a:t>
            </a:r>
          </a:p>
          <a:p>
            <a:pPr algn="ctr"/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543800" y="1775608"/>
            <a:ext cx="33528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543800" y="464410"/>
            <a:ext cx="33528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40" y="1487287"/>
            <a:ext cx="2656906" cy="177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6459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417" y="0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023937" y="342525"/>
            <a:ext cx="5195575" cy="2651381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_________ a book.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834110" y="507894"/>
            <a:ext cx="383389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834110" y="1800587"/>
            <a:ext cx="383389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55" y="1184422"/>
            <a:ext cx="2551248" cy="170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8451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304801" y="464410"/>
            <a:ext cx="5029200" cy="2793648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________.</a:t>
            </a:r>
          </a:p>
          <a:p>
            <a:pPr algn="ctr"/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15000" y="1793965"/>
            <a:ext cx="5250452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715000" y="482767"/>
            <a:ext cx="5250452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80" y="1399183"/>
            <a:ext cx="3042841" cy="173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1871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918357" y="510175"/>
            <a:ext cx="5744987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 you doing?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_______ basketball.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467600" y="534698"/>
            <a:ext cx="38862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/ playing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467600" y="1827391"/>
            <a:ext cx="38862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/ playing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6927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199" y="-9442"/>
            <a:ext cx="12268728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838201" y="464410"/>
            <a:ext cx="5181600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_____?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drawing a picture.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248400" y="501272"/>
            <a:ext cx="51054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248400" y="1793965"/>
            <a:ext cx="51054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8090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69" y="1692218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33" y="5927397"/>
            <a:ext cx="1731414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4" y="1853569"/>
            <a:ext cx="5491692" cy="428741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02410540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3598942" y="385389"/>
            <a:ext cx="4651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Baguet Script" panose="00000500000000000000" pitchFamily="2" charset="0"/>
              </a:rPr>
              <a:t>Contents</a:t>
            </a:r>
          </a:p>
        </p:txBody>
      </p:sp>
      <p:sp>
        <p:nvSpPr>
          <p:cNvPr id="7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4" name="Bùi Liễu"/>
          <p:cNvSpPr txBox="1">
            <a:spLocks/>
          </p:cNvSpPr>
          <p:nvPr/>
        </p:nvSpPr>
        <p:spPr>
          <a:xfrm>
            <a:off x="4648200" y="2076094"/>
            <a:ext cx="437553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match. </a:t>
            </a: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90" y="1943944"/>
            <a:ext cx="583834" cy="674400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4642605" y="2697770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845" y="2613392"/>
            <a:ext cx="602539" cy="751835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4642606" y="3370893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Project. </a:t>
            </a: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22" y="3378479"/>
            <a:ext cx="680337" cy="6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5945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"/>
          <p:cNvSpPr txBox="1">
            <a:spLocks/>
          </p:cNvSpPr>
          <p:nvPr/>
        </p:nvSpPr>
        <p:spPr>
          <a:xfrm>
            <a:off x="914400" y="554714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 match.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03" y="3237942"/>
            <a:ext cx="2038624" cy="1292589"/>
          </a:xfrm>
          <a:prstGeom prst="rect">
            <a:avLst/>
          </a:prstGeom>
          <a:ln>
            <a:solidFill>
              <a:srgbClr val="00B050"/>
            </a:solidFill>
            <a:prstDash val="sysDash"/>
          </a:ln>
        </p:spPr>
      </p:pic>
      <p:sp>
        <p:nvSpPr>
          <p:cNvPr id="42" name="Decagon 41"/>
          <p:cNvSpPr/>
          <p:nvPr/>
        </p:nvSpPr>
        <p:spPr>
          <a:xfrm>
            <a:off x="8678791" y="4209557"/>
            <a:ext cx="442242" cy="402453"/>
          </a:xfrm>
          <a:prstGeom prst="decagon">
            <a:avLst/>
          </a:prstGeom>
          <a:solidFill>
            <a:schemeClr val="bg1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008" y="1914715"/>
            <a:ext cx="6215991" cy="954107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 My name’s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I’m in the library. I’m reading a book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7399" y="3203430"/>
            <a:ext cx="6326648" cy="954107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My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name’s Minh. I’m in the music room. I’m listening to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6972" y="4492146"/>
            <a:ext cx="6326648" cy="954107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My name’s Lucy. I’m in the art room. I’m drawing a goldfish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298" y="1272801"/>
            <a:ext cx="2080441" cy="1569072"/>
          </a:xfrm>
          <a:prstGeom prst="rect">
            <a:avLst/>
          </a:prstGeom>
          <a:ln>
            <a:solidFill>
              <a:srgbClr val="00B050"/>
            </a:solidFill>
            <a:prstDash val="sysDash"/>
          </a:ln>
        </p:spPr>
      </p:pic>
      <p:sp>
        <p:nvSpPr>
          <p:cNvPr id="55" name="Decagon 54"/>
          <p:cNvSpPr/>
          <p:nvPr/>
        </p:nvSpPr>
        <p:spPr>
          <a:xfrm>
            <a:off x="8695331" y="2542422"/>
            <a:ext cx="425702" cy="396660"/>
          </a:xfrm>
          <a:prstGeom prst="decagon">
            <a:avLst/>
          </a:prstGeom>
          <a:solidFill>
            <a:schemeClr val="bg1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836" y="4871786"/>
            <a:ext cx="2103187" cy="1424400"/>
          </a:xfrm>
          <a:prstGeom prst="rect">
            <a:avLst/>
          </a:prstGeom>
          <a:ln>
            <a:solidFill>
              <a:srgbClr val="00B050"/>
            </a:solidFill>
            <a:prstDash val="sysDash"/>
          </a:ln>
        </p:spPr>
      </p:pic>
      <p:sp>
        <p:nvSpPr>
          <p:cNvPr id="58" name="Decagon 57"/>
          <p:cNvSpPr/>
          <p:nvPr/>
        </p:nvSpPr>
        <p:spPr>
          <a:xfrm>
            <a:off x="8654544" y="5967176"/>
            <a:ext cx="466489" cy="381461"/>
          </a:xfrm>
          <a:prstGeom prst="decagon">
            <a:avLst/>
          </a:prstGeom>
          <a:solidFill>
            <a:schemeClr val="bg1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7047541" y="2740752"/>
            <a:ext cx="1626295" cy="9062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2" idx="3"/>
            <a:endCxn id="57" idx="1"/>
          </p:cNvCxnSpPr>
          <p:nvPr/>
        </p:nvCxnSpPr>
        <p:spPr>
          <a:xfrm>
            <a:off x="6923620" y="4969200"/>
            <a:ext cx="1750216" cy="6147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0" idx="3"/>
            <a:endCxn id="31" idx="1"/>
          </p:cNvCxnSpPr>
          <p:nvPr/>
        </p:nvCxnSpPr>
        <p:spPr>
          <a:xfrm>
            <a:off x="6857999" y="2391769"/>
            <a:ext cx="1838804" cy="14924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64748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"/>
          <p:cNvSpPr txBox="1">
            <a:spLocks/>
          </p:cNvSpPr>
          <p:nvPr/>
        </p:nvSpPr>
        <p:spPr>
          <a:xfrm>
            <a:off x="550502" y="328051"/>
            <a:ext cx="821249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4" y="1524000"/>
            <a:ext cx="11299046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2057400"/>
            <a:ext cx="6477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My name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is_____.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 I’m in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________. I’m ____________________.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like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about you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44858" y="2057400"/>
            <a:ext cx="6324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My name is </a:t>
            </a:r>
            <a:r>
              <a:rPr lang="en-US" sz="28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 I’m in the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room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I’m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 a vase with many flowers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I like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What about you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 txBox="1">
            <a:spLocks/>
          </p:cNvSpPr>
          <p:nvPr/>
        </p:nvSpPr>
        <p:spPr>
          <a:xfrm>
            <a:off x="5351102" y="5105400"/>
            <a:ext cx="821249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ase:lọ hoa</a:t>
            </a:r>
          </a:p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lower:hoa</a:t>
            </a:r>
            <a:endParaRPr lang="en-US" sz="36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3846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Project.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76333"/>
            <a:ext cx="7677674" cy="54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5918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83216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4252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81600" y="893317"/>
            <a:ext cx="205740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000334" y="3796403"/>
            <a:ext cx="152798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writing</a:t>
            </a:r>
          </a:p>
        </p:txBody>
      </p:sp>
      <p:sp>
        <p:nvSpPr>
          <p:cNvPr id="13" name="Bùi Liễu"/>
          <p:cNvSpPr/>
          <p:nvPr/>
        </p:nvSpPr>
        <p:spPr>
          <a:xfrm>
            <a:off x="639389" y="2492829"/>
            <a:ext cx="2172789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644106"/>
            <a:ext cx="1754025" cy="1251735"/>
          </a:xfrm>
          <a:prstGeom prst="rect">
            <a:avLst/>
          </a:prstGeom>
        </p:spPr>
      </p:pic>
      <p:sp>
        <p:nvSpPr>
          <p:cNvPr id="48" name="Bùi Liễu"/>
          <p:cNvSpPr txBox="1"/>
          <p:nvPr/>
        </p:nvSpPr>
        <p:spPr>
          <a:xfrm>
            <a:off x="3709223" y="3818174"/>
            <a:ext cx="175400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dancing</a:t>
            </a:r>
          </a:p>
        </p:txBody>
      </p:sp>
      <p:sp>
        <p:nvSpPr>
          <p:cNvPr id="49" name="Bùi Liễu"/>
          <p:cNvSpPr/>
          <p:nvPr/>
        </p:nvSpPr>
        <p:spPr>
          <a:xfrm>
            <a:off x="3464821" y="2514600"/>
            <a:ext cx="2165965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0313" y="2644106"/>
            <a:ext cx="1734977" cy="1251735"/>
          </a:xfrm>
          <a:prstGeom prst="rect">
            <a:avLst/>
          </a:prstGeom>
        </p:spPr>
      </p:pic>
      <p:sp>
        <p:nvSpPr>
          <p:cNvPr id="53" name="Bùi Liễu"/>
          <p:cNvSpPr txBox="1"/>
          <p:nvPr/>
        </p:nvSpPr>
        <p:spPr>
          <a:xfrm>
            <a:off x="6531914" y="3809769"/>
            <a:ext cx="16401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singing</a:t>
            </a:r>
          </a:p>
        </p:txBody>
      </p:sp>
      <p:sp>
        <p:nvSpPr>
          <p:cNvPr id="54" name="Bùi Liễu"/>
          <p:cNvSpPr/>
          <p:nvPr/>
        </p:nvSpPr>
        <p:spPr>
          <a:xfrm>
            <a:off x="6214101" y="2514600"/>
            <a:ext cx="2293138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5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4007" y="2644107"/>
            <a:ext cx="1920417" cy="1213876"/>
          </a:xfrm>
          <a:prstGeom prst="rect">
            <a:avLst/>
          </a:prstGeom>
        </p:spPr>
      </p:pic>
      <p:sp>
        <p:nvSpPr>
          <p:cNvPr id="58" name="Bùi Liễu"/>
          <p:cNvSpPr txBox="1"/>
          <p:nvPr/>
        </p:nvSpPr>
        <p:spPr>
          <a:xfrm>
            <a:off x="9382130" y="3794170"/>
            <a:ext cx="166423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reading</a:t>
            </a:r>
          </a:p>
        </p:txBody>
      </p:sp>
      <p:sp>
        <p:nvSpPr>
          <p:cNvPr id="59" name="Bùi Liễu"/>
          <p:cNvSpPr/>
          <p:nvPr/>
        </p:nvSpPr>
        <p:spPr>
          <a:xfrm>
            <a:off x="9073235" y="2490596"/>
            <a:ext cx="2203837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0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9847" y="2653490"/>
            <a:ext cx="1828800" cy="1195110"/>
          </a:xfrm>
          <a:prstGeom prst="rect">
            <a:avLst/>
          </a:prstGeom>
        </p:spPr>
      </p:pic>
      <p:pic>
        <p:nvPicPr>
          <p:cNvPr id="5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71" y="4240349"/>
            <a:ext cx="329366" cy="279699"/>
          </a:xfrm>
          <a:prstGeom prst="rect">
            <a:avLst/>
          </a:prstGeom>
        </p:spPr>
      </p:pic>
      <p:pic>
        <p:nvPicPr>
          <p:cNvPr id="66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33" y="4228527"/>
            <a:ext cx="314198" cy="266818"/>
          </a:xfrm>
          <a:prstGeom prst="rect">
            <a:avLst/>
          </a:prstGeom>
        </p:spPr>
      </p:pic>
      <p:pic>
        <p:nvPicPr>
          <p:cNvPr id="67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288" y="4188268"/>
            <a:ext cx="332998" cy="282784"/>
          </a:xfrm>
          <a:prstGeom prst="rect">
            <a:avLst/>
          </a:prstGeom>
        </p:spPr>
      </p:pic>
      <p:pic>
        <p:nvPicPr>
          <p:cNvPr id="68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634" y="4191353"/>
            <a:ext cx="329366" cy="2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4238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9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4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56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3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12" grpId="0"/>
      <p:bldP spid="48" grpId="0"/>
      <p:bldP spid="53" grpId="0"/>
      <p:bldP spid="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"/>
          <p:cNvSpPr txBox="1"/>
          <p:nvPr/>
        </p:nvSpPr>
        <p:spPr>
          <a:xfrm>
            <a:off x="1809503" y="3285129"/>
            <a:ext cx="373371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playing basketball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2514600" y="1219200"/>
            <a:ext cx="2172789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3263" y="1343054"/>
            <a:ext cx="2015462" cy="1581160"/>
          </a:xfrm>
          <a:prstGeom prst="rect">
            <a:avLst/>
          </a:prstGeom>
        </p:spPr>
      </p:pic>
      <p:sp>
        <p:nvSpPr>
          <p:cNvPr id="48" name="Bùi Liễu"/>
          <p:cNvSpPr txBox="1"/>
          <p:nvPr/>
        </p:nvSpPr>
        <p:spPr>
          <a:xfrm>
            <a:off x="6912296" y="3300232"/>
            <a:ext cx="357662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>
                <a:solidFill>
                  <a:srgbClr val="FF0000"/>
                </a:solidFill>
              </a:rPr>
              <a:t>drawing a picture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Bùi Liễu"/>
          <p:cNvSpPr/>
          <p:nvPr/>
        </p:nvSpPr>
        <p:spPr>
          <a:xfrm>
            <a:off x="7478504" y="1234303"/>
            <a:ext cx="2165965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0772" y="1347746"/>
            <a:ext cx="1905000" cy="1658988"/>
          </a:xfrm>
          <a:prstGeom prst="rect">
            <a:avLst/>
          </a:prstGeom>
        </p:spPr>
      </p:pic>
      <p:sp>
        <p:nvSpPr>
          <p:cNvPr id="53" name="Bùi Liễu"/>
          <p:cNvSpPr txBox="1"/>
          <p:nvPr/>
        </p:nvSpPr>
        <p:spPr>
          <a:xfrm>
            <a:off x="2104208" y="5922179"/>
            <a:ext cx="257474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watching TV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Bùi Liễu"/>
          <p:cNvSpPr/>
          <p:nvPr/>
        </p:nvSpPr>
        <p:spPr>
          <a:xfrm>
            <a:off x="2394251" y="4051182"/>
            <a:ext cx="2293138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5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2212" y="4220428"/>
            <a:ext cx="2102271" cy="1615785"/>
          </a:xfrm>
          <a:prstGeom prst="rect">
            <a:avLst/>
          </a:prstGeom>
        </p:spPr>
      </p:pic>
      <p:sp>
        <p:nvSpPr>
          <p:cNvPr id="58" name="Bùi Liễu"/>
          <p:cNvSpPr txBox="1"/>
          <p:nvPr/>
        </p:nvSpPr>
        <p:spPr>
          <a:xfrm>
            <a:off x="6928338" y="5978188"/>
            <a:ext cx="366638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listening to music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9" name="Bùi Liễu"/>
          <p:cNvSpPr/>
          <p:nvPr/>
        </p:nvSpPr>
        <p:spPr>
          <a:xfrm>
            <a:off x="7550729" y="4052631"/>
            <a:ext cx="2203837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0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5154" y="4175842"/>
            <a:ext cx="1954986" cy="1638228"/>
          </a:xfrm>
          <a:prstGeom prst="rect">
            <a:avLst/>
          </a:prstGeom>
        </p:spPr>
      </p:pic>
      <p:sp>
        <p:nvSpPr>
          <p:cNvPr id="20" name="Bùi Liễu  0968142780"/>
          <p:cNvSpPr txBox="1"/>
          <p:nvPr/>
        </p:nvSpPr>
        <p:spPr>
          <a:xfrm>
            <a:off x="5290922" y="457200"/>
            <a:ext cx="2100478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laying basketb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57" y="2927980"/>
            <a:ext cx="406400" cy="345117"/>
          </a:xfrm>
          <a:prstGeom prst="rect">
            <a:avLst/>
          </a:prstGeom>
        </p:spPr>
      </p:pic>
      <p:pic>
        <p:nvPicPr>
          <p:cNvPr id="22" name="drawing a pictur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772" y="2912203"/>
            <a:ext cx="406400" cy="367576"/>
          </a:xfrm>
          <a:prstGeom prst="rect">
            <a:avLst/>
          </a:prstGeom>
        </p:spPr>
      </p:pic>
      <p:pic>
        <p:nvPicPr>
          <p:cNvPr id="23" name="watching t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12" y="5790526"/>
            <a:ext cx="406400" cy="345117"/>
          </a:xfrm>
          <a:prstGeom prst="rect">
            <a:avLst/>
          </a:prstGeom>
        </p:spPr>
      </p:pic>
      <p:pic>
        <p:nvPicPr>
          <p:cNvPr id="24" name="listening to music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79" y="5748535"/>
            <a:ext cx="406400" cy="3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0206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0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0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48" grpId="0"/>
      <p:bldP spid="53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702670" y="2590800"/>
            <a:ext cx="4724400" cy="75800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295400" y="1524000"/>
            <a:ext cx="5371983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</a:t>
            </a:r>
            <a:r>
              <a:rPr lang="en-US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</a:t>
            </a:r>
            <a:r>
              <a:rPr lang="en-US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4" y="421363"/>
            <a:ext cx="2573025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634038"/>
            <a:ext cx="3733800" cy="2788983"/>
          </a:xfrm>
          <a:prstGeom prst="rect">
            <a:avLst/>
          </a:prstGeom>
        </p:spPr>
      </p:pic>
      <p:sp>
        <p:nvSpPr>
          <p:cNvPr id="7" name="Bùi Liễu"/>
          <p:cNvSpPr/>
          <p:nvPr/>
        </p:nvSpPr>
        <p:spPr>
          <a:xfrm>
            <a:off x="8915400" y="4876800"/>
            <a:ext cx="1752600" cy="466511"/>
          </a:xfrm>
          <a:prstGeom prst="round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= I am</a:t>
            </a:r>
          </a:p>
        </p:txBody>
      </p:sp>
    </p:spTree>
    <p:extLst>
      <p:ext uri="{BB962C8B-B14F-4D97-AF65-F5344CB8AC3E}">
        <p14:creationId xmlns:p14="http://schemas.microsoft.com/office/powerpoint/2010/main" val="248469864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543739" y="2209800"/>
            <a:ext cx="536513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you doing?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______________.</a:t>
            </a:r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9607117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hỏi và trả lời cho câu hỏi: “Bạn đang làm gì vậy”.</a:t>
            </a:r>
            <a:endParaRPr lang="en-US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87" y="3886200"/>
            <a:ext cx="3280765" cy="2685853"/>
          </a:xfrm>
          <a:prstGeom prst="rect">
            <a:avLst/>
          </a:prstGeom>
        </p:spPr>
      </p:pic>
      <p:sp>
        <p:nvSpPr>
          <p:cNvPr id="7" name="Bùi Liễu"/>
          <p:cNvSpPr/>
          <p:nvPr/>
        </p:nvSpPr>
        <p:spPr>
          <a:xfrm>
            <a:off x="8915400" y="4876800"/>
            <a:ext cx="1752600" cy="466511"/>
          </a:xfrm>
          <a:prstGeom prst="round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= I am</a:t>
            </a:r>
          </a:p>
        </p:txBody>
      </p:sp>
      <p:sp>
        <p:nvSpPr>
          <p:cNvPr id="9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23385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31327448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>
        <p:sndAc>
          <p:stSnd>
            <p:snd r:embed="rId2" name="applause.wav"/>
          </p:stSnd>
        </p:sndAc>
      </p:transition>
    </mc:Choice>
    <mc:Fallback xmlns:p15="http://schemas.microsoft.com/office/powerpoint/2012/main"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7620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57600" y="3005091"/>
            <a:ext cx="571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Let’s play! </a:t>
            </a:r>
          </a:p>
        </p:txBody>
      </p:sp>
    </p:spTree>
    <p:extLst>
      <p:ext uri="{BB962C8B-B14F-4D97-AF65-F5344CB8AC3E}">
        <p14:creationId xmlns:p14="http://schemas.microsoft.com/office/powerpoint/2010/main" val="90641288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19" y="2993069"/>
            <a:ext cx="2296838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261" y="3858997"/>
            <a:ext cx="1842738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6" y="3007730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t="-4677" b="50993"/>
          <a:stretch/>
        </p:blipFill>
        <p:spPr>
          <a:xfrm>
            <a:off x="1984521" y="531708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3717" y="5436871"/>
            <a:ext cx="1731414" cy="75597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0" name="Cartoon Music (2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4735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9751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1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65796" y="495299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9" name="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96" y="609600"/>
            <a:ext cx="2969704" cy="2112342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2072" y="1091613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6998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442"/>
            <a:ext cx="12192528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533135" y="475639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560472"/>
            <a:ext cx="2612311" cy="2165727"/>
          </a:xfrm>
          <a:prstGeom prst="round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882072" y="1091613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cing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84742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457201" y="464410"/>
            <a:ext cx="6547964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5" y="554556"/>
            <a:ext cx="2681667" cy="2093289"/>
          </a:xfrm>
          <a:prstGeom prst="round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393285" y="822291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latin typeface="Arial" panose="020B0604020202020204" pitchFamily="34" charset="0"/>
                <a:cs typeface="Arial" panose="020B0604020202020204" pitchFamily="34" charset="0"/>
              </a:rPr>
              <a:t>______ 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to music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32313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457201" y="464410"/>
            <a:ext cx="6547964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1" y="542206"/>
            <a:ext cx="2531765" cy="2133600"/>
          </a:xfrm>
          <a:prstGeom prst="round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136871" y="977421"/>
            <a:ext cx="39053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 a picture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18699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728" y="-8810"/>
            <a:ext cx="12268728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322450" y="230546"/>
            <a:ext cx="6230750" cy="3199717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I’m_________. </a:t>
            </a:r>
          </a:p>
          <a:p>
            <a:pPr algn="ctr"/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781800" y="2027695"/>
            <a:ext cx="51816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atching TV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81800" y="716497"/>
            <a:ext cx="51816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laying basketball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53" y="1610401"/>
            <a:ext cx="2970585" cy="17828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8884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371</Words>
  <Application>Microsoft Office PowerPoint</Application>
  <PresentationFormat>Custom</PresentationFormat>
  <Paragraphs>134</Paragraphs>
  <Slides>25</Slides>
  <Notes>12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124</cp:revision>
  <dcterms:created xsi:type="dcterms:W3CDTF">2006-08-16T00:00:00Z</dcterms:created>
  <dcterms:modified xsi:type="dcterms:W3CDTF">2024-04-08T10:35:31Z</dcterms:modified>
</cp:coreProperties>
</file>