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62" r:id="rId2"/>
    <p:sldId id="261" r:id="rId3"/>
    <p:sldId id="365" r:id="rId4"/>
    <p:sldId id="311" r:id="rId5"/>
    <p:sldId id="351" r:id="rId6"/>
    <p:sldId id="306" r:id="rId7"/>
    <p:sldId id="352" r:id="rId8"/>
    <p:sldId id="356" r:id="rId9"/>
    <p:sldId id="359" r:id="rId10"/>
    <p:sldId id="361" r:id="rId11"/>
    <p:sldId id="360" r:id="rId12"/>
    <p:sldId id="362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56" y="-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2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04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8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4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.opera.com/Binh-Thuy/albums/showpic.dml?album=208945&amp;picture=3147107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y.opera.com/Binh-Thuy/albums/showpic.dml?album=208945&amp;picture=314710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01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1" y="4001294"/>
            <a:ext cx="3754619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code_imageresizer_container_32" descr="thnhi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05" y="898929"/>
            <a:ext cx="3482219" cy="277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4" descr="thnhi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9" y="1194684"/>
            <a:ext cx="383945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ncode_imageresizer_container_29" descr="thnhi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50" y="1611983"/>
            <a:ext cx="3013631" cy="449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4" descr="Ho Chi Minh14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96" y="4001294"/>
            <a:ext cx="3677043" cy="265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9FE33FA8-445A-4CE2-BF79-385F6ABE41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699" y="170399"/>
            <a:ext cx="1051560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2800" dirty="0">
                <a:latin typeface="UTM Avo" panose="02040603050506020204" pitchFamily="18" charset="0"/>
              </a:rPr>
              <a:t>1. </a:t>
            </a:r>
            <a:r>
              <a:rPr lang="en-US" sz="2800" dirty="0" err="1">
                <a:latin typeface="UTM Avo" panose="02040603050506020204" pitchFamily="18" charset="0"/>
              </a:rPr>
              <a:t>Giới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thiệu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vi-VN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quyển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đọc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endParaRPr lang="vi-VN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24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acher with student isolated Premium Vector">
            <a:extLst>
              <a:ext uri="{FF2B5EF4-FFF2-40B4-BE49-F238E27FC236}">
                <a16:creationId xmlns:a16="http://schemas.microsoft.com/office/drawing/2014/main" xmlns="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517715" y="1659118"/>
            <a:ext cx="9728462" cy="4359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96446" y="657277"/>
            <a:ext cx="8748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3"/>
          <a:stretch/>
        </p:blipFill>
        <p:spPr>
          <a:xfrm>
            <a:off x="0" y="-75413"/>
            <a:ext cx="12314548" cy="6773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C67835-1799-4BA5-84C8-73C0A272108C}"/>
              </a:ext>
            </a:extLst>
          </p:cNvPr>
          <p:cNvSpPr txBox="1"/>
          <p:nvPr/>
        </p:nvSpPr>
        <p:spPr>
          <a:xfrm>
            <a:off x="586426" y="548881"/>
            <a:ext cx="11095348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Nói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xúc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khi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pic>
        <p:nvPicPr>
          <p:cNvPr id="5" name="Picture 24" descr="Ho Chi Minh14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09" y="1680655"/>
            <a:ext cx="4703975" cy="445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12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34">
              <a:srgbClr val="EBF3FA"/>
            </a:gs>
            <a:gs pos="27550">
              <a:srgbClr val="DEEBF6"/>
            </a:gs>
            <a:gs pos="36442">
              <a:srgbClr val="D6E6F4"/>
            </a:gs>
            <a:gs pos="37803">
              <a:srgbClr val="D5E5F4"/>
            </a:gs>
            <a:gs pos="51085">
              <a:srgbClr val="C9DEF1"/>
            </a:gs>
            <a:gs pos="59126">
              <a:srgbClr val="C2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426720" y="411158"/>
            <a:ext cx="2804953" cy="749800"/>
            <a:chOff x="328800" y="617284"/>
            <a:chExt cx="1971948" cy="562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4591" y="756989"/>
            <a:ext cx="696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611170" y="1088380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05472" y="1150404"/>
            <a:ext cx="15070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90175" y="1304762"/>
            <a:ext cx="395062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248823" y="97595"/>
            <a:ext cx="316855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82718" y="235112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186562" y="1190134"/>
            <a:ext cx="363539" cy="44495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32255" y="1898119"/>
            <a:ext cx="8400786" cy="43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về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Hồ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với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niên</a:t>
            </a:r>
            <a:r>
              <a:rPr lang="en-US" sz="2400" b="1" dirty="0"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</a:rPr>
              <a:t>nhi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5817" y="198464"/>
            <a:ext cx="989745" cy="725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2D654A-C79D-4163-98E9-46ED867DB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44" y="2779256"/>
            <a:ext cx="9654297" cy="3541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1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852951"/>
            <a:ext cx="10746376" cy="321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367645"/>
            <a:ext cx="10746376" cy="2600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644" y="6075457"/>
            <a:ext cx="5792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54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2262434" y="825211"/>
            <a:ext cx="6759018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1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acher with student isolated Premium Vector">
            <a:extLst>
              <a:ext uri="{FF2B5EF4-FFF2-40B4-BE49-F238E27FC236}">
                <a16:creationId xmlns:a16="http://schemas.microsoft.com/office/drawing/2014/main" xmlns="" id="{04B7E3B1-B788-4605-901B-8A63CD49EC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2432115" y="4157221"/>
            <a:ext cx="7230360" cy="1861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99241" y="1081391"/>
            <a:ext cx="105297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101339"/>
            <a:ext cx="2400300" cy="16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396" y="101339"/>
            <a:ext cx="102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tabLst>
                <a:tab pos="16129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4-5 câu v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việc em vừa kể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tabLst>
                <a:tab pos="161290" algn="l"/>
              </a:tabLst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5"/>
          <a:stretch/>
        </p:blipFill>
        <p:spPr>
          <a:xfrm>
            <a:off x="7258639" y="2169967"/>
            <a:ext cx="4270341" cy="4023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0511" y="1990858"/>
            <a:ext cx="6843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8" y="1745361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667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42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7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2262434" y="825211"/>
            <a:ext cx="6759018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 MỞ RỘNG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6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1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311</Words>
  <Application>Microsoft Office PowerPoint</Application>
  <PresentationFormat>Custom</PresentationFormat>
  <Paragraphs>40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Giới thiệu  một quyển sách kể về Bác Hồ mà mình đã tìm đọc.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Windows User</cp:lastModifiedBy>
  <cp:revision>130</cp:revision>
  <dcterms:created xsi:type="dcterms:W3CDTF">2021-07-07T09:47:17Z</dcterms:created>
  <dcterms:modified xsi:type="dcterms:W3CDTF">2023-04-26T07:53:15Z</dcterms:modified>
</cp:coreProperties>
</file>