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7" r:id="rId2"/>
    <p:sldId id="378" r:id="rId3"/>
    <p:sldId id="379" r:id="rId4"/>
    <p:sldId id="380" r:id="rId5"/>
    <p:sldId id="381" r:id="rId6"/>
    <p:sldId id="357" r:id="rId7"/>
    <p:sldId id="367" r:id="rId8"/>
    <p:sldId id="371" r:id="rId9"/>
    <p:sldId id="368" r:id="rId10"/>
    <p:sldId id="369" r:id="rId11"/>
    <p:sldId id="383" r:id="rId12"/>
    <p:sldId id="356" r:id="rId13"/>
    <p:sldId id="382" r:id="rId14"/>
    <p:sldId id="281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990099"/>
    <a:srgbClr val="660066"/>
    <a:srgbClr val="009900"/>
    <a:srgbClr val="003300"/>
    <a:srgbClr val="008000"/>
    <a:srgbClr val="00FF00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590" autoAdjust="0"/>
  </p:normalViewPr>
  <p:slideViewPr>
    <p:cSldViewPr>
      <p:cViewPr varScale="1">
        <p:scale>
          <a:sx n="108" d="100"/>
          <a:sy n="108" d="100"/>
        </p:scale>
        <p:origin x="70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3F55B4-24F2-4A02-8044-94F6AC4ADD60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5596-0FB1-4D68-A4E1-4246E2A25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5596-0FB1-4D68-A4E1-4246E2A25F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412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C413-ABB3-4EE4-8E12-6F2BA4DA6630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CE9A-5CAD-44E4-8BB5-885000A5E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732D-C44F-480B-832A-771D0FD74346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C1A5-D715-4CD1-AD00-A9767CC1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EE46-58D3-4FD7-88AB-7CF7CFFE968E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BCA7-238D-4F23-B349-CE5E052D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2540-F67A-4CA4-974E-A1BE66D636DE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52D-E5DC-4B53-9453-784429A8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A661-FAB1-4B12-967E-86E7FAFF1643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034F-808A-4B56-AEEC-263C12A4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FD07-FD90-4963-8F2C-A449A28D6DAF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90F0-1C0D-4A1F-9384-162D2D1EC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7008-2E42-4CD6-911D-C702F2CD9119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E723-AA2B-4F7C-A2CE-7EFCB500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D608-0DCB-4007-8158-48AA00185BB1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B230-EB78-463B-BD15-E8914727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3E10-C424-4C1D-AB2D-31223E370FCE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B7E2-D8BD-424F-8C8E-B51393A1E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289-6CE0-444C-96E7-0481CA403526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866E-F349-44E2-92ED-E25C10EF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0CFE-8100-4FD8-BD98-5C535DD4E9D1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75E7-90E0-4844-8717-3B3CCB3E7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5FE6B-3A5D-4092-84E3-E088CF5BFA1A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E4452-6DD7-4BFB-826C-A573CB24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8.wav"/><Relationship Id="rId10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audio" Target="../media/audio1.wav"/><Relationship Id="rId1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amboosoft.vn/wp-content/uploads/2018/01/Leduchieu.com-M%E1%BA%ABu-Slide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8916" name="Picture 4" descr="Anh Dong (168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6835"/>
            <a:ext cx="795122" cy="2143125"/>
          </a:xfrm>
          <a:prstGeom prst="rect">
            <a:avLst/>
          </a:prstGeom>
          <a:noFill/>
        </p:spPr>
      </p:pic>
      <p:pic>
        <p:nvPicPr>
          <p:cNvPr id="38918" name="Picture 6" descr="Anh Dong (168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748" y="732557"/>
            <a:ext cx="836252" cy="2143125"/>
          </a:xfrm>
          <a:prstGeom prst="rect">
            <a:avLst/>
          </a:prstGeom>
          <a:noFill/>
        </p:spPr>
      </p:pic>
      <p:pic>
        <p:nvPicPr>
          <p:cNvPr id="38920" name="Picture 8" descr="hình ảnh động Powerpoint dễ thươ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107" y="1"/>
            <a:ext cx="357188" cy="357188"/>
          </a:xfrm>
          <a:prstGeom prst="rect">
            <a:avLst/>
          </a:prstGeom>
          <a:noFill/>
        </p:spPr>
      </p:pic>
      <p:pic>
        <p:nvPicPr>
          <p:cNvPr id="38922" name="Picture 10" descr="hình ảnh động Powerpoint dễ thươ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476" y="1"/>
            <a:ext cx="357188" cy="357188"/>
          </a:xfrm>
          <a:prstGeom prst="rect">
            <a:avLst/>
          </a:prstGeom>
          <a:noFill/>
        </p:spPr>
      </p:pic>
      <p:pic>
        <p:nvPicPr>
          <p:cNvPr id="12" name="Picture 40" descr="Picture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6870" y="2828926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ure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8118" y="1223530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Picture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6097" y="2358737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Picture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087" y="828675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0" descr="Picture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0093" y="1730087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66355" y="693594"/>
            <a:ext cx="7239866" cy="49564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1954"/>
              </a:avLst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 CÁC THẦY CÔ VỀ DỰ GIỜ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0085" y="3719126"/>
            <a:ext cx="47661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19208" y="1799446"/>
            <a:ext cx="5086350" cy="83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9056" tIns="34529" rIns="69056" bIns="3452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950" b="1" dirty="0" err="1">
                <a:latin typeface="Times New Roman" pitchFamily="18" charset="0"/>
              </a:rPr>
              <a:t>Môn</a:t>
            </a:r>
            <a:r>
              <a:rPr lang="en-US" sz="4950" b="1" dirty="0">
                <a:latin typeface="Times New Roman" pitchFamily="18" charset="0"/>
              </a:rPr>
              <a:t>: </a:t>
            </a:r>
            <a:r>
              <a:rPr lang="en-US" sz="4950" b="1" dirty="0" err="1">
                <a:latin typeface="Times New Roman" pitchFamily="18" charset="0"/>
              </a:rPr>
              <a:t>Tiếng</a:t>
            </a:r>
            <a:r>
              <a:rPr lang="en-US" sz="4950" b="1" dirty="0">
                <a:latin typeface="Times New Roman" pitchFamily="18" charset="0"/>
              </a:rPr>
              <a:t> </a:t>
            </a:r>
            <a:r>
              <a:rPr lang="en-US" sz="4950" b="1" dirty="0" err="1">
                <a:latin typeface="Times New Roman" pitchFamily="18" charset="0"/>
              </a:rPr>
              <a:t>Việt</a:t>
            </a:r>
            <a:endParaRPr lang="en-US" sz="4950" b="1" dirty="0">
              <a:latin typeface="Times New Roman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625163" y="2525286"/>
            <a:ext cx="2343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1E</a:t>
            </a:r>
          </a:p>
        </p:txBody>
      </p:sp>
      <p:pic>
        <p:nvPicPr>
          <p:cNvPr id="2" name="Vui-Den-Truong-Nhom-Hoa-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3845" y="2736693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233976"/>
            <a:ext cx="312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794" y="3233976"/>
            <a:ext cx="2895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râm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18135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kênh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118000323_368768894130654_683895090227944915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7" y="819150"/>
            <a:ext cx="2420643" cy="24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18197493_825838527955183_328895129252771920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19150"/>
            <a:ext cx="2667000" cy="25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118344434_1076504379470398_722150077115406859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94" y="819150"/>
            <a:ext cx="2635103" cy="24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2E7573C-F15F-48A9-93A6-CED14CB756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39823"/>
            <a:ext cx="1435730" cy="58578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4D85040-9D86-4557-A7F1-9BFE6E48A236}"/>
              </a:ext>
            </a:extLst>
          </p:cNvPr>
          <p:cNvSpPr txBox="1"/>
          <p:nvPr/>
        </p:nvSpPr>
        <p:spPr>
          <a:xfrm>
            <a:off x="2922728" y="-48156"/>
            <a:ext cx="1114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E73AE95-3317-4989-89D1-3EA18194772E}"/>
              </a:ext>
            </a:extLst>
          </p:cNvPr>
          <p:cNvSpPr txBox="1"/>
          <p:nvPr/>
        </p:nvSpPr>
        <p:spPr>
          <a:xfrm>
            <a:off x="4545987" y="-48156"/>
            <a:ext cx="10823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ênh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BD5B49D3-D9D0-44AA-AEE1-0715A4EB2777}"/>
              </a:ext>
            </a:extLst>
          </p:cNvPr>
          <p:cNvSpPr/>
          <p:nvPr/>
        </p:nvSpPr>
        <p:spPr>
          <a:xfrm>
            <a:off x="3696789" y="750998"/>
            <a:ext cx="1090998" cy="610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8DEBDB4-27D5-4998-B38F-EF09AC8C6994}"/>
              </a:ext>
            </a:extLst>
          </p:cNvPr>
          <p:cNvSpPr/>
          <p:nvPr/>
        </p:nvSpPr>
        <p:spPr>
          <a:xfrm>
            <a:off x="4787786" y="754937"/>
            <a:ext cx="1162346" cy="610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D9F51C3E-D474-4ABD-9B3A-AC32833E01F3}"/>
              </a:ext>
            </a:extLst>
          </p:cNvPr>
          <p:cNvSpPr/>
          <p:nvPr/>
        </p:nvSpPr>
        <p:spPr>
          <a:xfrm>
            <a:off x="3696789" y="1385764"/>
            <a:ext cx="2253343" cy="610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5118CD5-D30D-4699-8405-59D27B664752}"/>
              </a:ext>
            </a:extLst>
          </p:cNvPr>
          <p:cNvSpPr txBox="1"/>
          <p:nvPr/>
        </p:nvSpPr>
        <p:spPr>
          <a:xfrm>
            <a:off x="4079901" y="698258"/>
            <a:ext cx="61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591CBC2-15EC-45D4-B4C6-D38653F3C3AA}"/>
              </a:ext>
            </a:extLst>
          </p:cNvPr>
          <p:cNvSpPr txBox="1"/>
          <p:nvPr/>
        </p:nvSpPr>
        <p:spPr>
          <a:xfrm>
            <a:off x="4242288" y="1317108"/>
            <a:ext cx="123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C2E04E3-DB4B-48BD-B047-8F70A9088D6B}"/>
              </a:ext>
            </a:extLst>
          </p:cNvPr>
          <p:cNvSpPr txBox="1"/>
          <p:nvPr/>
        </p:nvSpPr>
        <p:spPr>
          <a:xfrm>
            <a:off x="746636" y="4458697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9C82927-605F-4A1B-9BC2-617F621B381D}"/>
              </a:ext>
            </a:extLst>
          </p:cNvPr>
          <p:cNvSpPr txBox="1"/>
          <p:nvPr/>
        </p:nvSpPr>
        <p:spPr>
          <a:xfrm>
            <a:off x="3705604" y="4466165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bờ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kênh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F146871-176D-4C73-8044-88F21A168C2C}"/>
              </a:ext>
            </a:extLst>
          </p:cNvPr>
          <p:cNvSpPr txBox="1"/>
          <p:nvPr/>
        </p:nvSpPr>
        <p:spPr>
          <a:xfrm>
            <a:off x="6150009" y="4443334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râm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17EE5DB-DBF3-4918-8386-120130ACE12E}"/>
              </a:ext>
            </a:extLst>
          </p:cNvPr>
          <p:cNvSpPr txBox="1"/>
          <p:nvPr/>
        </p:nvSpPr>
        <p:spPr>
          <a:xfrm>
            <a:off x="6150010" y="-99633"/>
            <a:ext cx="986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inh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B22D082-0386-47A0-90F0-1D409A5399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860" y="2052411"/>
            <a:ext cx="6858000" cy="143553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8B0B4DA-A21B-4BB0-BF6D-4F6BC19FE5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" y="3491881"/>
            <a:ext cx="7086600" cy="11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1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57251"/>
            <a:ext cx="4191000" cy="628650"/>
          </a:xfrm>
          <a:prstGeom prst="roundRect">
            <a:avLst/>
          </a:prstGeom>
          <a:solidFill>
            <a:srgbClr val="B2109F"/>
          </a:solidFill>
          <a:ln>
            <a:solidFill>
              <a:srgbClr val="8B3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0376" y="857251"/>
            <a:ext cx="804369" cy="628650"/>
          </a:xfrm>
          <a:prstGeom prst="ellipse">
            <a:avLst/>
          </a:prstGeom>
          <a:solidFill>
            <a:srgbClr val="E0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2" y="1704323"/>
            <a:ext cx="595035" cy="18620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1500" dirty="0" smtClean="0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 </a:t>
            </a:r>
            <a:endParaRPr lang="vi-VN" sz="11500" dirty="0">
              <a:solidFill>
                <a:prstClr val="black"/>
              </a:solidFill>
              <a:latin typeface="HP001" pitchFamily="34" charset="-93"/>
              <a:ea typeface="HP001" pitchFamily="34" charset="-93"/>
            </a:endParaRPr>
          </a:p>
        </p:txBody>
      </p:sp>
      <p:pic>
        <p:nvPicPr>
          <p:cNvPr id="217091" name="Picture 3" descr="D:\Downloads\IMG-7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7" b="16000"/>
          <a:stretch/>
        </p:blipFill>
        <p:spPr bwMode="auto">
          <a:xfrm>
            <a:off x="1264744" y="1704323"/>
            <a:ext cx="6660056" cy="29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" y="1390650"/>
            <a:ext cx="9067800" cy="2171700"/>
          </a:xfrm>
          <a:prstGeom prst="ellips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Vrinda" pitchFamily="34" charset="0"/>
                <a:cs typeface="Vrinda" pitchFamily="34" charset="0"/>
              </a:rPr>
              <a:t>TRÒ CHƠI: </a:t>
            </a:r>
          </a:p>
          <a:p>
            <a:pPr algn="ctr"/>
            <a:r>
              <a:rPr lang="en-US" sz="5400" b="1" i="1" dirty="0" smtClean="0">
                <a:solidFill>
                  <a:srgbClr val="0000FF"/>
                </a:solidFill>
                <a:latin typeface="Vrinda" pitchFamily="34" charset="0"/>
                <a:cs typeface="Vrinda" pitchFamily="34" charset="0"/>
              </a:rPr>
              <a:t>MÌNH CÙNG THI TÀI</a:t>
            </a:r>
            <a:endParaRPr lang="en-US" sz="5400" b="1" i="1" dirty="0">
              <a:solidFill>
                <a:srgbClr val="0000FF"/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9" descr="images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-2024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1587104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A50021"/>
                </a:solidFill>
                <a:latin typeface="Times New Roman" pitchFamily="18" charset="0"/>
              </a:rPr>
              <a:t>XIN CHÂN THÀNH </a:t>
            </a:r>
            <a:r>
              <a:rPr lang="en-US" sz="4800" b="1" dirty="0" smtClean="0">
                <a:solidFill>
                  <a:srgbClr val="A50021"/>
                </a:solidFill>
                <a:latin typeface="Times New Roman" pitchFamily="18" charset="0"/>
              </a:rPr>
              <a:t>CẢM </a:t>
            </a:r>
            <a:r>
              <a:rPr lang="en-US" sz="4800" b="1" dirty="0">
                <a:solidFill>
                  <a:srgbClr val="A50021"/>
                </a:solidFill>
                <a:latin typeface="Times New Roman" pitchFamily="18" charset="0"/>
              </a:rPr>
              <a:t>ƠN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A50021"/>
                </a:solidFill>
                <a:latin typeface="Times New Roman" pitchFamily="18" charset="0"/>
              </a:rPr>
              <a:t>THẦY CÔ VỀ DỰ GIỜ THĂM LỚP !</a:t>
            </a:r>
            <a:endParaRPr lang="en-US" sz="4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75781" name="Picture 5" descr="Dolphin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1" y="4408885"/>
            <a:ext cx="962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Snail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14400" y="4381879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81200" cy="108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4514" y="1"/>
            <a:ext cx="2287587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3656410"/>
            <a:ext cx="1981200" cy="148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371475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15394"/>
            <a:ext cx="137160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77" y="3411141"/>
            <a:ext cx="137160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1932"/>
            <a:ext cx="137160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9033">
            <a:off x="1476636" y="22852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30">
            <a:off x="5695688" y="-80"/>
            <a:ext cx="142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HuongTuoiDepBeat-V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936109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778" grpId="0"/>
      <p:bldP spid="757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1" y="343389"/>
            <a:ext cx="2175164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8655" y="2012341"/>
            <a:ext cx="8672945" cy="1828256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/>
              <a:t>            </a:t>
            </a:r>
            <a:r>
              <a:rPr lang="en-US" sz="6600" b="1" dirty="0" err="1"/>
              <a:t>Kẹp</a:t>
            </a:r>
            <a:r>
              <a:rPr lang="en-US" sz="6600" b="1" dirty="0"/>
              <a:t>         </a:t>
            </a:r>
            <a:r>
              <a:rPr lang="en-US" sz="6600" b="1" dirty="0" err="1"/>
              <a:t>nếp</a:t>
            </a:r>
            <a:r>
              <a:rPr lang="en-US" sz="6600" b="1" dirty="0"/>
              <a:t> </a:t>
            </a:r>
          </a:p>
          <a:p>
            <a:pPr marL="0" indent="0">
              <a:buNone/>
            </a:pPr>
            <a:r>
              <a:rPr lang="en-US" sz="6600" b="1" dirty="0"/>
              <a:t>       </a:t>
            </a:r>
            <a:r>
              <a:rPr lang="en-US" sz="6600" b="1" dirty="0" err="1"/>
              <a:t>đôi</a:t>
            </a:r>
            <a:r>
              <a:rPr lang="en-US" sz="6600" b="1" dirty="0"/>
              <a:t> </a:t>
            </a:r>
            <a:r>
              <a:rPr lang="en-US" sz="6600" b="1" dirty="0" err="1"/>
              <a:t>dép</a:t>
            </a:r>
            <a:r>
              <a:rPr lang="en-US" sz="6600" b="1" dirty="0"/>
              <a:t>       </a:t>
            </a:r>
            <a:r>
              <a:rPr lang="en-US" sz="6600" b="1" dirty="0" err="1"/>
              <a:t>bìm</a:t>
            </a:r>
            <a:r>
              <a:rPr lang="en-US" sz="6600" b="1" dirty="0"/>
              <a:t> </a:t>
            </a:r>
            <a:r>
              <a:rPr lang="en-US" sz="6600" b="1" dirty="0" err="1"/>
              <a:t>bịp</a:t>
            </a:r>
            <a:endParaRPr lang="en-US" sz="66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91035" y="3508132"/>
            <a:ext cx="971462" cy="10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10492" y="628651"/>
            <a:ext cx="2008908" cy="777081"/>
          </a:xfrm>
          <a:prstGeom prst="rect">
            <a:avLst/>
          </a:prstGeom>
        </p:spPr>
        <p:txBody>
          <a:bodyPr vert="horz" lIns="91438" tIns="45719" rIns="91438" bIns="45719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4431" y="2114550"/>
            <a:ext cx="8188570" cy="1234098"/>
          </a:xfrm>
          <a:prstGeom prst="rect">
            <a:avLst/>
          </a:prstGeom>
        </p:spPr>
        <p:txBody>
          <a:bodyPr vert="horz" lIns="91438" tIns="45719" rIns="91438" bIns="45719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/>
              <a:t>                   </a:t>
            </a:r>
            <a:r>
              <a:rPr lang="en-US" sz="6600" b="1" dirty="0" err="1"/>
              <a:t>xếp</a:t>
            </a:r>
            <a:r>
              <a:rPr lang="en-US" sz="6600" b="1" dirty="0"/>
              <a:t>           </a:t>
            </a:r>
            <a:r>
              <a:rPr lang="en-US" sz="6600" b="1" dirty="0" err="1"/>
              <a:t>búp</a:t>
            </a:r>
            <a:endParaRPr lang="en-US" sz="6600" b="1" dirty="0"/>
          </a:p>
          <a:p>
            <a:pPr marL="0" indent="0">
              <a:buNone/>
            </a:pPr>
            <a:r>
              <a:rPr lang="en-US" sz="6600" b="1" dirty="0"/>
              <a:t>                        </a:t>
            </a:r>
            <a:r>
              <a:rPr lang="en-US" sz="6600" b="1" dirty="0" err="1"/>
              <a:t>đầu</a:t>
            </a:r>
            <a:r>
              <a:rPr lang="en-US" sz="6600" b="1" dirty="0"/>
              <a:t> </a:t>
            </a:r>
            <a:r>
              <a:rPr lang="en-US" sz="6600" b="1" dirty="0" err="1"/>
              <a:t>bếp</a:t>
            </a:r>
            <a:endParaRPr lang="en-US" sz="6600" b="1" dirty="0"/>
          </a:p>
          <a:p>
            <a:pPr marL="0" indent="0">
              <a:buNone/>
            </a:pPr>
            <a:endParaRPr lang="en-US" sz="66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69595" y="3231173"/>
            <a:ext cx="766225" cy="5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143001" y="238426"/>
            <a:ext cx="1729159" cy="733124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71601" y="1272928"/>
            <a:ext cx="6852139" cy="289902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/>
              <a:t>bìm</a:t>
            </a:r>
            <a:r>
              <a:rPr lang="en-US" sz="6600" b="1" dirty="0"/>
              <a:t> </a:t>
            </a:r>
            <a:r>
              <a:rPr lang="en-US" sz="6600" b="1" dirty="0" err="1"/>
              <a:t>bịp</a:t>
            </a:r>
            <a:r>
              <a:rPr lang="en-US" sz="6600" b="1" dirty="0"/>
              <a:t>     </a:t>
            </a:r>
            <a:r>
              <a:rPr lang="en-US" sz="6600" b="1" dirty="0" err="1"/>
              <a:t>búp</a:t>
            </a:r>
            <a:r>
              <a:rPr lang="en-US" sz="6600" b="1" dirty="0"/>
              <a:t> </a:t>
            </a:r>
            <a:r>
              <a:rPr lang="en-US" sz="6600" b="1" dirty="0" err="1"/>
              <a:t>sen</a:t>
            </a:r>
            <a:endParaRPr lang="en-US" sz="66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74632" y="2518997"/>
            <a:ext cx="574226" cy="7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9E24CDD-493A-485E-8504-2FE2B7E70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6" y="-41542"/>
            <a:ext cx="9078686" cy="379333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0F1AA5-9399-4D73-BD6C-FAB312EE6032}"/>
              </a:ext>
            </a:extLst>
          </p:cNvPr>
          <p:cNvSpPr txBox="1"/>
          <p:nvPr/>
        </p:nvSpPr>
        <p:spPr>
          <a:xfrm>
            <a:off x="65315" y="3936206"/>
            <a:ext cx="90133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kênh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xinh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xinh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chảy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cánh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5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F36AB0-5351-4020-AA12-F2B6CD59C351}"/>
              </a:ext>
            </a:extLst>
          </p:cNvPr>
          <p:cNvSpPr txBox="1"/>
          <p:nvPr/>
        </p:nvSpPr>
        <p:spPr>
          <a:xfrm>
            <a:off x="6934200" y="3936205"/>
            <a:ext cx="9092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1FA0FA-CE2D-415F-A2B1-B256055E932A}"/>
              </a:ext>
            </a:extLst>
          </p:cNvPr>
          <p:cNvSpPr txBox="1"/>
          <p:nvPr/>
        </p:nvSpPr>
        <p:spPr>
          <a:xfrm>
            <a:off x="3152563" y="3936205"/>
            <a:ext cx="8098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211737-3271-4754-A87A-FE865CB77FA1}"/>
              </a:ext>
            </a:extLst>
          </p:cNvPr>
          <p:cNvSpPr txBox="1"/>
          <p:nvPr/>
        </p:nvSpPr>
        <p:spPr>
          <a:xfrm>
            <a:off x="4104875" y="3936205"/>
            <a:ext cx="8098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3AB313-6BD5-4045-B2D8-493B6997258C}"/>
              </a:ext>
            </a:extLst>
          </p:cNvPr>
          <p:cNvSpPr txBox="1"/>
          <p:nvPr/>
        </p:nvSpPr>
        <p:spPr>
          <a:xfrm>
            <a:off x="2133600" y="3936205"/>
            <a:ext cx="8835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ênh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2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10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97631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09600" y="742950"/>
            <a:ext cx="1371600" cy="519752"/>
          </a:xfrm>
          <a:prstGeom prst="roundRect">
            <a:avLst/>
          </a:prstGeom>
          <a:solidFill>
            <a:srgbClr val="B2109F"/>
          </a:solidFill>
          <a:ln>
            <a:solidFill>
              <a:srgbClr val="8B3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8845" y="740569"/>
            <a:ext cx="543156" cy="535781"/>
          </a:xfrm>
          <a:prstGeom prst="ellipse">
            <a:avLst/>
          </a:prstGeom>
          <a:solidFill>
            <a:srgbClr val="E0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715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57: 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66675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437" y="666750"/>
            <a:ext cx="156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01037" y="666750"/>
            <a:ext cx="156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2600" y="1352550"/>
            <a:ext cx="137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48200" y="204728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4000" dirty="0"/>
          </a:p>
        </p:txBody>
      </p:sp>
      <p:sp>
        <p:nvSpPr>
          <p:cNvPr id="67" name="TextBox 66"/>
          <p:cNvSpPr txBox="1"/>
          <p:nvPr/>
        </p:nvSpPr>
        <p:spPr>
          <a:xfrm>
            <a:off x="3124200" y="141559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24200" y="277826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24200" y="212348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>
            <a:stCxn id="66" idx="1"/>
          </p:cNvCxnSpPr>
          <p:nvPr/>
        </p:nvCxnSpPr>
        <p:spPr>
          <a:xfrm rot="10800000">
            <a:off x="3581400" y="1894881"/>
            <a:ext cx="1066800" cy="506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1"/>
          </p:cNvCxnSpPr>
          <p:nvPr/>
        </p:nvCxnSpPr>
        <p:spPr>
          <a:xfrm rot="10800000" flipV="1">
            <a:off x="3581400" y="2401222"/>
            <a:ext cx="1066800" cy="1794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68" idx="3"/>
          </p:cNvCxnSpPr>
          <p:nvPr/>
        </p:nvCxnSpPr>
        <p:spPr>
          <a:xfrm rot="10800000" flipV="1">
            <a:off x="3657600" y="2401223"/>
            <a:ext cx="990600" cy="730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 bwMode="auto">
          <a:xfrm>
            <a:off x="3581400" y="1428750"/>
            <a:ext cx="914400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495800" y="1428750"/>
            <a:ext cx="1524000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581400" y="2038350"/>
            <a:ext cx="2438400" cy="6947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149"/>
          <p:cNvSpPr txBox="1">
            <a:spLocks noChangeArrowheads="1"/>
          </p:cNvSpPr>
          <p:nvPr/>
        </p:nvSpPr>
        <p:spPr bwMode="auto">
          <a:xfrm>
            <a:off x="3931320" y="1892577"/>
            <a:ext cx="16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152"/>
          <p:cNvSpPr txBox="1">
            <a:spLocks noChangeArrowheads="1"/>
          </p:cNvSpPr>
          <p:nvPr/>
        </p:nvSpPr>
        <p:spPr bwMode="auto">
          <a:xfrm>
            <a:off x="4419600" y="1200150"/>
            <a:ext cx="15841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153"/>
          <p:cNvSpPr txBox="1">
            <a:spLocks noChangeArrowheads="1"/>
          </p:cNvSpPr>
          <p:nvPr/>
        </p:nvSpPr>
        <p:spPr bwMode="auto">
          <a:xfrm>
            <a:off x="3543300" y="1200150"/>
            <a:ext cx="106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29100" y="187702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87141" y="2659367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21569" y="2639020"/>
            <a:ext cx="194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0896" y="2639020"/>
            <a:ext cx="161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309436" y="2630090"/>
            <a:ext cx="161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00841" y="2639020"/>
            <a:ext cx="141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68426" y="2672220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80471" y="328248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kênh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12435" y="3333750"/>
            <a:ext cx="225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hềnh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20790" y="3347741"/>
            <a:ext cx="161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ệnh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17900" y="3347741"/>
            <a:ext cx="161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2662" y="3335434"/>
            <a:ext cx="141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55903" y="3275702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26832" y="404667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95178" y="4063795"/>
            <a:ext cx="189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hỉnh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55093" y="4076102"/>
            <a:ext cx="201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hịnh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52107" y="4059368"/>
            <a:ext cx="161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75510" y="4063795"/>
            <a:ext cx="141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007001" y="4063795"/>
            <a:ext cx="14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0" grpId="1"/>
      <p:bldP spid="10" grpId="2"/>
      <p:bldP spid="12" grpId="0"/>
      <p:bldP spid="12" grpId="1"/>
      <p:bldP spid="12" grpId="2"/>
      <p:bldP spid="40" grpId="0"/>
      <p:bldP spid="40" grpId="1"/>
      <p:bldP spid="40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1929" y="3661220"/>
            <a:ext cx="337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962400" y="4400550"/>
            <a:ext cx="1752600" cy="6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16352" y="365280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10" descr="118000323_368768894130654_683895090227944915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57" y="537812"/>
            <a:ext cx="26368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810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kênh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29100" y="4552950"/>
            <a:ext cx="152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380950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118197493_825838527955183_328895129252771920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1550"/>
            <a:ext cx="624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14300"/>
            <a:ext cx="32766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435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506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57: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706" y="3638550"/>
            <a:ext cx="337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râm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440055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0706" y="36385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12" descr="118344434_1076504379470398_722150077115406859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95349"/>
            <a:ext cx="4724400" cy="27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207</Words>
  <Application>Microsoft Office PowerPoint</Application>
  <PresentationFormat>On-screen Show (16:9)</PresentationFormat>
  <Paragraphs>93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Calibri</vt:lpstr>
      <vt:lpstr>HP001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THIEN KIM AN</cp:lastModifiedBy>
  <cp:revision>188</cp:revision>
  <dcterms:created xsi:type="dcterms:W3CDTF">2017-10-10T07:50:08Z</dcterms:created>
  <dcterms:modified xsi:type="dcterms:W3CDTF">2022-11-28T15:51:33Z</dcterms:modified>
</cp:coreProperties>
</file>