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7"/>
  </p:notesMasterIdLst>
  <p:sldIdLst>
    <p:sldId id="524" r:id="rId3"/>
    <p:sldId id="263" r:id="rId4"/>
    <p:sldId id="542" r:id="rId5"/>
    <p:sldId id="277" r:id="rId6"/>
    <p:sldId id="285" r:id="rId7"/>
    <p:sldId id="288" r:id="rId8"/>
    <p:sldId id="289" r:id="rId9"/>
    <p:sldId id="260" r:id="rId10"/>
    <p:sldId id="528" r:id="rId11"/>
    <p:sldId id="296" r:id="rId12"/>
    <p:sldId id="529" r:id="rId13"/>
    <p:sldId id="298" r:id="rId14"/>
    <p:sldId id="531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3" r:id="rId17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2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>
            <a:grpSpLocks noGrp="1"/>
          </p:cNvGrpSpPr>
          <p:nvPr/>
        </p:nvGrpSpPr>
        <p:grpSpPr>
          <a:xfrm>
            <a:off x="3398109" y="2879126"/>
            <a:ext cx="6289591" cy="1915296"/>
            <a:chOff x="2158125" y="1345434"/>
            <a:chExt cx="1441374" cy="1512168"/>
          </a:xfrm>
        </p:grpSpPr>
        <p:sp>
          <p:nvSpPr>
            <p:cNvPr id="6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dúi nói với hai vợ chồng điều gì?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đâu hai vợ chồng thoát khỏi nạn lũ lụt?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20898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just"/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519881" y="4322790"/>
            <a:ext cx="9687697" cy="164552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827902" y="4335146"/>
            <a:ext cx="10317893" cy="199151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944605" y="5103340"/>
            <a:ext cx="508000" cy="45308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1026" name="Picture 2" descr="C:\Users\Administrator\Downloads\Doc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22" y="1470454"/>
            <a:ext cx="10898659" cy="496741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16200000" flipH="1">
            <a:off x="4576158" y="4464947"/>
            <a:ext cx="1811186" cy="454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998309" y="4170406"/>
            <a:ext cx="939113" cy="531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4992130" y="5066271"/>
            <a:ext cx="1124465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605481" y="92233"/>
            <a:ext cx="1113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050" name="Picture 2" descr="C:\Users\Administrator\Desktop\TRAN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342" y="1297459"/>
            <a:ext cx="11133436" cy="52886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nọ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dúi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Dúi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dúi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tin.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dúi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rỗng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gỗ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Vừa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mênh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gỗ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nọ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bếp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bèn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Mú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Dao,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Ê-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đê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Ba-na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,…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tộc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Khơ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Mú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943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1456177" y="2829698"/>
            <a:ext cx="4072000" cy="6919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ubtitle 53"/>
          <p:cNvSpPr>
            <a:spLocks noGrp="1"/>
          </p:cNvSpPr>
          <p:nvPr>
            <p:ph type="subTitle" idx="2"/>
          </p:nvPr>
        </p:nvSpPr>
        <p:spPr>
          <a:xfrm>
            <a:off x="5941419" y="4460790"/>
            <a:ext cx="3264363" cy="716692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ubtitle 54"/>
          <p:cNvSpPr>
            <a:spLocks noGrp="1"/>
          </p:cNvSpPr>
          <p:nvPr>
            <p:ph type="subTitle" idx="3"/>
          </p:nvPr>
        </p:nvSpPr>
        <p:spPr>
          <a:xfrm>
            <a:off x="6017741" y="2804984"/>
            <a:ext cx="3311610" cy="700395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Mú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ubtitle 55"/>
          <p:cNvSpPr>
            <a:spLocks noGrp="1"/>
          </p:cNvSpPr>
          <p:nvPr>
            <p:ph type="subTitle" idx="4"/>
          </p:nvPr>
        </p:nvSpPr>
        <p:spPr>
          <a:xfrm>
            <a:off x="5758249" y="3570422"/>
            <a:ext cx="3274541" cy="742086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Ê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1959461" y="3577495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1933650" y="4470757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 flipV="1">
            <a:off x="3933293" y="3546389"/>
            <a:ext cx="403929" cy="43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3398108" y="4287795"/>
            <a:ext cx="741406" cy="12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3436827" y="5187963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grpSp>
        <p:nvGrpSpPr>
          <p:cNvPr id="13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4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9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" name="Google Shape;1729;p48"/>
          <p:cNvSpPr/>
          <p:nvPr/>
        </p:nvSpPr>
        <p:spPr>
          <a:xfrm rot="-4268463">
            <a:off x="10091108" y="4717586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54" grpId="0" build="p"/>
      <p:bldP spid="55" grpId="0" build="p"/>
      <p:bldP spid="56" grpId="0" build="p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0528" y="2968634"/>
            <a:ext cx="10982960" cy="124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2620456" y="32049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8510235" y="317195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5978CF-866E-48B2-88DE-C1BEB53BB4C6}"/>
              </a:ext>
            </a:extLst>
          </p:cNvPr>
          <p:cNvCxnSpPr>
            <a:cxnSpLocks/>
          </p:cNvCxnSpPr>
          <p:nvPr/>
        </p:nvCxnSpPr>
        <p:spPr>
          <a:xfrm flipH="1">
            <a:off x="2809563" y="36786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65349C-3245-4C97-B11C-A3F7F3FBEC04}"/>
              </a:ext>
            </a:extLst>
          </p:cNvPr>
          <p:cNvCxnSpPr>
            <a:cxnSpLocks/>
          </p:cNvCxnSpPr>
          <p:nvPr/>
        </p:nvCxnSpPr>
        <p:spPr>
          <a:xfrm flipH="1">
            <a:off x="2889965" y="366622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1979128" y="952747"/>
            <a:ext cx="7693187" cy="1296184"/>
            <a:chOff x="603225" y="2182575"/>
            <a:chExt cx="2577800" cy="424450"/>
          </a:xfrm>
        </p:grpSpPr>
        <p:sp>
          <p:nvSpPr>
            <p:cNvPr id="21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59910"/>
            <a:ext cx="10982960" cy="13525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3324243" y="313858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575863" y="313637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3298051" y="369242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3409141" y="36965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81377"/>
            <a:ext cx="10982960" cy="12199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078751" y="4816440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616068" y="316372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4348350" y="3679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4213262" y="36966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6216798" y="319712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255907" y="320956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481004" y="541188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049" y="1470454"/>
            <a:ext cx="10713308" cy="49303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054" y="1433383"/>
            <a:ext cx="11133438" cy="48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604</Words>
  <Application>Microsoft Office PowerPoint</Application>
  <PresentationFormat>Widescreen</PresentationFormat>
  <Paragraphs>52</Paragraphs>
  <Slides>14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Microsoft YaHei</vt:lpstr>
      <vt:lpstr>SimSun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106</cp:revision>
  <dcterms:created xsi:type="dcterms:W3CDTF">2021-06-19T10:18:58Z</dcterms:created>
  <dcterms:modified xsi:type="dcterms:W3CDTF">2024-05-03T14:28:13Z</dcterms:modified>
</cp:coreProperties>
</file>