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"/>
  </p:notesMasterIdLst>
  <p:sldIdLst>
    <p:sldId id="537" r:id="rId2"/>
    <p:sldId id="538" r:id="rId3"/>
    <p:sldId id="536" r:id="rId4"/>
    <p:sldId id="539" r:id="rId5"/>
    <p:sldId id="540" r:id="rId6"/>
    <p:sldId id="54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pPr/>
              <a:t>15/5/2023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69" r:id="rId3"/>
    <p:sldLayoutId id="2147483671" r:id="rId4"/>
    <p:sldLayoutId id="2147483672" r:id="rId5"/>
    <p:sldLayoutId id="2147483673" r:id="rId6"/>
    <p:sldLayoutId id="2147483674" r:id="rId7"/>
    <p:sldLayoutId id="2147483676" r:id="rId8"/>
    <p:sldLayoutId id="2147483678" r:id="rId9"/>
    <p:sldLayoutId id="2147483679" r:id="rId10"/>
    <p:sldLayoutId id="2147483680" r:id="rId11"/>
    <p:sldLayoutId id="2147483681" r:id="rId12"/>
    <p:sldLayoutId id="2147483683" r:id="rId1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dministrator\Desktop\hinh-nen-Powerpoint-32.jpg">
            <a:extLst>
              <a:ext uri="{FF2B5EF4-FFF2-40B4-BE49-F238E27FC236}">
                <a16:creationId xmlns:a16="http://schemas.microsoft.com/office/drawing/2014/main" id="{96952750-2029-48DA-A18D-BED5C2538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5990" y="-457200"/>
            <a:ext cx="13172990" cy="7315200"/>
          </a:xfrm>
          <a:prstGeom prst="rect">
            <a:avLst/>
          </a:prstGeom>
          <a:noFill/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BE039069-C07E-4D9A-8683-C661D40F3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9100" y="1003300"/>
            <a:ext cx="9436100" cy="1270000"/>
          </a:xfrm>
        </p:spPr>
        <p:txBody>
          <a:bodyPr>
            <a:normAutofit fontScale="90000"/>
          </a:bodyPr>
          <a:lstStyle/>
          <a:p>
            <a:pPr lvl="0"/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u="sng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</a:t>
            </a:r>
            <a:r>
              <a:rPr lang="en-US" sz="40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CHUYỆN QUẢ BẦU</a:t>
            </a:r>
            <a:br>
              <a:rPr lang="en-US" sz="8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pSp>
        <p:nvGrpSpPr>
          <p:cNvPr id="17" name="14">
            <a:extLst>
              <a:ext uri="{FF2B5EF4-FFF2-40B4-BE49-F238E27FC236}">
                <a16:creationId xmlns:a16="http://schemas.microsoft.com/office/drawing/2014/main" id="{5B100BC2-0366-4AEE-A1D9-4CDB21922017}"/>
              </a:ext>
            </a:extLst>
          </p:cNvPr>
          <p:cNvGrpSpPr>
            <a:grpSpLocks noGrp="1"/>
          </p:cNvGrpSpPr>
          <p:nvPr/>
        </p:nvGrpSpPr>
        <p:grpSpPr>
          <a:xfrm>
            <a:off x="2951204" y="3307389"/>
            <a:ext cx="6289591" cy="1915296"/>
            <a:chOff x="2158125" y="1345434"/>
            <a:chExt cx="1441374" cy="1512168"/>
          </a:xfrm>
        </p:grpSpPr>
        <p:sp>
          <p:nvSpPr>
            <p:cNvPr id="18" name="15">
              <a:extLst>
                <a:ext uri="{FF2B5EF4-FFF2-40B4-BE49-F238E27FC236}">
                  <a16:creationId xmlns:a16="http://schemas.microsoft.com/office/drawing/2014/main" id="{57C33E33-0C63-4AFE-B76B-94F44E3E567A}"/>
                </a:ext>
              </a:extLst>
            </p:cNvPr>
            <p:cNvSpPr/>
            <p:nvPr/>
          </p:nvSpPr>
          <p:spPr>
            <a:xfrm>
              <a:off x="2158125" y="1345434"/>
              <a:ext cx="1441374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CA8B8E7A-76DD-4BC3-B2FA-413C9FDB0F7F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47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72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4  </a:t>
              </a:r>
              <a:endParaRPr kumimoji="0" lang="zh-CN" altLang="en-US" sz="72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6953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>
            <a:extLst>
              <a:ext uri="{FF2B5EF4-FFF2-40B4-BE49-F238E27FC236}">
                <a16:creationId xmlns:a16="http://schemas.microsoft.com/office/drawing/2014/main" id="{854BFC26-4EAA-4C3A-B1DA-0D41DBB19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8623" y="2747061"/>
            <a:ext cx="9778309" cy="1849760"/>
          </a:xfrm>
        </p:spPr>
        <p:txBody>
          <a:bodyPr>
            <a:normAutofit/>
          </a:bodyPr>
          <a:lstStyle/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4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  <a:r>
              <a:rPr lang="vi-VN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Chuyện quả bầu</a:t>
            </a:r>
            <a:endParaRPr lang="en-US" sz="43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971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9A0E8A66-EB8A-474A-832C-005914589763}"/>
              </a:ext>
            </a:extLst>
          </p:cNvPr>
          <p:cNvSpPr txBox="1">
            <a:spLocks/>
          </p:cNvSpPr>
          <p:nvPr/>
        </p:nvSpPr>
        <p:spPr>
          <a:xfrm>
            <a:off x="1680332" y="487093"/>
            <a:ext cx="8568952" cy="11521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rmAutofit fontScale="6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br>
              <a:rPr lang="vi-VN" sz="3600" kern="0" dirty="0"/>
            </a:br>
            <a:r>
              <a:rPr lang="vi-VN" sz="3600" kern="0" dirty="0">
                <a:solidFill>
                  <a:srgbClr val="009900"/>
                </a:solidFill>
              </a:rPr>
              <a:t>1</a:t>
            </a:r>
            <a:r>
              <a:rPr lang="vi-VN" sz="3600" kern="0" dirty="0"/>
              <a:t>. </a:t>
            </a:r>
            <a:r>
              <a:rPr lang="vi-VN" sz="3600" kern="0" dirty="0">
                <a:solidFill>
                  <a:srgbClr val="000000"/>
                </a:solidFill>
              </a:rPr>
              <a:t>Dựa vào tranh và câu hỏi gợi ý, nói về nội dung</a:t>
            </a:r>
            <a:br>
              <a:rPr lang="vi-VN" sz="3600" kern="0" dirty="0">
                <a:solidFill>
                  <a:srgbClr val="000000"/>
                </a:solidFill>
              </a:rPr>
            </a:br>
            <a:r>
              <a:rPr lang="vi-VN" sz="3600" kern="0" dirty="0">
                <a:solidFill>
                  <a:srgbClr val="000000"/>
                </a:solidFill>
              </a:rPr>
              <a:t>của từng tranh.</a:t>
            </a:r>
            <a:br>
              <a:rPr lang="vi-VN" sz="3600" kern="0" dirty="0">
                <a:solidFill>
                  <a:srgbClr val="000000"/>
                </a:solidFill>
              </a:rPr>
            </a:br>
            <a:endParaRPr lang="en-US" sz="3600" kern="0" dirty="0">
              <a:solidFill>
                <a:srgbClr val="0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D3DACC3-1F15-4366-8DE6-09B55AEA11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9"/>
          <a:stretch/>
        </p:blipFill>
        <p:spPr>
          <a:xfrm>
            <a:off x="1536946" y="1851049"/>
            <a:ext cx="4154837" cy="21148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585237C-1314-4248-BD8A-D1C3D916401A}"/>
              </a:ext>
            </a:extLst>
          </p:cNvPr>
          <p:cNvSpPr txBox="1"/>
          <p:nvPr/>
        </p:nvSpPr>
        <p:spPr>
          <a:xfrm>
            <a:off x="4235197" y="1195493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Chuyện qủa bầu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357F911-F671-4693-ADCF-6902DFFD33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0" b="30909"/>
          <a:stretch/>
        </p:blipFill>
        <p:spPr>
          <a:xfrm>
            <a:off x="1570901" y="4305063"/>
            <a:ext cx="4176464" cy="20470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3322F2-F9D8-4B64-9DEB-2EE68EAB2C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1" t="26866" r="3591" b="28903"/>
          <a:stretch/>
        </p:blipFill>
        <p:spPr>
          <a:xfrm>
            <a:off x="5819372" y="1718711"/>
            <a:ext cx="4177883" cy="20257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629C0D2-33BB-4AFA-8370-A5C5136CBE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5" b="32430"/>
          <a:stretch/>
        </p:blipFill>
        <p:spPr>
          <a:xfrm>
            <a:off x="5964808" y="3998258"/>
            <a:ext cx="4071189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83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BAA9B21F-F200-4E93-BA82-49DAB30B7012}"/>
              </a:ext>
            </a:extLst>
          </p:cNvPr>
          <p:cNvSpPr txBox="1">
            <a:spLocks/>
          </p:cNvSpPr>
          <p:nvPr/>
        </p:nvSpPr>
        <p:spPr>
          <a:xfrm>
            <a:off x="2009422" y="562671"/>
            <a:ext cx="9036496" cy="99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algn="l"/>
            <a:r>
              <a:rPr lang="vi-VN" sz="3200" kern="0" dirty="0">
                <a:solidFill>
                  <a:srgbClr val="00CC00"/>
                </a:solidFill>
              </a:rPr>
              <a:t> 2</a:t>
            </a:r>
            <a:r>
              <a:rPr lang="vi-VN" sz="3200" kern="0" dirty="0"/>
              <a:t>. </a:t>
            </a:r>
            <a:r>
              <a:rPr lang="vi-VN" sz="3200" kern="0" dirty="0">
                <a:solidFill>
                  <a:srgbClr val="000000"/>
                </a:solidFill>
              </a:rPr>
              <a:t>Sắp xếp các tranh sau theo trình tự của câu chuyện.</a:t>
            </a:r>
            <a:endParaRPr lang="en-US" sz="3200" kern="0" dirty="0">
              <a:solidFill>
                <a:srgbClr val="000000"/>
              </a:solidFill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85984C7D-29E8-4DB4-9C48-BB90A0FC8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017" y="908720"/>
            <a:ext cx="303530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4372806A-B4D6-4C3E-8960-715E98672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825" y="1916832"/>
            <a:ext cx="4157663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D82144A9-BE0E-4EA7-8F9A-58E157CC7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110" y="1916832"/>
            <a:ext cx="4176713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8F09D1AC-1300-4813-838F-52ECC37AF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397" y="3977869"/>
            <a:ext cx="4176713" cy="231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">
            <a:extLst>
              <a:ext uri="{FF2B5EF4-FFF2-40B4-BE49-F238E27FC236}">
                <a16:creationId xmlns:a16="http://schemas.microsoft.com/office/drawing/2014/main" id="{90229059-FB86-4112-8777-6B00CC85D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77" y="4032969"/>
            <a:ext cx="407193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003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3DA0122-3E86-4068-8DBB-B79B2F887E71}"/>
              </a:ext>
            </a:extLst>
          </p:cNvPr>
          <p:cNvSpPr txBox="1">
            <a:spLocks/>
          </p:cNvSpPr>
          <p:nvPr/>
        </p:nvSpPr>
        <p:spPr>
          <a:xfrm>
            <a:off x="1257994" y="423767"/>
            <a:ext cx="9312697" cy="113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algn="l"/>
            <a:r>
              <a:rPr lang="en-US" sz="4000" kern="0" dirty="0">
                <a:solidFill>
                  <a:schemeClr val="tx1"/>
                </a:solidFill>
              </a:rPr>
              <a:t>3.</a:t>
            </a:r>
            <a:r>
              <a:rPr lang="en-US" sz="4000" kern="0" dirty="0">
                <a:solidFill>
                  <a:srgbClr val="000000"/>
                </a:solidFill>
              </a:rPr>
              <a:t>Kể</a:t>
            </a:r>
            <a:r>
              <a:rPr lang="en-US" sz="4000" kern="0" dirty="0"/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lại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từng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đoạn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câu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chuyện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theo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tranh</a:t>
            </a:r>
            <a:r>
              <a:rPr lang="en-US" kern="0" dirty="0"/>
              <a:t>.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974B987F-0672-4779-8D4C-48FEE4D0F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037" y="801511"/>
            <a:ext cx="3238837" cy="99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77E2286A-6202-4B9C-8165-82805ABCD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354" y="1699963"/>
            <a:ext cx="4461871" cy="20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B44472F5-964F-4DB2-A04E-3E4EE343B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343" y="1604032"/>
            <a:ext cx="4443237" cy="210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EEF0DED4-71A6-482A-A6A3-1A5EBBF51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00" y="3930972"/>
            <a:ext cx="4344988" cy="241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>
            <a:extLst>
              <a:ext uri="{FF2B5EF4-FFF2-40B4-BE49-F238E27FC236}">
                <a16:creationId xmlns:a16="http://schemas.microsoft.com/office/drawing/2014/main" id="{042F862B-471C-4347-8975-8E90A012F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246" y="3929888"/>
            <a:ext cx="4456789" cy="230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917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68EEE0B7-9CA5-4EC9-8B76-D620F57F70C5}"/>
              </a:ext>
            </a:extLst>
          </p:cNvPr>
          <p:cNvSpPr txBox="1">
            <a:spLocks/>
          </p:cNvSpPr>
          <p:nvPr/>
        </p:nvSpPr>
        <p:spPr>
          <a:xfrm>
            <a:off x="2376901" y="2741583"/>
            <a:ext cx="7992888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algn="l"/>
            <a:r>
              <a:rPr lang="en-US" sz="3600" kern="0"/>
              <a:t>Hỏi người thân về tên của một số dân tộc thiểu số trên đất nước ta.</a:t>
            </a:r>
            <a:endParaRPr lang="en-US" sz="3600" kern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5017C9B-E6CF-4959-B74C-D068F308E7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103" y="1301423"/>
            <a:ext cx="1656184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73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88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Calibri</vt:lpstr>
      <vt:lpstr>Just Another Hand</vt:lpstr>
      <vt:lpstr>Livvic</vt:lpstr>
      <vt:lpstr>Montserrat</vt:lpstr>
      <vt:lpstr>Montserrat Medium</vt:lpstr>
      <vt:lpstr>Nunito</vt:lpstr>
      <vt:lpstr>Roboto</vt:lpstr>
      <vt:lpstr>Roboto Condensed Light</vt:lpstr>
      <vt:lpstr>Times New Roman</vt:lpstr>
      <vt:lpstr>Volicy Bulletin Board Thesis by Slidesgo</vt:lpstr>
      <vt:lpstr>  BÀI 27: CHUYỆN QUẢ BẦU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</cp:lastModifiedBy>
  <cp:revision>106</cp:revision>
  <dcterms:created xsi:type="dcterms:W3CDTF">2021-06-19T10:18:58Z</dcterms:created>
  <dcterms:modified xsi:type="dcterms:W3CDTF">2023-05-15T16:06:40Z</dcterms:modified>
</cp:coreProperties>
</file>