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0"/>
  </p:notesMasterIdLst>
  <p:sldIdLst>
    <p:sldId id="521" r:id="rId3"/>
    <p:sldId id="523" r:id="rId4"/>
    <p:sldId id="328" r:id="rId5"/>
    <p:sldId id="524" r:id="rId6"/>
    <p:sldId id="525" r:id="rId7"/>
    <p:sldId id="528" r:id="rId8"/>
    <p:sldId id="5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g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5" y="183360"/>
            <a:ext cx="4628676" cy="6666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6" y="850007"/>
            <a:ext cx="1671353" cy="57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330802"/>
            <a:ext cx="4962525" cy="54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57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1909137" y="2106752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401935" y="2510056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278402" y="3206954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401934" y="4136300"/>
            <a:ext cx="68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như thế nào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004672" y="53258"/>
            <a:ext cx="2033517" cy="78114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283495" y="0"/>
            <a:ext cx="3542946" cy="1039114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 flipH="1">
            <a:off x="9764901" y="562777"/>
            <a:ext cx="2197290" cy="781140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56" y="5090614"/>
            <a:ext cx="1445306" cy="15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23" y="-278914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" y="4358956"/>
            <a:ext cx="1900380" cy="19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5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</a:p>
          </p:txBody>
        </p:sp>
      </p:grpSp>
      <p:grpSp>
        <p:nvGrpSpPr>
          <p:cNvPr id="8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4360985"/>
            <a:ext cx="11622831" cy="2494780"/>
            <a:chOff x="-53293" y="2190760"/>
            <a:chExt cx="9211855" cy="2951064"/>
          </a:xfrm>
        </p:grpSpPr>
        <p:pic>
          <p:nvPicPr>
            <p:cNvPr id="9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0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1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48065" y="222505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vầng dương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6027" y="2178125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kim cương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9677" y="3287426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n hoà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1299" y="3240501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tích ri tích rích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4960" y="3018262"/>
            <a:ext cx="5595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270115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4" y="3604955"/>
            <a:ext cx="3557587" cy="227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3603367"/>
            <a:ext cx="3603367" cy="220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64" y="1026171"/>
            <a:ext cx="3633270" cy="19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7" y="965937"/>
            <a:ext cx="3684425" cy="2066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53" y="3081735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Chùa                      ở Thủ đô Hà  Nội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4728" y="3080147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Cầu                      ở thành phố Huế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89" y="5942334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Vịnh                      là một thắng cảnh nổi tiếng  thế giới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387" y="5871434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Chợ                       là chợ lớn nhất ở Thành phố Hồ Chí Minh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8979" y="0"/>
            <a:ext cx="112963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70C0"/>
                </a:solidFill>
              </a:rPr>
              <a:t>2</a:t>
            </a:r>
            <a:r>
              <a:rPr lang="en-US" sz="3600"/>
              <a:t>. </a:t>
            </a:r>
            <a:r>
              <a:rPr lang="vi-VN" sz="2800"/>
              <a:t>Chọn từ ngữ trong ngoặc đơn thay cho ô vuông.</a:t>
            </a:r>
          </a:p>
          <a:p>
            <a:pPr lvl="0"/>
            <a:r>
              <a:rPr lang="en-US" sz="2800" i="1"/>
              <a:t>                    </a:t>
            </a:r>
          </a:p>
          <a:p>
            <a:pPr lvl="0"/>
            <a:r>
              <a:rPr lang="en-US" sz="2800" i="1"/>
              <a:t>                    ,                              ,                         ,                            )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1730326" y="3081735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15864" y="591092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0049" y="5942334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3586" y="315388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73775" y="456785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Một Cột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810874" y="442717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Bến Thành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5922498" y="502951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Tràng Ti</a:t>
            </a:r>
            <a:r>
              <a:rPr lang="en-US" sz="2800" i="1"/>
              <a:t>ề</a:t>
            </a:r>
            <a:r>
              <a:rPr lang="vi-VN" sz="2800" i="1"/>
              <a:t>n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8471538" y="486330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Hạ Long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86200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67487E-7 -2.83996E-6 L -0.01145 0.37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86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4 0.00393 L 0.10152 0.371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7855E-6 3.08048E-6 L -0.61639 0.788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9" y="39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9836E-6 -1.43386E-6 L 0.30793 0.7988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7" y="399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49" y="-15420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1" y="2198807"/>
            <a:ext cx="1001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3a. Chọn r, d, gi thay cho ô trống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3959" y="3316406"/>
            <a:ext cx="1016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Mùa gặt, đường làng phủ đầy </a:t>
            </a:r>
            <a:r>
              <a:rPr lang="en-US" sz="4000" b="1">
                <a:solidFill>
                  <a:srgbClr val="FF0000"/>
                </a:solidFill>
              </a:rPr>
              <a:t>r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ơm vàng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Mọi </a:t>
            </a:r>
            <a:r>
              <a:rPr lang="en-US" sz="4000" b="1">
                <a:solidFill>
                  <a:srgbClr val="FF0000"/>
                </a:solidFill>
              </a:rPr>
              <a:t>d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òng sông đều đổ về biển cả.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Các chú bộ đội canh </a:t>
            </a:r>
            <a:r>
              <a:rPr lang="en-US" sz="4000" b="1">
                <a:solidFill>
                  <a:srgbClr val="FF0000"/>
                </a:solidFill>
              </a:rPr>
              <a:t>gi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ữ biển trời của tổ quốc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3250" y="5518666"/>
            <a:ext cx="484500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8721" y="453602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0470" y="3629463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154</Words>
  <Application>Microsoft Office PowerPoint</Application>
  <PresentationFormat>Màn hình rộng</PresentationFormat>
  <Paragraphs>25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21" baseType="lpstr">
      <vt:lpstr>Microsoft YaHei</vt:lpstr>
      <vt:lpstr>Arial</vt:lpstr>
      <vt:lpstr>Arial Rounded MT Bold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Lê Đức Hùng</cp:lastModifiedBy>
  <cp:revision>98</cp:revision>
  <dcterms:created xsi:type="dcterms:W3CDTF">2021-06-19T10:18:58Z</dcterms:created>
  <dcterms:modified xsi:type="dcterms:W3CDTF">2024-05-04T13:17:25Z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2024-05-04T13:12:48Z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983e5cb0-dd65-434c-adc4-c74a0d2c019b</vt:lpwstr>
  </property>
  <property fmtid="{D5CDD505-2E9C-101B-9397-08002B2CF9AE}" pid="8" name="MSIP_Label_defa4170-0d19-0005-0004-bc88714345d2_ContentBits">
    <vt:lpwstr>0</vt:lpwstr>
  </property>
</Properties>
</file>