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13"/>
  </p:notesMasterIdLst>
  <p:sldIdLst>
    <p:sldId id="521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4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6" y="-14084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6" y="1412876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6" y="-2667001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5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9" y="342900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1914495" cy="67624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28603" y="36435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28603" y="3108960"/>
            <a:ext cx="1477108" cy="53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28603" y="4297680"/>
            <a:ext cx="1477108" cy="717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603" y="3054736"/>
            <a:ext cx="1477108" cy="256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8603" y="50151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534"/>
            <a:ext cx="11856350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48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6" y="1367928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965895" cy="3819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7733" y="5658368"/>
            <a:ext cx="6073253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>
                <a:solidFill>
                  <a:schemeClr val="tx1"/>
                </a:solidFill>
              </a:rPr>
              <a:t>Muốn biết về công việc của người này </a:t>
            </a:r>
            <a:r>
              <a:rPr lang="en-US" sz="2800">
                <a:solidFill>
                  <a:schemeClr val="tx1"/>
                </a:solidFill>
              </a:rPr>
              <a:t>em</a:t>
            </a:r>
            <a:r>
              <a:rPr lang="vi-VN" sz="2400">
                <a:solidFill>
                  <a:schemeClr val="tx1"/>
                </a:solidFill>
              </a:rPr>
              <a:t> hỏi như thế nào</a:t>
            </a:r>
            <a:r>
              <a:rPr lang="en-US" sz="240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60732" y="4377358"/>
            <a:ext cx="4745538" cy="817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>
                <a:solidFill>
                  <a:schemeClr val="tx1"/>
                </a:solidFill>
              </a:rPr>
              <a:t>Em nhìn thấy ai trong ảnh</a:t>
            </a:r>
            <a:r>
              <a:rPr lang="vi-VN" sz="2400" i="1">
                <a:solidFill>
                  <a:schemeClr val="tx1"/>
                </a:solidFill>
              </a:rPr>
              <a:t>?</a:t>
            </a:r>
            <a:endParaRPr lang="en-US" sz="240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5" y="263048"/>
            <a:ext cx="2567960" cy="213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12" y="4786284"/>
            <a:ext cx="2762288" cy="20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06" y="2329572"/>
            <a:ext cx="2795794" cy="21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9" y="2861726"/>
            <a:ext cx="3319157" cy="3589360"/>
          </a:xfrm>
          <a:prstGeom prst="rect">
            <a:avLst/>
          </a:prstGeom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862339" y="4656406"/>
            <a:ext cx="11622831" cy="2201594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31249" y="1097281"/>
            <a:ext cx="8030212" cy="2118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124"/>
              </a:avLst>
            </a:prstTxWarp>
            <a:spAutoFit/>
          </a:bodyPr>
          <a:lstStyle/>
          <a:p>
            <a:pPr algn="ctr"/>
            <a:r>
              <a:rPr lang="en-US" sz="96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Trình bày kết quả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6431905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1043976" cy="3832646"/>
          </a:xfrm>
          <a:prstGeom prst="rect">
            <a:avLst/>
          </a:prstGeom>
        </p:spPr>
      </p:pic>
      <p:pic>
        <p:nvPicPr>
          <p:cNvPr id="3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431969" flipH="1">
            <a:off x="236288" y="2787358"/>
            <a:ext cx="1209162" cy="1325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609056" y="3030206"/>
            <a:ext cx="458777" cy="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332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28862">
            <a:off x="410647" y="2381251"/>
            <a:ext cx="3586542" cy="1877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477672"/>
            <a:ext cx="7358703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080" y="2535133"/>
            <a:ext cx="268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Họ là công nhân. Họ đang may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giày</a:t>
            </a:r>
          </a:p>
        </p:txBody>
      </p:sp>
    </p:spTree>
    <p:extLst>
      <p:ext uri="{BB962C8B-B14F-4D97-AF65-F5344CB8AC3E}">
        <p14:creationId xmlns:p14="http://schemas.microsoft.com/office/powerpoint/2010/main" val="3980292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405117">
            <a:off x="1077479" y="1725936"/>
            <a:ext cx="3559342" cy="22197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</a:t>
            </a:r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  <a:p>
            <a:r>
              <a:rPr lang="vi-VN"/>
              <a:t>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0"/>
            <a:ext cx="6632811" cy="627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831" y="2061018"/>
            <a:ext cx="252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Chú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là bác sĩ.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chú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ang khám bệnh cho em bé.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6095" y="1096181"/>
            <a:ext cx="3449181" cy="2390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95534"/>
            <a:ext cx="6741993" cy="655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40" y="1661322"/>
            <a:ext cx="323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Cô ấy là công an. Cô ấy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iều tiết giao thông.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120</Words>
  <Application>Microsoft Office PowerPoint</Application>
  <PresentationFormat>Màn hình rộng</PresentationFormat>
  <Paragraphs>12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Arial Rounded MT Bold</vt:lpstr>
      <vt:lpstr>Calibri</vt:lpstr>
      <vt:lpstr>Calibri Light</vt:lpstr>
      <vt:lpstr>Times New Roman</vt:lpstr>
      <vt:lpstr>6_Office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Lê Đức Hùng</cp:lastModifiedBy>
  <cp:revision>97</cp:revision>
  <dcterms:created xsi:type="dcterms:W3CDTF">2021-06-19T10:18:58Z</dcterms:created>
  <dcterms:modified xsi:type="dcterms:W3CDTF">2024-05-04T13:15:44Z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2024-05-04T13:12:48Z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983e5cb0-dd65-434c-adc4-c74a0d2c019b</vt:lpwstr>
  </property>
  <property fmtid="{D5CDD505-2E9C-101B-9397-08002B2CF9AE}" pid="8" name="MSIP_Label_defa4170-0d19-0005-0004-bc88714345d2_ContentBits">
    <vt:lpwstr>0</vt:lpwstr>
  </property>
</Properties>
</file>