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pn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519" r:id="rId2"/>
    <p:sldId id="522" r:id="rId3"/>
    <p:sldId id="523" r:id="rId4"/>
    <p:sldId id="263" r:id="rId5"/>
    <p:sldId id="265" r:id="rId6"/>
    <p:sldId id="277" r:id="rId7"/>
    <p:sldId id="285" r:id="rId8"/>
    <p:sldId id="288" r:id="rId9"/>
    <p:sldId id="289" r:id="rId10"/>
    <p:sldId id="290" r:id="rId11"/>
    <p:sldId id="260" r:id="rId12"/>
    <p:sldId id="292" r:id="rId13"/>
    <p:sldId id="524" r:id="rId14"/>
    <p:sldId id="294" r:id="rId15"/>
    <p:sldId id="296" r:id="rId16"/>
    <p:sldId id="298" r:id="rId17"/>
    <p:sldId id="326" r:id="rId18"/>
    <p:sldId id="525" r:id="rId19"/>
    <p:sldId id="526" r:id="rId20"/>
    <p:sldId id="52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6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8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9.m4a"/><Relationship Id="rId7" Type="http://schemas.openxmlformats.org/officeDocument/2006/relationships/image" Target="../media/image19.jpg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13" Type="http://schemas.openxmlformats.org/officeDocument/2006/relationships/image" Target="../media/image35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tmp"/><Relationship Id="rId12" Type="http://schemas.openxmlformats.org/officeDocument/2006/relationships/image" Target="../media/image34.tm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15.png"/><Relationship Id="rId10" Type="http://schemas.openxmlformats.org/officeDocument/2006/relationships/image" Target="../media/image32.tm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1.tmp"/><Relationship Id="rId14" Type="http://schemas.openxmlformats.org/officeDocument/2006/relationships/image" Target="../media/image3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Đền Ngọc Sơn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Tháp Bút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xum xuê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/>
              <a:t>.Xếp các từ ngữ dưới đây vào các nhóm thích hợp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1868" y="911453"/>
            <a:ext cx="6292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Lăng Bác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Phố cổ</a:t>
                </a: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Chùa Một Cột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cao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nhìn  xuống,  mặt  hồ như một  chiếc  gương  bầu  dục  khổng  lồ,  sáng long lanh.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405</Words>
  <Application>Microsoft Office PowerPoint</Application>
  <PresentationFormat>Màn hình rộng</PresentationFormat>
  <Paragraphs>62</Paragraphs>
  <Slides>21</Slides>
  <Notes>12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5" baseType="lpstr">
      <vt:lpstr>Microsoft YaHei</vt:lpstr>
      <vt:lpstr>Arial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Lê Đức Hùng</cp:lastModifiedBy>
  <cp:revision>92</cp:revision>
  <dcterms:created xsi:type="dcterms:W3CDTF">2021-06-19T10:18:58Z</dcterms:created>
  <dcterms:modified xsi:type="dcterms:W3CDTF">2024-05-04T12:34:23Z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2024-05-04T12:34:22Z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7e355048-dd64-459f-8054-fbbfbce53438</vt:lpwstr>
  </property>
  <property fmtid="{D5CDD505-2E9C-101B-9397-08002B2CF9AE}" pid="8" name="MSIP_Label_defa4170-0d19-0005-0004-bc88714345d2_ContentBits">
    <vt:lpwstr>0</vt:lpwstr>
  </property>
</Properties>
</file>