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 id="2147483721" r:id="rId4"/>
    <p:sldMasterId id="2147483753" r:id="rId5"/>
    <p:sldMasterId id="2147483765" r:id="rId6"/>
  </p:sldMasterIdLst>
  <p:notesMasterIdLst>
    <p:notesMasterId r:id="rId36"/>
  </p:notesMasterIdLst>
  <p:sldIdLst>
    <p:sldId id="2007577206" r:id="rId7"/>
    <p:sldId id="301" r:id="rId8"/>
    <p:sldId id="3414" r:id="rId9"/>
    <p:sldId id="2007577185" r:id="rId10"/>
    <p:sldId id="2007577182" r:id="rId11"/>
    <p:sldId id="2007577186" r:id="rId12"/>
    <p:sldId id="2007577187" r:id="rId13"/>
    <p:sldId id="328" r:id="rId14"/>
    <p:sldId id="3416" r:id="rId15"/>
    <p:sldId id="307" r:id="rId16"/>
    <p:sldId id="2007577191" r:id="rId17"/>
    <p:sldId id="3401" r:id="rId18"/>
    <p:sldId id="2007577192" r:id="rId19"/>
    <p:sldId id="2007577193" r:id="rId20"/>
    <p:sldId id="2007577194" r:id="rId21"/>
    <p:sldId id="3402" r:id="rId22"/>
    <p:sldId id="2007577195" r:id="rId23"/>
    <p:sldId id="2007577196" r:id="rId24"/>
    <p:sldId id="2007577198" r:id="rId25"/>
    <p:sldId id="2007577197" r:id="rId26"/>
    <p:sldId id="2007577199" r:id="rId27"/>
    <p:sldId id="2007577201" r:id="rId28"/>
    <p:sldId id="2007577200" r:id="rId29"/>
    <p:sldId id="2007577203" r:id="rId30"/>
    <p:sldId id="2007577204" r:id="rId31"/>
    <p:sldId id="3407" r:id="rId32"/>
    <p:sldId id="2007577202" r:id="rId33"/>
    <p:sldId id="257" r:id="rId34"/>
    <p:sldId id="2007577205"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5EC9"/>
    <a:srgbClr val="FF66CC"/>
    <a:srgbClr val="78E60A"/>
    <a:srgbClr val="FFC000"/>
    <a:srgbClr val="0096FF"/>
    <a:srgbClr val="FF7C8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4" autoAdjust="0"/>
    <p:restoredTop sz="94660"/>
  </p:normalViewPr>
  <p:slideViewPr>
    <p:cSldViewPr snapToGrid="0">
      <p:cViewPr varScale="1">
        <p:scale>
          <a:sx n="74" d="100"/>
          <a:sy n="74" d="100"/>
        </p:scale>
        <p:origin x="-36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4AC75-503D-46F2-B595-3F6C5AE30826}" type="datetimeFigureOut">
              <a:rPr lang="zh-CN" altLang="en-US" smtClean="0"/>
              <a:t>2024/4/25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C66A3-5A39-4A8D-90A0-2B7BB2C21C80}" type="slidenum">
              <a:rPr lang="zh-CN" altLang="en-US" smtClean="0"/>
              <a:t>‹#›</a:t>
            </a:fld>
            <a:endParaRPr lang="zh-CN" altLang="en-US"/>
          </a:p>
        </p:txBody>
      </p:sp>
    </p:spTree>
    <p:extLst>
      <p:ext uri="{BB962C8B-B14F-4D97-AF65-F5344CB8AC3E}">
        <p14:creationId xmlns:p14="http://schemas.microsoft.com/office/powerpoint/2010/main" val="114403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28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90867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8</a:t>
            </a:fld>
            <a:endParaRPr lang="zh-CN" altLang="en-US"/>
          </a:p>
        </p:txBody>
      </p:sp>
    </p:spTree>
    <p:extLst>
      <p:ext uri="{BB962C8B-B14F-4D97-AF65-F5344CB8AC3E}">
        <p14:creationId xmlns:p14="http://schemas.microsoft.com/office/powerpoint/2010/main" val="559475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12</a:t>
            </a:fld>
            <a:endParaRPr lang="zh-CN" altLang="en-US"/>
          </a:p>
        </p:txBody>
      </p:sp>
    </p:spTree>
    <p:extLst>
      <p:ext uri="{BB962C8B-B14F-4D97-AF65-F5344CB8AC3E}">
        <p14:creationId xmlns:p14="http://schemas.microsoft.com/office/powerpoint/2010/main" val="177961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357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16</a:t>
            </a:fld>
            <a:endParaRPr lang="zh-CN" altLang="en-US"/>
          </a:p>
        </p:txBody>
      </p:sp>
    </p:spTree>
    <p:extLst>
      <p:ext uri="{BB962C8B-B14F-4D97-AF65-F5344CB8AC3E}">
        <p14:creationId xmlns:p14="http://schemas.microsoft.com/office/powerpoint/2010/main" val="4017650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484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028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BC66A3-5A39-4A8D-90A0-2B7BB2C21C80}" type="slidenum">
              <a:rPr lang="zh-CN" altLang="en-US" smtClean="0"/>
              <a:t>26</a:t>
            </a:fld>
            <a:endParaRPr lang="zh-CN" altLang="en-US"/>
          </a:p>
        </p:txBody>
      </p:sp>
    </p:spTree>
    <p:extLst>
      <p:ext uri="{BB962C8B-B14F-4D97-AF65-F5344CB8AC3E}">
        <p14:creationId xmlns:p14="http://schemas.microsoft.com/office/powerpoint/2010/main" val="1247476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059643"/>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301692"/>
      </p:ext>
    </p:extLst>
  </p:cSld>
  <p:clrMapOvr>
    <a:masterClrMapping/>
  </p:clrMapOvr>
  <p:transition spd="slow"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463603"/>
      </p:ext>
    </p:extLst>
  </p:cSld>
  <p:clrMapOvr>
    <a:masterClrMapping/>
  </p:clrMapOvr>
  <p:transition spd="slow" advClick="0"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530883"/>
      </p:ext>
    </p:extLst>
  </p:cSld>
  <p:clrMapOvr>
    <a:masterClrMapping/>
  </p:clrMapOvr>
  <p:transition spd="slow"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970681"/>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879162"/>
      </p:ext>
    </p:extLst>
  </p:cSld>
  <p:clrMapOvr>
    <a:masterClrMapping/>
  </p:clrMapOvr>
  <p:transition spd="slow" advClick="0" advTm="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840779"/>
      </p:ext>
    </p:extLst>
  </p:cSld>
  <p:clrMapOvr>
    <a:masterClrMapping/>
  </p:clrMapOvr>
  <p:transition spd="slow" advClick="0"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47629"/>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961732"/>
      </p:ext>
    </p:extLst>
  </p:cSld>
  <p:clrMapOvr>
    <a:masterClrMapping/>
  </p:clrMapOvr>
  <p:transition spd="slow" advClick="0" advTm="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02691"/>
      </p:ext>
    </p:extLst>
  </p:cSld>
  <p:clrMapOvr>
    <a:masterClrMapping/>
  </p:clrMapOvr>
  <p:transition spd="slow" advClick="0" advTm="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0952"/>
      </p:ext>
    </p:extLst>
  </p:cSld>
  <p:clrMapOvr>
    <a:masterClrMapping/>
  </p:clrMapOvr>
  <p:transition spd="slow" advClick="0" advTm="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061171"/>
      </p:ext>
    </p:extLst>
  </p:cSld>
  <p:clrMapOvr>
    <a:masterClrMapping/>
  </p:clrMapOvr>
  <p:transition spd="slow" advClick="0"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663695"/>
      </p:ext>
    </p:extLst>
  </p:cSld>
  <p:clrMapOvr>
    <a:masterClrMapping/>
  </p:clrMapOvr>
  <p:transition spd="slow" advClick="0"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097604678"/>
      </p:ext>
    </p:extLst>
  </p:cSld>
  <p:clrMapOvr>
    <a:masterClrMapping/>
  </p:clrMapOvr>
  <p:transition spd="slow" advClick="0"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3929524223"/>
      </p:ext>
    </p:extLst>
  </p:cSld>
  <p:clrMapOvr>
    <a:masterClrMapping/>
  </p:clrMapOvr>
  <p:transition spd="slow" advClick="0"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224138"/>
      </p:ext>
    </p:extLst>
  </p:cSld>
  <p:clrMapOvr>
    <a:masterClrMapping/>
  </p:clrMapOvr>
  <p:transition spd="slow" advClick="0"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49513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546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40404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947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2076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00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474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441893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52186185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4810566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5389507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3639492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14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0091123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42078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318FFA7-8F4E-4EF7-9451-540149B4F3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704A3D62-E307-45BB-81D0-3A37199062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5F63401-68DA-4308-9200-C8F1971311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5271744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899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4783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8092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7177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D502970-C115-444D-81DA-C84ED040E504}"/>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5" name="页脚占位符 4">
            <a:extLst>
              <a:ext uri="{FF2B5EF4-FFF2-40B4-BE49-F238E27FC236}">
                <a16:creationId xmlns:a16="http://schemas.microsoft.com/office/drawing/2014/main" xmlns=""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1318521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BC0F49C-3FC2-4545-8E1D-213E49A806F4}"/>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5" name="页脚占位符 4">
            <a:extLst>
              <a:ext uri="{FF2B5EF4-FFF2-40B4-BE49-F238E27FC236}">
                <a16:creationId xmlns:a16="http://schemas.microsoft.com/office/drawing/2014/main" xmlns=""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58262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4E018424-7B6A-43A2-971A-E7CA7D229B54}"/>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5" name="页脚占位符 4">
            <a:extLst>
              <a:ext uri="{FF2B5EF4-FFF2-40B4-BE49-F238E27FC236}">
                <a16:creationId xmlns:a16="http://schemas.microsoft.com/office/drawing/2014/main" xmlns=""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140181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41605D9-4286-4E04-B114-A90507830B76}"/>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6" name="页脚占位符 5">
            <a:extLst>
              <a:ext uri="{FF2B5EF4-FFF2-40B4-BE49-F238E27FC236}">
                <a16:creationId xmlns:a16="http://schemas.microsoft.com/office/drawing/2014/main" xmlns=""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576423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580ED218-77D5-4508-B129-75068F1395C2}"/>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8" name="页脚占位符 7">
            <a:extLst>
              <a:ext uri="{FF2B5EF4-FFF2-40B4-BE49-F238E27FC236}">
                <a16:creationId xmlns:a16="http://schemas.microsoft.com/office/drawing/2014/main" xmlns=""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346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F0BBCA-4071-4B6D-99D0-2FCF201BD376}"/>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4" name="页脚占位符 3">
            <a:extLst>
              <a:ext uri="{FF2B5EF4-FFF2-40B4-BE49-F238E27FC236}">
                <a16:creationId xmlns:a16="http://schemas.microsoft.com/office/drawing/2014/main" xmlns=""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02621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AFF3B21-1649-4785-B69C-E07DF377C673}"/>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3" name="页脚占位符 2">
            <a:extLst>
              <a:ext uri="{FF2B5EF4-FFF2-40B4-BE49-F238E27FC236}">
                <a16:creationId xmlns:a16="http://schemas.microsoft.com/office/drawing/2014/main" xmlns=""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155899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309CB54-5B77-47D4-B4EA-AFB57E881DC0}"/>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6" name="页脚占位符 5">
            <a:extLst>
              <a:ext uri="{FF2B5EF4-FFF2-40B4-BE49-F238E27FC236}">
                <a16:creationId xmlns:a16="http://schemas.microsoft.com/office/drawing/2014/main" xmlns=""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768915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747A489-56F7-457E-AF3E-6936A2A3CEC1}"/>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6" name="页脚占位符 5">
            <a:extLst>
              <a:ext uri="{FF2B5EF4-FFF2-40B4-BE49-F238E27FC236}">
                <a16:creationId xmlns:a16="http://schemas.microsoft.com/office/drawing/2014/main" xmlns=""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6529268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D5381D5-1B84-431C-9109-C659C671B6DB}"/>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5" name="页脚占位符 4">
            <a:extLst>
              <a:ext uri="{FF2B5EF4-FFF2-40B4-BE49-F238E27FC236}">
                <a16:creationId xmlns:a16="http://schemas.microsoft.com/office/drawing/2014/main" xmlns=""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592573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A701F3-4D56-44C2-B65F-035D8A93FFC9}"/>
              </a:ext>
            </a:extLst>
          </p:cNvPr>
          <p:cNvSpPr>
            <a:spLocks noGrp="1"/>
          </p:cNvSpPr>
          <p:nvPr>
            <p:ph type="dt" sz="half" idx="10"/>
          </p:nvPr>
        </p:nvSpPr>
        <p:spPr/>
        <p:txBody>
          <a:bodyPr/>
          <a:lstStyle/>
          <a:p>
            <a:fld id="{032554EB-4C62-4957-B789-FDFDF47FEB37}" type="datetimeFigureOut">
              <a:rPr lang="zh-CN" altLang="en-US" smtClean="0"/>
              <a:t>2024/4/25</a:t>
            </a:fld>
            <a:endParaRPr lang="zh-CN" altLang="en-US"/>
          </a:p>
        </p:txBody>
      </p:sp>
      <p:sp>
        <p:nvSpPr>
          <p:cNvPr id="5" name="页脚占位符 4">
            <a:extLst>
              <a:ext uri="{FF2B5EF4-FFF2-40B4-BE49-F238E27FC236}">
                <a16:creationId xmlns:a16="http://schemas.microsoft.com/office/drawing/2014/main" xmlns=""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230415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56985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609537"/>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846521"/>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942881"/>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1166403"/>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626164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06552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6344625"/>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6689819"/>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7785685"/>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5D1A602-03A2-4335-BCD6-5B4D1FEA57A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072807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2024/4/25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cSld>
  <p:clrMapOvr>
    <a:masterClrMapping/>
  </p:clrMapOvr>
  <p:transition spd="slow" advClick="0"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jpeg"/><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7.jpe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4.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8.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C5FE3DC0-C8EC-10BC-7960-79D0F11CEED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F7AAA451-0EA6-41C1-98B6-B9661C29C8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9"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0517005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xmlns="" id="{F2717E93-531B-D576-A463-C7051541F47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59194" y="403123"/>
            <a:ext cx="1395565" cy="1395565"/>
          </a:xfrm>
          <a:prstGeom prst="rect">
            <a:avLst/>
          </a:prstGeom>
        </p:spPr>
      </p:pic>
    </p:spTree>
    <p:extLst>
      <p:ext uri="{BB962C8B-B14F-4D97-AF65-F5344CB8AC3E}">
        <p14:creationId xmlns:p14="http://schemas.microsoft.com/office/powerpoint/2010/main" val="2706870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946868D-6EC1-4B23-AE27-599C2DE922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119333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2024/4/25</a:t>
            </a:fld>
            <a:endParaRPr lang="zh-CN" altLang="en-US"/>
          </a:p>
        </p:txBody>
      </p:sp>
      <p:sp>
        <p:nvSpPr>
          <p:cNvPr id="5" name="页脚占位符 4">
            <a:extLst>
              <a:ext uri="{FF2B5EF4-FFF2-40B4-BE49-F238E27FC236}">
                <a16:creationId xmlns:a16="http://schemas.microsoft.com/office/drawing/2014/main" xmlns=""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5763034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solidFill>
                  <a:prstClr val="black">
                    <a:tint val="75000"/>
                  </a:prstClr>
                </a:solidFill>
              </a:rPr>
              <a:pPr/>
              <a:t>2024/4/25</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8" name="Picture 7" descr="A picture containing shape&#10;&#10;Description automatically generated">
            <a:extLst>
              <a:ext uri="{FF2B5EF4-FFF2-40B4-BE49-F238E27FC236}">
                <a16:creationId xmlns:a16="http://schemas.microsoft.com/office/drawing/2014/main" xmlns="" id="{973F07BC-A8A3-4121-B1FA-8C8740C5638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7705067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43.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3.emf"/><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3.emf"/><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3.emf"/><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59.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3.emf"/><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2.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13.emf"/><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slide" Target="slide5.xml"/><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slide" Target="slide7.xml"/><Relationship Id="rId4" Type="http://schemas.openxmlformats.org/officeDocument/2006/relationships/image" Target="../media/image21.png"/><Relationship Id="rId9" Type="http://schemas.openxmlformats.org/officeDocument/2006/relationships/image" Target="../media/image24.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10"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10"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10"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3.emf"/><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3"/>
          <p:cNvPicPr>
            <a:picLocks noChangeAspect="1" noChangeArrowheads="1"/>
          </p:cNvPicPr>
          <p:nvPr/>
        </p:nvPicPr>
        <p:blipFill>
          <a:blip r:embed="rId2">
            <a:extLst>
              <a:ext uri="{28A0092B-C50C-407E-A947-70E740481C1C}">
                <a14:useLocalDpi xmlns:a14="http://schemas.microsoft.com/office/drawing/2010/main" val="0"/>
              </a:ext>
            </a:extLst>
          </a:blip>
          <a:srcRect t="15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WordArt 14"/>
          <p:cNvSpPr>
            <a:spLocks noChangeArrowheads="1" noChangeShapeType="1" noTextEdit="1"/>
          </p:cNvSpPr>
          <p:nvPr/>
        </p:nvSpPr>
        <p:spPr bwMode="auto">
          <a:xfrm>
            <a:off x="3708400" y="438681"/>
            <a:ext cx="4927600" cy="399521"/>
          </a:xfrm>
          <a:prstGeom prst="rect">
            <a:avLst/>
          </a:prstGeom>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00" b="1" kern="10" dirty="0">
                <a:ln w="9525">
                  <a:solidFill>
                    <a:srgbClr val="0000FF"/>
                  </a:solidFill>
                  <a:round/>
                  <a:headEnd/>
                  <a:tailEnd/>
                </a:ln>
                <a:solidFill>
                  <a:srgbClr val="0000FF"/>
                </a:solidFill>
                <a:latin typeface="Times New Roman"/>
                <a:cs typeface="Times New Roman"/>
              </a:rPr>
              <a:t> TRƯỜNG TIỂU HỌC </a:t>
            </a:r>
            <a:r>
              <a:rPr lang="en-US" sz="300" b="1" kern="10" dirty="0">
                <a:ln w="9525">
                  <a:solidFill>
                    <a:srgbClr val="0000FF"/>
                  </a:solidFill>
                  <a:round/>
                  <a:headEnd/>
                  <a:tailEnd/>
                </a:ln>
                <a:solidFill>
                  <a:srgbClr val="0000FF"/>
                </a:solidFill>
                <a:latin typeface="Times New Roman"/>
                <a:cs typeface="Times New Roman"/>
              </a:rPr>
              <a:t>ĐẠI QUA</a:t>
            </a:r>
            <a:r>
              <a:rPr lang="vi-VN" sz="300" b="1" kern="10" dirty="0">
                <a:ln w="9525">
                  <a:solidFill>
                    <a:srgbClr val="0000FF"/>
                  </a:solidFill>
                  <a:round/>
                  <a:headEnd/>
                  <a:tailEnd/>
                </a:ln>
                <a:solidFill>
                  <a:srgbClr val="0000FF"/>
                </a:solidFill>
                <a:latin typeface="Times New Roman"/>
                <a:cs typeface="Times New Roman"/>
              </a:rPr>
              <a:t>NG</a:t>
            </a:r>
            <a:endParaRPr lang="en-US" sz="300" b="1" kern="10" dirty="0">
              <a:ln w="9525">
                <a:solidFill>
                  <a:srgbClr val="0000FF"/>
                </a:solidFill>
                <a:round/>
                <a:headEnd/>
                <a:tailEnd/>
              </a:ln>
              <a:solidFill>
                <a:srgbClr val="0000FF"/>
              </a:solidFill>
              <a:latin typeface="Times New Roman"/>
              <a:cs typeface="Times New Roman"/>
            </a:endParaRPr>
          </a:p>
        </p:txBody>
      </p:sp>
      <p:sp>
        <p:nvSpPr>
          <p:cNvPr id="2053" name="WordArt 16"/>
          <p:cNvSpPr>
            <a:spLocks noChangeArrowheads="1" noChangeShapeType="1" noTextEdit="1"/>
          </p:cNvSpPr>
          <p:nvPr/>
        </p:nvSpPr>
        <p:spPr bwMode="auto">
          <a:xfrm>
            <a:off x="3454136" y="2526773"/>
            <a:ext cx="5588000" cy="521229"/>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6300" kern="10" dirty="0">
                <a:ln w="9525">
                  <a:solidFill>
                    <a:srgbClr val="FF0000"/>
                  </a:solidFill>
                  <a:round/>
                  <a:headEnd/>
                  <a:tailEnd/>
                </a:ln>
                <a:solidFill>
                  <a:srgbClr val="0000FF"/>
                </a:solidFill>
                <a:latin typeface="Times New Roman"/>
                <a:cs typeface="Times New Roman"/>
              </a:rPr>
              <a:t>MÔN: TIẾNG VIỆT</a:t>
            </a:r>
          </a:p>
        </p:txBody>
      </p:sp>
      <p:sp>
        <p:nvSpPr>
          <p:cNvPr id="2054" name="WordArt 17"/>
          <p:cNvSpPr>
            <a:spLocks noChangeArrowheads="1" noChangeShapeType="1" noTextEdit="1"/>
          </p:cNvSpPr>
          <p:nvPr/>
        </p:nvSpPr>
        <p:spPr bwMode="auto">
          <a:xfrm>
            <a:off x="5384271" y="3429000"/>
            <a:ext cx="2133865" cy="381000"/>
          </a:xfrm>
          <a:prstGeom prst="rect">
            <a:avLst/>
          </a:prstGeom>
        </p:spPr>
        <p:txBody>
          <a:bodyPr wrap="none" lIns="76192" tIns="38096" rIns="76192" bIns="38096" fromWordArt="1">
            <a:prstTxWarp prst="textPlain">
              <a:avLst>
                <a:gd name="adj" fmla="val 50000"/>
              </a:avLst>
            </a:prstTxWarp>
          </a:bodyPr>
          <a:lstStyle/>
          <a:p>
            <a:pPr algn="ctr" fontAlgn="base">
              <a:spcBef>
                <a:spcPct val="0"/>
              </a:spcBef>
              <a:spcAft>
                <a:spcPct val="0"/>
              </a:spcAft>
            </a:pPr>
            <a:r>
              <a:rPr lang="en-US" sz="5700" kern="10" dirty="0">
                <a:ln w="9525">
                  <a:solidFill>
                    <a:srgbClr val="0000FF"/>
                  </a:solidFill>
                  <a:round/>
                  <a:headEnd/>
                  <a:tailEnd/>
                </a:ln>
                <a:solidFill>
                  <a:srgbClr val="FF0000"/>
                </a:solidFill>
                <a:latin typeface="Times New Roman"/>
                <a:cs typeface="Times New Roman"/>
              </a:rPr>
              <a:t>LỚP 3</a:t>
            </a:r>
          </a:p>
        </p:txBody>
      </p:sp>
      <p:sp>
        <p:nvSpPr>
          <p:cNvPr id="2055" name="WordArt 5"/>
          <p:cNvSpPr>
            <a:spLocks noChangeArrowheads="1" noChangeShapeType="1" noTextEdit="1"/>
          </p:cNvSpPr>
          <p:nvPr/>
        </p:nvSpPr>
        <p:spPr bwMode="auto">
          <a:xfrm>
            <a:off x="4015055" y="4419867"/>
            <a:ext cx="6525947" cy="58208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6192" tIns="38096" rIns="76192" bIns="38096" fromWordArt="1">
            <a:prstTxWarp prst="textFadeUp">
              <a:avLst>
                <a:gd name="adj" fmla="val 0"/>
              </a:avLst>
            </a:prstTxWarp>
          </a:bodyPr>
          <a:lstStyle/>
          <a:p>
            <a:pPr algn="ctr" fontAlgn="base">
              <a:spcBef>
                <a:spcPct val="0"/>
              </a:spcBef>
              <a:spcAft>
                <a:spcPct val="0"/>
              </a:spcAft>
            </a:pPr>
            <a:r>
              <a:rPr lang="vi-VN" sz="3100" b="1" kern="10">
                <a:solidFill>
                  <a:srgbClr val="0000FF"/>
                </a:solidFill>
                <a:latin typeface="Times New Roman"/>
                <a:cs typeface="Times New Roman"/>
              </a:rPr>
              <a:t>Người dạy: Huỳnh Thị Yến</a:t>
            </a:r>
            <a:endParaRPr lang="en-US" sz="3100" b="1" kern="10">
              <a:solidFill>
                <a:srgbClr val="0000FF"/>
              </a:solidFill>
              <a:latin typeface="Times New Roman"/>
              <a:cs typeface="Times New Roman"/>
            </a:endParaRPr>
          </a:p>
        </p:txBody>
      </p:sp>
    </p:spTree>
    <p:extLst>
      <p:ext uri="{BB962C8B-B14F-4D97-AF65-F5344CB8AC3E}">
        <p14:creationId xmlns:p14="http://schemas.microsoft.com/office/powerpoint/2010/main" val="310143612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5" y="-247025"/>
            <a:ext cx="6980399" cy="2389272"/>
            <a:chOff x="-732160" y="3476542"/>
            <a:chExt cx="8918085" cy="3592286"/>
          </a:xfrm>
        </p:grpSpPr>
        <p:grpSp>
          <p:nvGrpSpPr>
            <p:cNvPr id="13" name="Group 12"/>
            <p:cNvGrpSpPr/>
            <p:nvPr/>
          </p:nvGrpSpPr>
          <p:grpSpPr>
            <a:xfrm>
              <a:off x="-732160" y="3476542"/>
              <a:ext cx="8918085" cy="3592286"/>
              <a:chOff x="375280" y="3019342"/>
              <a:chExt cx="8918085" cy="3592286"/>
            </a:xfrm>
          </p:grpSpPr>
          <p:pic>
            <p:nvPicPr>
              <p:cNvPr id="18" name="图片 3" descr="卡通人物&#10;&#10;中度可信度描述已自动生成">
                <a:extLst>
                  <a:ext uri="{FF2B5EF4-FFF2-40B4-BE49-F238E27FC236}">
                    <a16:creationId xmlns:a16="http://schemas.microsoft.com/office/drawing/2014/main" xmlns=""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xmlns=""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16" name="TextBox 15"/>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Rectangle 20"/>
          <p:cNvSpPr/>
          <p:nvPr/>
        </p:nvSpPr>
        <p:spPr>
          <a:xfrm>
            <a:off x="3987754" y="3249477"/>
            <a:ext cx="2026965"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Arial-Rounded" panose="020B0500000000000000" pitchFamily="34" charset="0"/>
                <a:ea typeface="Arial-Rounded" panose="020B0500000000000000" pitchFamily="34" charset="0"/>
                <a:cs typeface="Arial-Rounded" panose="020B0500000000000000" pitchFamily="34" charset="0"/>
              </a:rPr>
              <a:t>rập</a:t>
            </a:r>
            <a:r>
              <a:rPr lang="en-US" sz="4400" b="1" noProof="0" dirty="0">
                <a:solidFill>
                  <a:srgbClr val="662A0E"/>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noProof="0" dirty="0" err="1">
                <a:solidFill>
                  <a:srgbClr val="662A0E"/>
                </a:solidFill>
                <a:latin typeface="Arial-Rounded" panose="020B0500000000000000" pitchFamily="34" charset="0"/>
                <a:ea typeface="Arial-Rounded" panose="020B0500000000000000" pitchFamily="34" charset="0"/>
                <a:cs typeface="Arial-Rounded" panose="020B0500000000000000" pitchFamily="34" charset="0"/>
              </a:rPr>
              <a:t>rình</a:t>
            </a:r>
            <a:endParaRPr kumimoji="0" lang="en-US" sz="4400" b="1" i="0" u="none" strike="noStrike" kern="1200" cap="none" spc="0" normalizeH="0" baseline="0" noProof="0" dirty="0">
              <a:ln>
                <a:noFill/>
              </a:ln>
              <a:solidFill>
                <a:srgbClr val="662A0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4010531" y="1991312"/>
            <a:ext cx="981359"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Arial-Rounded" panose="020B0500000000000000" pitchFamily="34" charset="0"/>
                <a:ea typeface="Arial-Rounded" panose="020B0500000000000000" pitchFamily="34" charset="0"/>
                <a:cs typeface="Arial-Rounded" panose="020B0500000000000000" pitchFamily="34" charset="0"/>
              </a:rPr>
              <a:t>rím</a:t>
            </a:r>
            <a:endParaRPr kumimoji="0" lang="en-US" sz="4400" b="1" i="0" u="none" strike="noStrike" kern="1200" cap="none" spc="0" normalizeH="0" baseline="0" noProof="0" dirty="0">
              <a:ln>
                <a:noFill/>
              </a:ln>
              <a:solidFill>
                <a:srgbClr val="662A0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图片 29" descr="卡通人物&#10;&#10;中度可信度描述已自动生成">
            <a:extLst>
              <a:ext uri="{FF2B5EF4-FFF2-40B4-BE49-F238E27FC236}">
                <a16:creationId xmlns:a16="http://schemas.microsoft.com/office/drawing/2014/main" xmlns=""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4">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5"/>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1162933" y="12381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1191508" y="29622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4106158" y="119056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7735183" y="1209614"/>
            <a:ext cx="356146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7"/>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4182358" y="28860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4220458" y="45909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组合 5">
            <a:extLst>
              <a:ext uri="{FF2B5EF4-FFF2-40B4-BE49-F238E27FC236}">
                <a16:creationId xmlns:a16="http://schemas.microsoft.com/office/drawing/2014/main" xmlns="" id="{CBCB6D6C-8EEF-3996-FC36-0BC38D2EA72E}"/>
              </a:ext>
            </a:extLst>
          </p:cNvPr>
          <p:cNvGrpSpPr/>
          <p:nvPr/>
        </p:nvGrpSpPr>
        <p:grpSpPr>
          <a:xfrm>
            <a:off x="185002" y="5734050"/>
            <a:ext cx="3758348" cy="957872"/>
            <a:chOff x="2954954" y="4334354"/>
            <a:chExt cx="6334189" cy="1214046"/>
          </a:xfrm>
        </p:grpSpPr>
        <p:sp>
          <p:nvSpPr>
            <p:cNvPr id="8" name="矩形 15">
              <a:extLst>
                <a:ext uri="{FF2B5EF4-FFF2-40B4-BE49-F238E27FC236}">
                  <a16:creationId xmlns:a16="http://schemas.microsoft.com/office/drawing/2014/main" xmlns="" id="{DC62AD72-D57D-0009-30C9-DEEA74AE9803}"/>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xmlns="" id="{892C513E-266F-2FA3-291C-7DFB98F73A0C}"/>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9">
              <a:extLst>
                <a:ext uri="{FF2B5EF4-FFF2-40B4-BE49-F238E27FC236}">
                  <a16:creationId xmlns:a16="http://schemas.microsoft.com/office/drawing/2014/main" xmlns="" id="{0B058827-5575-A922-250D-00120B8D64D4}"/>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khổ</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3" name="Oval 12">
            <a:extLst>
              <a:ext uri="{FF2B5EF4-FFF2-40B4-BE49-F238E27FC236}">
                <a16:creationId xmlns:a16="http://schemas.microsoft.com/office/drawing/2014/main" xmlns="" id="{066B6E19-2269-12E0-081A-033F34731846}"/>
              </a:ext>
            </a:extLst>
          </p:cNvPr>
          <p:cNvSpPr/>
          <p:nvPr/>
        </p:nvSpPr>
        <p:spPr>
          <a:xfrm>
            <a:off x="618103" y="13100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4" name="Oval 13">
            <a:extLst>
              <a:ext uri="{FF2B5EF4-FFF2-40B4-BE49-F238E27FC236}">
                <a16:creationId xmlns:a16="http://schemas.microsoft.com/office/drawing/2014/main" xmlns="" id="{58D357A1-6DEE-7640-84DA-0C1B11055800}"/>
              </a:ext>
            </a:extLst>
          </p:cNvPr>
          <p:cNvSpPr/>
          <p:nvPr/>
        </p:nvSpPr>
        <p:spPr>
          <a:xfrm>
            <a:off x="675253" y="299595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5" name="Oval 14">
            <a:extLst>
              <a:ext uri="{FF2B5EF4-FFF2-40B4-BE49-F238E27FC236}">
                <a16:creationId xmlns:a16="http://schemas.microsoft.com/office/drawing/2014/main" xmlns="" id="{68E46767-2861-0C1B-DFFF-6E8BD34F470D}"/>
              </a:ext>
            </a:extLst>
          </p:cNvPr>
          <p:cNvSpPr/>
          <p:nvPr/>
        </p:nvSpPr>
        <p:spPr>
          <a:xfrm>
            <a:off x="3628003" y="12147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6" name="Oval 15">
            <a:extLst>
              <a:ext uri="{FF2B5EF4-FFF2-40B4-BE49-F238E27FC236}">
                <a16:creationId xmlns:a16="http://schemas.microsoft.com/office/drawing/2014/main" xmlns="" id="{D41D1E43-68D5-CE80-4FB5-EE14937C368F}"/>
              </a:ext>
            </a:extLst>
          </p:cNvPr>
          <p:cNvSpPr/>
          <p:nvPr/>
        </p:nvSpPr>
        <p:spPr>
          <a:xfrm>
            <a:off x="3704203" y="29673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7" name="Oval 16">
            <a:extLst>
              <a:ext uri="{FF2B5EF4-FFF2-40B4-BE49-F238E27FC236}">
                <a16:creationId xmlns:a16="http://schemas.microsoft.com/office/drawing/2014/main" xmlns="" id="{1398B080-DFC5-9E80-FF5F-A1B62E764FA9}"/>
              </a:ext>
            </a:extLst>
          </p:cNvPr>
          <p:cNvSpPr/>
          <p:nvPr/>
        </p:nvSpPr>
        <p:spPr>
          <a:xfrm>
            <a:off x="3751828" y="46818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
        <p:nvSpPr>
          <p:cNvPr id="18" name="Oval 17">
            <a:extLst>
              <a:ext uri="{FF2B5EF4-FFF2-40B4-BE49-F238E27FC236}">
                <a16:creationId xmlns:a16="http://schemas.microsoft.com/office/drawing/2014/main" xmlns="" id="{33D47DD1-63D9-0419-B280-B292961972CF}"/>
              </a:ext>
            </a:extLst>
          </p:cNvPr>
          <p:cNvSpPr/>
          <p:nvPr/>
        </p:nvSpPr>
        <p:spPr>
          <a:xfrm>
            <a:off x="7276078" y="12719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6</a:t>
            </a:r>
          </a:p>
        </p:txBody>
      </p:sp>
    </p:spTree>
    <p:extLst>
      <p:ext uri="{BB962C8B-B14F-4D97-AF65-F5344CB8AC3E}">
        <p14:creationId xmlns:p14="http://schemas.microsoft.com/office/powerpoint/2010/main" val="3685955423"/>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1">
            <a:extLst>
              <a:ext uri="{FF2B5EF4-FFF2-40B4-BE49-F238E27FC236}">
                <a16:creationId xmlns:a16="http://schemas.microsoft.com/office/drawing/2014/main" xmlns="" id="{EDE4D39F-DDA1-D001-2CD6-ED618004CC34}"/>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7" name="Group 6">
            <a:extLst>
              <a:ext uri="{FF2B5EF4-FFF2-40B4-BE49-F238E27FC236}">
                <a16:creationId xmlns:a16="http://schemas.microsoft.com/office/drawing/2014/main" xmlns="" id="{F7E49B00-39C8-8F2A-BC2B-968DDB61C77E}"/>
              </a:ext>
            </a:extLst>
          </p:cNvPr>
          <p:cNvGrpSpPr/>
          <p:nvPr/>
        </p:nvGrpSpPr>
        <p:grpSpPr>
          <a:xfrm>
            <a:off x="753664" y="857344"/>
            <a:ext cx="4961336" cy="2707191"/>
            <a:chOff x="3075431" y="1124622"/>
            <a:chExt cx="4325245" cy="2707191"/>
          </a:xfrm>
        </p:grpSpPr>
        <p:sp>
          <p:nvSpPr>
            <p:cNvPr id="8" name="Rectangle: Rounded Corners 6">
              <a:extLst>
                <a:ext uri="{FF2B5EF4-FFF2-40B4-BE49-F238E27FC236}">
                  <a16:creationId xmlns:a16="http://schemas.microsoft.com/office/drawing/2014/main" xmlns="" id="{88807A8A-D62A-D9CF-8B89-2FADE5076A44}"/>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Phân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công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theo</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khổ</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Tất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cả</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thành</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viên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đều</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Giải</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nghĩa</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từ</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cùng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nhau</a:t>
              </a:r>
              <a:r>
                <a:rPr lang="en-US" sz="2800" b="1" kern="0" dirty="0">
                  <a:solidFill>
                    <a:srgbClr val="000000"/>
                  </a:solidFill>
                  <a:latin typeface="Calibri" panose="020F0502020204030204" pitchFamily="34" charset="0"/>
                  <a:cs typeface="Calibri" panose="020F0502020204030204" pitchFamily="34" charset="0"/>
                  <a:sym typeface="Arial"/>
                </a:rPr>
                <a:t>. </a:t>
              </a:r>
              <a:endParaRPr lang="vi-VN" sz="2800" b="1" kern="0" dirty="0">
                <a:solidFill>
                  <a:srgbClr val="000000"/>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xmlns="" id="{D02A1ED7-4FFF-B285-00EB-FD856C057895}"/>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xmlns="" id="{111C95A8-F799-6A20-608C-A5B45EE9F216}"/>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1" name="Picture 10">
              <a:extLst>
                <a:ext uri="{FF2B5EF4-FFF2-40B4-BE49-F238E27FC236}">
                  <a16:creationId xmlns:a16="http://schemas.microsoft.com/office/drawing/2014/main" xmlns="" id="{4D51E2C3-D806-C80B-910C-FE63D1D5016F}"/>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2" name="Picture 11">
              <a:extLst>
                <a:ext uri="{FF2B5EF4-FFF2-40B4-BE49-F238E27FC236}">
                  <a16:creationId xmlns:a16="http://schemas.microsoft.com/office/drawing/2014/main" xmlns="" id="{9A01AFA9-9474-4226-429A-CFE6A28ABDEF}"/>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3" name="Group 12">
            <a:extLst>
              <a:ext uri="{FF2B5EF4-FFF2-40B4-BE49-F238E27FC236}">
                <a16:creationId xmlns:a16="http://schemas.microsoft.com/office/drawing/2014/main" xmlns="" id="{F2AD8642-E348-F98A-3AE1-498BCC2DDF40}"/>
              </a:ext>
            </a:extLst>
          </p:cNvPr>
          <p:cNvGrpSpPr/>
          <p:nvPr/>
        </p:nvGrpSpPr>
        <p:grpSpPr>
          <a:xfrm>
            <a:off x="4712970" y="3440622"/>
            <a:ext cx="5445754" cy="2437071"/>
            <a:chOff x="5189220" y="3812803"/>
            <a:chExt cx="5445754" cy="2437071"/>
          </a:xfrm>
        </p:grpSpPr>
        <p:grpSp>
          <p:nvGrpSpPr>
            <p:cNvPr id="14" name="Group 13">
              <a:extLst>
                <a:ext uri="{FF2B5EF4-FFF2-40B4-BE49-F238E27FC236}">
                  <a16:creationId xmlns:a16="http://schemas.microsoft.com/office/drawing/2014/main" xmlns="" id="{BA992CC8-005F-9161-D856-5AEF8D1CA6A2}"/>
                </a:ext>
              </a:extLst>
            </p:cNvPr>
            <p:cNvGrpSpPr/>
            <p:nvPr/>
          </p:nvGrpSpPr>
          <p:grpSpPr>
            <a:xfrm>
              <a:off x="5189220" y="3812803"/>
              <a:ext cx="5445754" cy="2437071"/>
              <a:chOff x="3323320" y="1250854"/>
              <a:chExt cx="5445754" cy="2437071"/>
            </a:xfrm>
          </p:grpSpPr>
          <p:sp>
            <p:nvSpPr>
              <p:cNvPr id="25" name="Rectangle: Rounded Corners 12">
                <a:extLst>
                  <a:ext uri="{FF2B5EF4-FFF2-40B4-BE49-F238E27FC236}">
                    <a16:creationId xmlns:a16="http://schemas.microsoft.com/office/drawing/2014/main" xmlns="" id="{BE390B3B-B822-5D63-0028-1B2E66EFF42E}"/>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1.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2.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to, </a:t>
                </a:r>
                <a:r>
                  <a:rPr lang="en-US" sz="2800" b="1" kern="0" dirty="0" err="1">
                    <a:solidFill>
                      <a:srgbClr val="000000"/>
                    </a:solidFill>
                    <a:latin typeface="Calibri" panose="020F0502020204030204" pitchFamily="34" charset="0"/>
                    <a:cs typeface="Calibri" panose="020F0502020204030204" pitchFamily="34" charset="0"/>
                    <a:sym typeface="Arial"/>
                  </a:rPr>
                  <a:t>rõ</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3.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ngắt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nghỉ</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chỗ</a:t>
                </a:r>
                <a:r>
                  <a:rPr lang="en-US" sz="2800" b="1" kern="0" dirty="0">
                    <a:solidFill>
                      <a:srgbClr val="000000"/>
                    </a:solidFill>
                    <a:latin typeface="Calibri" panose="020F0502020204030204" pitchFamily="34" charset="0"/>
                    <a:cs typeface="Calibri" panose="020F0502020204030204" pitchFamily="34" charset="0"/>
                    <a:sym typeface="Arial"/>
                  </a:rPr>
                  <a:t>.</a:t>
                </a:r>
              </a:p>
            </p:txBody>
          </p:sp>
          <p:sp>
            <p:nvSpPr>
              <p:cNvPr id="26" name="Rectangle: Rounded Corners 25">
                <a:extLst>
                  <a:ext uri="{FF2B5EF4-FFF2-40B4-BE49-F238E27FC236}">
                    <a16:creationId xmlns:a16="http://schemas.microsoft.com/office/drawing/2014/main" xmlns="" id="{39960D3E-CC44-3D46-DC88-F1BDEAFDCF30}"/>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xmlns="" id="{9A53BD5E-7AE1-D38B-8B7E-3BB91DA26B86}"/>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16" name="Picture 15">
              <a:extLst>
                <a:ext uri="{FF2B5EF4-FFF2-40B4-BE49-F238E27FC236}">
                  <a16:creationId xmlns:a16="http://schemas.microsoft.com/office/drawing/2014/main" xmlns="" id="{4658F1E3-8E61-121F-93A0-8D1E468A713A}"/>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17" name="Picture 16">
              <a:extLst>
                <a:ext uri="{FF2B5EF4-FFF2-40B4-BE49-F238E27FC236}">
                  <a16:creationId xmlns:a16="http://schemas.microsoft.com/office/drawing/2014/main" xmlns="" id="{25F8428E-DFC3-BEA1-64AD-86797C1718B1}"/>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18" name="Picture 17">
              <a:extLst>
                <a:ext uri="{FF2B5EF4-FFF2-40B4-BE49-F238E27FC236}">
                  <a16:creationId xmlns:a16="http://schemas.microsoft.com/office/drawing/2014/main" xmlns="" id="{BF19D255-3A0B-F62E-75F9-903178BB89EC}"/>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19" name="Picture 18">
              <a:extLst>
                <a:ext uri="{FF2B5EF4-FFF2-40B4-BE49-F238E27FC236}">
                  <a16:creationId xmlns:a16="http://schemas.microsoft.com/office/drawing/2014/main" xmlns="" id="{99E5B1F4-654B-549D-77CC-57A2D02A263E}"/>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0" name="Picture 19">
              <a:extLst>
                <a:ext uri="{FF2B5EF4-FFF2-40B4-BE49-F238E27FC236}">
                  <a16:creationId xmlns:a16="http://schemas.microsoft.com/office/drawing/2014/main" xmlns="" id="{0E84A9FF-5BF4-1C54-F34D-606D01F0110E}"/>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1" name="Picture 20">
              <a:extLst>
                <a:ext uri="{FF2B5EF4-FFF2-40B4-BE49-F238E27FC236}">
                  <a16:creationId xmlns:a16="http://schemas.microsoft.com/office/drawing/2014/main" xmlns="" id="{1A067DBD-D787-8EC9-A927-30CB69400F51}"/>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22" name="Picture 21">
              <a:extLst>
                <a:ext uri="{FF2B5EF4-FFF2-40B4-BE49-F238E27FC236}">
                  <a16:creationId xmlns:a16="http://schemas.microsoft.com/office/drawing/2014/main" xmlns="" id="{2EF319A4-FC9A-FCFD-008C-6A6060702BCA}"/>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3" name="Picture 22">
              <a:extLst>
                <a:ext uri="{FF2B5EF4-FFF2-40B4-BE49-F238E27FC236}">
                  <a16:creationId xmlns:a16="http://schemas.microsoft.com/office/drawing/2014/main" xmlns="" id="{D25CB0C3-0926-3C7F-0964-5E936D0E7B6D}"/>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27" name="TextBox 26">
            <a:extLst>
              <a:ext uri="{FF2B5EF4-FFF2-40B4-BE49-F238E27FC236}">
                <a16:creationId xmlns:a16="http://schemas.microsoft.com/office/drawing/2014/main" xmlns="" id="{4A4750FD-8AD3-7DD7-36EA-8D6DAD3DA9B0}"/>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THEO NHÓM</a:t>
            </a:r>
          </a:p>
        </p:txBody>
      </p:sp>
    </p:spTree>
    <p:extLst>
      <p:ext uri="{BB962C8B-B14F-4D97-AF65-F5344CB8AC3E}">
        <p14:creationId xmlns:p14="http://schemas.microsoft.com/office/powerpoint/2010/main" val="3077027693"/>
      </p:ext>
    </p:extLst>
  </p:cSld>
  <p:clrMapOvr>
    <a:masterClrMapping/>
  </p:clrMapOvr>
  <p:transition spd="slow" advClick="0" advTm="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1162933" y="12381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1191508" y="29622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4106158" y="119056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7735183" y="1209614"/>
            <a:ext cx="356146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4182358" y="28860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4220458" y="45909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Oval 12">
            <a:extLst>
              <a:ext uri="{FF2B5EF4-FFF2-40B4-BE49-F238E27FC236}">
                <a16:creationId xmlns:a16="http://schemas.microsoft.com/office/drawing/2014/main" xmlns="" id="{066B6E19-2269-12E0-081A-033F34731846}"/>
              </a:ext>
            </a:extLst>
          </p:cNvPr>
          <p:cNvSpPr/>
          <p:nvPr/>
        </p:nvSpPr>
        <p:spPr>
          <a:xfrm>
            <a:off x="618103" y="13100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1</a:t>
            </a:r>
          </a:p>
        </p:txBody>
      </p:sp>
      <p:sp>
        <p:nvSpPr>
          <p:cNvPr id="14" name="Oval 13">
            <a:extLst>
              <a:ext uri="{FF2B5EF4-FFF2-40B4-BE49-F238E27FC236}">
                <a16:creationId xmlns:a16="http://schemas.microsoft.com/office/drawing/2014/main" xmlns="" id="{58D357A1-6DEE-7640-84DA-0C1B11055800}"/>
              </a:ext>
            </a:extLst>
          </p:cNvPr>
          <p:cNvSpPr/>
          <p:nvPr/>
        </p:nvSpPr>
        <p:spPr>
          <a:xfrm>
            <a:off x="675253" y="2995953"/>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15" name="Oval 14">
            <a:extLst>
              <a:ext uri="{FF2B5EF4-FFF2-40B4-BE49-F238E27FC236}">
                <a16:creationId xmlns:a16="http://schemas.microsoft.com/office/drawing/2014/main" xmlns="" id="{68E46767-2861-0C1B-DFFF-6E8BD34F470D}"/>
              </a:ext>
            </a:extLst>
          </p:cNvPr>
          <p:cNvSpPr/>
          <p:nvPr/>
        </p:nvSpPr>
        <p:spPr>
          <a:xfrm>
            <a:off x="3628003" y="12147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3</a:t>
            </a:r>
          </a:p>
        </p:txBody>
      </p:sp>
      <p:sp>
        <p:nvSpPr>
          <p:cNvPr id="16" name="Oval 15">
            <a:extLst>
              <a:ext uri="{FF2B5EF4-FFF2-40B4-BE49-F238E27FC236}">
                <a16:creationId xmlns:a16="http://schemas.microsoft.com/office/drawing/2014/main" xmlns="" id="{D41D1E43-68D5-CE80-4FB5-EE14937C368F}"/>
              </a:ext>
            </a:extLst>
          </p:cNvPr>
          <p:cNvSpPr/>
          <p:nvPr/>
        </p:nvSpPr>
        <p:spPr>
          <a:xfrm>
            <a:off x="3704203" y="29673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4</a:t>
            </a:r>
          </a:p>
        </p:txBody>
      </p:sp>
      <p:sp>
        <p:nvSpPr>
          <p:cNvPr id="17" name="Oval 16">
            <a:extLst>
              <a:ext uri="{FF2B5EF4-FFF2-40B4-BE49-F238E27FC236}">
                <a16:creationId xmlns:a16="http://schemas.microsoft.com/office/drawing/2014/main" xmlns="" id="{1398B080-DFC5-9E80-FF5F-A1B62E764FA9}"/>
              </a:ext>
            </a:extLst>
          </p:cNvPr>
          <p:cNvSpPr/>
          <p:nvPr/>
        </p:nvSpPr>
        <p:spPr>
          <a:xfrm>
            <a:off x="3751828" y="46818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5</a:t>
            </a:r>
          </a:p>
        </p:txBody>
      </p:sp>
      <p:sp>
        <p:nvSpPr>
          <p:cNvPr id="18" name="Oval 17">
            <a:extLst>
              <a:ext uri="{FF2B5EF4-FFF2-40B4-BE49-F238E27FC236}">
                <a16:creationId xmlns:a16="http://schemas.microsoft.com/office/drawing/2014/main" xmlns="" id="{33D47DD1-63D9-0419-B280-B292961972CF}"/>
              </a:ext>
            </a:extLst>
          </p:cNvPr>
          <p:cNvSpPr/>
          <p:nvPr/>
        </p:nvSpPr>
        <p:spPr>
          <a:xfrm>
            <a:off x="7276078" y="127192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6</a:t>
            </a:r>
          </a:p>
        </p:txBody>
      </p:sp>
    </p:spTree>
    <p:extLst>
      <p:ext uri="{BB962C8B-B14F-4D97-AF65-F5344CB8AC3E}">
        <p14:creationId xmlns:p14="http://schemas.microsoft.com/office/powerpoint/2010/main" val="2659224289"/>
      </p:ext>
    </p:extLst>
  </p:cSld>
  <p:clrMapOvr>
    <a:masterClrMapping/>
  </p:clrMapOvr>
  <p:transition spd="slow" advClick="0" advTm="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1">
            <a:extLst>
              <a:ext uri="{FF2B5EF4-FFF2-40B4-BE49-F238E27FC236}">
                <a16:creationId xmlns:a16="http://schemas.microsoft.com/office/drawing/2014/main" xmlns="" id="{4E87304D-2609-1141-8B55-2E899C841549}"/>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4" name="Group 3">
            <a:extLst>
              <a:ext uri="{FF2B5EF4-FFF2-40B4-BE49-F238E27FC236}">
                <a16:creationId xmlns:a16="http://schemas.microsoft.com/office/drawing/2014/main" xmlns="" id="{47769EDE-103A-7000-E402-940740823E78}"/>
              </a:ext>
            </a:extLst>
          </p:cNvPr>
          <p:cNvGrpSpPr/>
          <p:nvPr/>
        </p:nvGrpSpPr>
        <p:grpSpPr>
          <a:xfrm>
            <a:off x="2742453" y="1845080"/>
            <a:ext cx="7310232" cy="3287264"/>
            <a:chOff x="5548616" y="3863568"/>
            <a:chExt cx="5668381" cy="2548957"/>
          </a:xfrm>
        </p:grpSpPr>
        <p:grpSp>
          <p:nvGrpSpPr>
            <p:cNvPr id="5" name="Group 4">
              <a:extLst>
                <a:ext uri="{FF2B5EF4-FFF2-40B4-BE49-F238E27FC236}">
                  <a16:creationId xmlns:a16="http://schemas.microsoft.com/office/drawing/2014/main" xmlns="" id="{4693B5FE-5D7F-D7D6-05F4-0F90BC8852A6}"/>
                </a:ext>
              </a:extLst>
            </p:cNvPr>
            <p:cNvGrpSpPr/>
            <p:nvPr/>
          </p:nvGrpSpPr>
          <p:grpSpPr>
            <a:xfrm>
              <a:off x="5548616" y="3863568"/>
              <a:ext cx="5668381" cy="2548957"/>
              <a:chOff x="3682716" y="1301619"/>
              <a:chExt cx="5668381" cy="2548957"/>
            </a:xfrm>
          </p:grpSpPr>
          <p:sp>
            <p:nvSpPr>
              <p:cNvPr id="195" name="Rectangle: Rounded Corners 12">
                <a:extLst>
                  <a:ext uri="{FF2B5EF4-FFF2-40B4-BE49-F238E27FC236}">
                    <a16:creationId xmlns:a16="http://schemas.microsoft.com/office/drawing/2014/main" xmlns="" id="{F700C1AB-836B-8A00-A163-85E401767A25}"/>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196" name="Rectangle: Rounded Corners 195">
                <a:extLst>
                  <a:ext uri="{FF2B5EF4-FFF2-40B4-BE49-F238E27FC236}">
                    <a16:creationId xmlns:a16="http://schemas.microsoft.com/office/drawing/2014/main" xmlns="" id="{FB7D7B45-1CE6-DE9F-FEBA-8A1476CB317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xmlns="" id="{A702D572-4697-EADB-FC21-9642274C70D0}"/>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24" name="Picture 23">
              <a:extLst>
                <a:ext uri="{FF2B5EF4-FFF2-40B4-BE49-F238E27FC236}">
                  <a16:creationId xmlns:a16="http://schemas.microsoft.com/office/drawing/2014/main" xmlns="" id="{E3162C5E-649A-5D53-D83F-E2FE01D9FEAC}"/>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xmlns="" id="{3DD4593A-9EF8-7A90-3DF7-E04BBB34A150}"/>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xmlns="" id="{13608131-82FB-DF13-1FF8-4FD05088A627}"/>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xmlns="" id="{C075440E-A596-BD37-5ACC-D5E88BCC3FC8}"/>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xmlns="" id="{2044C7DC-AFC1-BB66-F2F4-E932C29C2651}"/>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192" name="Picture 191">
              <a:extLst>
                <a:ext uri="{FF2B5EF4-FFF2-40B4-BE49-F238E27FC236}">
                  <a16:creationId xmlns:a16="http://schemas.microsoft.com/office/drawing/2014/main" xmlns="" id="{EFD0C77D-71D1-215A-A96C-5D4964A5802F}"/>
                </a:ext>
              </a:extLst>
            </p:cNvPr>
            <p:cNvPicPr>
              <a:picLocks noChangeAspect="1"/>
            </p:cNvPicPr>
            <p:nvPr/>
          </p:nvPicPr>
          <p:blipFill>
            <a:blip r:embed="rId4"/>
            <a:stretch>
              <a:fillRect/>
            </a:stretch>
          </p:blipFill>
          <p:spPr>
            <a:xfrm>
              <a:off x="10087677" y="5758823"/>
              <a:ext cx="469963" cy="469963"/>
            </a:xfrm>
            <a:prstGeom prst="rect">
              <a:avLst/>
            </a:prstGeom>
          </p:spPr>
        </p:pic>
        <p:pic>
          <p:nvPicPr>
            <p:cNvPr id="193" name="Picture 192">
              <a:extLst>
                <a:ext uri="{FF2B5EF4-FFF2-40B4-BE49-F238E27FC236}">
                  <a16:creationId xmlns:a16="http://schemas.microsoft.com/office/drawing/2014/main" xmlns="" id="{E8DA5389-7AD7-ECCC-0A91-3882984F0E6F}"/>
                </a:ext>
              </a:extLst>
            </p:cNvPr>
            <p:cNvPicPr>
              <a:picLocks noChangeAspect="1"/>
            </p:cNvPicPr>
            <p:nvPr/>
          </p:nvPicPr>
          <p:blipFill>
            <a:blip r:embed="rId5"/>
            <a:stretch>
              <a:fillRect/>
            </a:stretch>
          </p:blipFill>
          <p:spPr>
            <a:xfrm>
              <a:off x="9649173" y="5744052"/>
              <a:ext cx="469963" cy="469963"/>
            </a:xfrm>
            <a:prstGeom prst="rect">
              <a:avLst/>
            </a:prstGeom>
          </p:spPr>
        </p:pic>
        <p:pic>
          <p:nvPicPr>
            <p:cNvPr id="194" name="Picture 193">
              <a:extLst>
                <a:ext uri="{FF2B5EF4-FFF2-40B4-BE49-F238E27FC236}">
                  <a16:creationId xmlns:a16="http://schemas.microsoft.com/office/drawing/2014/main" xmlns="" id="{BAEE565E-7784-E03E-F167-D14228D8AE35}"/>
                </a:ext>
              </a:extLst>
            </p:cNvPr>
            <p:cNvPicPr>
              <a:picLocks noChangeAspect="1"/>
            </p:cNvPicPr>
            <p:nvPr/>
          </p:nvPicPr>
          <p:blipFill>
            <a:blip r:embed="rId6"/>
            <a:stretch>
              <a:fillRect/>
            </a:stretch>
          </p:blipFill>
          <p:spPr>
            <a:xfrm>
              <a:off x="10548336" y="5773595"/>
              <a:ext cx="469963" cy="469963"/>
            </a:xfrm>
            <a:prstGeom prst="rect">
              <a:avLst/>
            </a:prstGeom>
          </p:spPr>
        </p:pic>
      </p:grpSp>
      <p:pic>
        <p:nvPicPr>
          <p:cNvPr id="197" name="Picture 196">
            <a:extLst>
              <a:ext uri="{FF2B5EF4-FFF2-40B4-BE49-F238E27FC236}">
                <a16:creationId xmlns:a16="http://schemas.microsoft.com/office/drawing/2014/main" xmlns="" id="{FC4EC1F3-5DCB-DC1A-64CB-536D627BF94A}"/>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45332624"/>
      </p:ext>
    </p:extLst>
  </p:cSld>
  <p:clrMapOvr>
    <a:masterClrMapping/>
  </p:clrMapOvr>
  <p:transition spd="slow" advClick="0" advTm="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1162933" y="12381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1191508" y="29622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4106158" y="119056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7735183" y="1209614"/>
            <a:ext cx="356146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4182358" y="28860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4220458" y="45909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64128978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819" y="1525693"/>
            <a:ext cx="9021181" cy="5011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DC40EDC3-E594-A875-0D41-9FDCD9408AA2}"/>
              </a:ext>
            </a:extLst>
          </p:cNvPr>
          <p:cNvPicPr>
            <a:picLocks noChangeAspect="1"/>
          </p:cNvPicPr>
          <p:nvPr/>
        </p:nvPicPr>
        <p:blipFill>
          <a:blip r:embed="rId8"/>
          <a:stretch>
            <a:fillRect/>
          </a:stretch>
        </p:blipFill>
        <p:spPr>
          <a:xfrm>
            <a:off x="3656496" y="3314273"/>
            <a:ext cx="7888908" cy="1048603"/>
          </a:xfrm>
          <a:prstGeom prst="rect">
            <a:avLst/>
          </a:prstGeom>
        </p:spPr>
      </p:pic>
    </p:spTree>
    <p:extLst>
      <p:ext uri="{BB962C8B-B14F-4D97-AF65-F5344CB8AC3E}">
        <p14:creationId xmlns:p14="http://schemas.microsoft.com/office/powerpoint/2010/main" val="3854780834"/>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607474"/>
            </a:xfrm>
            <a:prstGeom prst="rect">
              <a:avLst/>
            </a:prstGeom>
            <a:noFill/>
          </p:spPr>
          <p:txBody>
            <a:bodyPr wrap="square" rtlCol="0">
              <a:spAutoFit/>
            </a:bodyPr>
            <a:lstStyle/>
            <a:p>
              <a:pPr algn="ctr">
                <a:lnSpc>
                  <a:spcPct val="150000"/>
                </a:lnSpc>
              </a:pP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900247"/>
            </a:xfrm>
            <a:prstGeom prst="rect">
              <a:avLst/>
            </a:prstGeom>
          </p:spPr>
          <p:txBody>
            <a:bodyPr wrap="square">
              <a:spAutoFit/>
            </a:bodyPr>
            <a:lstStyle/>
            <a:p>
              <a:r>
                <a:rPr lang="vi-VN" sz="360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thơ nhắc đến mái nhà riêng của những con vật nào?</a:t>
              </a:r>
              <a:endParaRPr lang="zh-CN" altLang="en-US" sz="3600" dirty="0">
                <a:solidFill>
                  <a:srgbClr val="F5750B"/>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D36AAD98-08C0-B68F-03F4-8AD4D9F02FB0}"/>
              </a:ext>
            </a:extLst>
          </p:cNvPr>
          <p:cNvSpPr txBox="1"/>
          <p:nvPr/>
        </p:nvSpPr>
        <p:spPr>
          <a:xfrm>
            <a:off x="2066924" y="2520041"/>
            <a:ext cx="9095509" cy="685316"/>
          </a:xfrm>
          <a:prstGeom prst="rect">
            <a:avLst/>
          </a:prstGeom>
          <a:noFill/>
        </p:spPr>
        <p:txBody>
          <a:bodyPr wrap="square">
            <a:spAutoFit/>
          </a:bodyPr>
          <a:lstStyle/>
          <a:p>
            <a:pPr algn="just">
              <a:lnSpc>
                <a:spcPct val="120000"/>
              </a:lnSpc>
              <a:spcAft>
                <a:spcPts val="800"/>
              </a:spcAft>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riêng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dím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ốc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1450111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 t</a:t>
              </a:r>
              <a:r>
                <a:rPr kumimoji="0" lang="en-US"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ừ</a:t>
              </a: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 ở A với từ ngữ ở B để nói đúng đặc điểm ngôi nhà của từng con vật?</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a:extLst>
              <a:ext uri="{FF2B5EF4-FFF2-40B4-BE49-F238E27FC236}">
                <a16:creationId xmlns:a16="http://schemas.microsoft.com/office/drawing/2014/main" xmlns="" id="{3B9D5BE6-BC0D-D3E3-A73A-7142142E23D7}"/>
              </a:ext>
            </a:extLst>
          </p:cNvPr>
          <p:cNvPicPr>
            <a:picLocks noChangeAspect="1"/>
          </p:cNvPicPr>
          <p:nvPr/>
        </p:nvPicPr>
        <p:blipFill>
          <a:blip r:embed="rId5"/>
          <a:stretch>
            <a:fillRect/>
          </a:stretch>
        </p:blipFill>
        <p:spPr>
          <a:xfrm>
            <a:off x="2319337" y="2319337"/>
            <a:ext cx="8896217" cy="1328738"/>
          </a:xfrm>
          <a:prstGeom prst="rect">
            <a:avLst/>
          </a:prstGeom>
        </p:spPr>
      </p:pic>
      <p:pic>
        <p:nvPicPr>
          <p:cNvPr id="18" name="Picture 17">
            <a:extLst>
              <a:ext uri="{FF2B5EF4-FFF2-40B4-BE49-F238E27FC236}">
                <a16:creationId xmlns:a16="http://schemas.microsoft.com/office/drawing/2014/main" xmlns="" id="{BD7658A3-7C0B-CFE8-8E07-128F9D4909CF}"/>
              </a:ext>
            </a:extLst>
          </p:cNvPr>
          <p:cNvPicPr>
            <a:picLocks noChangeAspect="1"/>
          </p:cNvPicPr>
          <p:nvPr/>
        </p:nvPicPr>
        <p:blipFill>
          <a:blip r:embed="rId6"/>
          <a:stretch>
            <a:fillRect/>
          </a:stretch>
        </p:blipFill>
        <p:spPr>
          <a:xfrm>
            <a:off x="2276474" y="4495799"/>
            <a:ext cx="9128125" cy="1095375"/>
          </a:xfrm>
          <a:prstGeom prst="rect">
            <a:avLst/>
          </a:prstGeom>
        </p:spPr>
      </p:pic>
      <p:cxnSp>
        <p:nvCxnSpPr>
          <p:cNvPr id="20" name="Straight Arrow Connector 19">
            <a:extLst>
              <a:ext uri="{FF2B5EF4-FFF2-40B4-BE49-F238E27FC236}">
                <a16:creationId xmlns:a16="http://schemas.microsoft.com/office/drawing/2014/main" xmlns="" id="{34C81879-37E0-2A5E-E32E-3A4B041A4094}"/>
              </a:ext>
            </a:extLst>
          </p:cNvPr>
          <p:cNvCxnSpPr>
            <a:cxnSpLocks/>
          </p:cNvCxnSpPr>
          <p:nvPr/>
        </p:nvCxnSpPr>
        <p:spPr>
          <a:xfrm>
            <a:off x="3962400" y="3467100"/>
            <a:ext cx="4314825" cy="1133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5F958CFD-F571-76A5-918D-456EE4803356}"/>
              </a:ext>
            </a:extLst>
          </p:cNvPr>
          <p:cNvCxnSpPr>
            <a:cxnSpLocks/>
          </p:cNvCxnSpPr>
          <p:nvPr/>
        </p:nvCxnSpPr>
        <p:spPr>
          <a:xfrm>
            <a:off x="6057900" y="3495675"/>
            <a:ext cx="4314825" cy="1133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F76F8407-94FE-4371-5809-784E4D2556B9}"/>
              </a:ext>
            </a:extLst>
          </p:cNvPr>
          <p:cNvCxnSpPr>
            <a:cxnSpLocks/>
          </p:cNvCxnSpPr>
          <p:nvPr/>
        </p:nvCxnSpPr>
        <p:spPr>
          <a:xfrm flipH="1">
            <a:off x="4248150" y="3505200"/>
            <a:ext cx="3810000" cy="1076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D030A7BC-BE19-E6DC-D73B-46438499DB28}"/>
              </a:ext>
            </a:extLst>
          </p:cNvPr>
          <p:cNvCxnSpPr>
            <a:cxnSpLocks/>
          </p:cNvCxnSpPr>
          <p:nvPr/>
        </p:nvCxnSpPr>
        <p:spPr>
          <a:xfrm flipH="1">
            <a:off x="6324600" y="3448050"/>
            <a:ext cx="3810000" cy="1076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4854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819" y="1525693"/>
            <a:ext cx="9021181" cy="501137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xmlns="" id="{EFF49952-3759-3FE0-3E72-16C99502C278}"/>
              </a:ext>
            </a:extLst>
          </p:cNvPr>
          <p:cNvSpPr txBox="1">
            <a:spLocks noChangeArrowheads="1"/>
          </p:cNvSpPr>
          <p:nvPr/>
        </p:nvSpPr>
        <p:spPr bwMode="auto">
          <a:xfrm>
            <a:off x="5007483" y="2933700"/>
            <a:ext cx="507995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r>
              <a:rPr lang="vi-VN" altLang="zh-C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 gì xảy ra nếu các con vật đó không còn nơi để ở?</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0919878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丫头\png\对话框\ds.png">
            <a:extLst>
              <a:ext uri="{FF2B5EF4-FFF2-40B4-BE49-F238E27FC236}">
                <a16:creationId xmlns:a16="http://schemas.microsoft.com/office/drawing/2014/main" xmlns="" id="{3F110112-8ED1-A37C-B8CD-CF1B98B762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0894" y="650878"/>
            <a:ext cx="10797965" cy="59984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组合 68">
            <a:extLst>
              <a:ext uri="{FF2B5EF4-FFF2-40B4-BE49-F238E27FC236}">
                <a16:creationId xmlns:a16="http://schemas.microsoft.com/office/drawing/2014/main" xmlns="" id="{DFF9E784-6D9A-CA97-4772-401DECE37C86}"/>
              </a:ext>
            </a:extLst>
          </p:cNvPr>
          <p:cNvGrpSpPr/>
          <p:nvPr/>
        </p:nvGrpSpPr>
        <p:grpSpPr>
          <a:xfrm>
            <a:off x="467361" y="303530"/>
            <a:ext cx="1355725" cy="1004889"/>
            <a:chOff x="467361" y="303530"/>
            <a:chExt cx="1355725" cy="1004889"/>
          </a:xfrm>
        </p:grpSpPr>
        <p:pic>
          <p:nvPicPr>
            <p:cNvPr id="42" name="图片 4">
              <a:extLst>
                <a:ext uri="{FF2B5EF4-FFF2-40B4-BE49-F238E27FC236}">
                  <a16:creationId xmlns:a16="http://schemas.microsoft.com/office/drawing/2014/main" xmlns="" id="{87E4871F-0CC0-B71F-90AF-0E02F46B37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5">
              <a:extLst>
                <a:ext uri="{FF2B5EF4-FFF2-40B4-BE49-F238E27FC236}">
                  <a16:creationId xmlns:a16="http://schemas.microsoft.com/office/drawing/2014/main" xmlns="" id="{98BD5B39-4B9A-CA94-169B-AD6F89584A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Google Shape;304;p20">
            <a:extLst>
              <a:ext uri="{FF2B5EF4-FFF2-40B4-BE49-F238E27FC236}">
                <a16:creationId xmlns:a16="http://schemas.microsoft.com/office/drawing/2014/main" xmlns="" id="{53EE6F6F-230D-8F02-1B01-6E027342D617}"/>
              </a:ext>
            </a:extLst>
          </p:cNvPr>
          <p:cNvSpPr txBox="1">
            <a:spLocks/>
          </p:cNvSpPr>
          <p:nvPr/>
        </p:nvSpPr>
        <p:spPr>
          <a:xfrm>
            <a:off x="3486159" y="117520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latin typeface="Arial" panose="020B0604020202020204" pitchFamily="34" charset="0"/>
                <a:cs typeface="Arial" panose="020B0604020202020204" pitchFamily="34" charset="0"/>
              </a:rPr>
              <a:t>Thứ</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ngày</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tháng</a:t>
            </a:r>
            <a:r>
              <a:rPr lang="en-US" sz="2800" kern="0" dirty="0">
                <a:latin typeface="Arial" panose="020B0604020202020204" pitchFamily="34" charset="0"/>
                <a:cs typeface="Arial" panose="020B0604020202020204" pitchFamily="34" charset="0"/>
              </a:rPr>
              <a:t> … </a:t>
            </a:r>
            <a:r>
              <a:rPr lang="en-US" sz="2800" kern="0" dirty="0" err="1">
                <a:latin typeface="Arial" panose="020B0604020202020204" pitchFamily="34" charset="0"/>
                <a:cs typeface="Arial" panose="020B0604020202020204" pitchFamily="34" charset="0"/>
              </a:rPr>
              <a:t>năm</a:t>
            </a:r>
            <a:r>
              <a:rPr lang="en-US" sz="2800" kern="0" dirty="0">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xmlns="" id="{FE097E5A-E50F-5FC1-1FC1-5A1A34239B59}"/>
              </a:ext>
            </a:extLst>
          </p:cNvPr>
          <p:cNvPicPr>
            <a:picLocks noChangeAspect="1"/>
          </p:cNvPicPr>
          <p:nvPr/>
        </p:nvPicPr>
        <p:blipFill>
          <a:blip r:embed="rId6"/>
          <a:stretch>
            <a:fillRect/>
          </a:stretch>
        </p:blipFill>
        <p:spPr>
          <a:xfrm>
            <a:off x="5813078" y="2116995"/>
            <a:ext cx="2792210" cy="914479"/>
          </a:xfrm>
          <a:prstGeom prst="rect">
            <a:avLst/>
          </a:prstGeom>
        </p:spPr>
      </p:pic>
      <p:pic>
        <p:nvPicPr>
          <p:cNvPr id="8" name="Picture 7">
            <a:extLst>
              <a:ext uri="{FF2B5EF4-FFF2-40B4-BE49-F238E27FC236}">
                <a16:creationId xmlns:a16="http://schemas.microsoft.com/office/drawing/2014/main" xmlns="" id="{AFF021E9-4F6B-2D87-B623-27E2E5C18DB6}"/>
              </a:ext>
            </a:extLst>
          </p:cNvPr>
          <p:cNvPicPr>
            <a:picLocks noChangeAspect="1"/>
          </p:cNvPicPr>
          <p:nvPr/>
        </p:nvPicPr>
        <p:blipFill>
          <a:blip r:embed="rId7"/>
          <a:stretch>
            <a:fillRect/>
          </a:stretch>
        </p:blipFill>
        <p:spPr>
          <a:xfrm>
            <a:off x="2678876" y="2256452"/>
            <a:ext cx="7291448" cy="2981202"/>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 thiệu về mái nhà riêng của các bạn nhỏ trong bài thơ.</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D36AAD98-08C0-B68F-03F4-8AD4D9F02FB0}"/>
              </a:ext>
            </a:extLst>
          </p:cNvPr>
          <p:cNvSpPr txBox="1"/>
          <p:nvPr/>
        </p:nvSpPr>
        <p:spPr>
          <a:xfrm>
            <a:off x="2066924" y="2520041"/>
            <a:ext cx="9095509" cy="2679708"/>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 nhà của mỗi bạn nhỏ trong bài thơ rất khác nhau. Có mái nhà rợp bóng cây xanh mát của giàn gấc lúc lỉu quả chín đỏ. Có mái nhà được tô điểm bởi sắc hoa giấy rực rỡ.</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317908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4847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chung của muôn loài là gì?</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D36AAD98-08C0-B68F-03F4-8AD4D9F02FB0}"/>
              </a:ext>
            </a:extLst>
          </p:cNvPr>
          <p:cNvSpPr txBox="1"/>
          <p:nvPr/>
        </p:nvSpPr>
        <p:spPr>
          <a:xfrm>
            <a:off x="2066924" y="2520041"/>
            <a:ext cx="9095509" cy="1350113"/>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Mái nhà chung của muôn loài là bầu trời xanh, xanh đến vô cùng. </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79920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1" y="800101"/>
            <a:ext cx="9601200" cy="573696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6">
            <a:extLst>
              <a:ext uri="{FF2B5EF4-FFF2-40B4-BE49-F238E27FC236}">
                <a16:creationId xmlns:a16="http://schemas.microsoft.com/office/drawing/2014/main" xmlns="" id="{EFF49952-3759-3FE0-3E72-16C99502C278}"/>
              </a:ext>
            </a:extLst>
          </p:cNvPr>
          <p:cNvSpPr txBox="1">
            <a:spLocks noChangeArrowheads="1"/>
          </p:cNvSpPr>
          <p:nvPr/>
        </p:nvSpPr>
        <p:spPr bwMode="auto">
          <a:xfrm>
            <a:off x="4210049" y="1952625"/>
            <a:ext cx="61436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ctr"/>
            <a:r>
              <a:rPr lang="vi-VN" altLang="zh-C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 từ ngữ miêu tả bầu trời xanh – mái nhà chung của muôn vật trong bài thơ Một mái nhà chung? </a:t>
            </a:r>
            <a:endParaRPr kumimoji="0" lang="zh-CN" alt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文本框 6">
            <a:extLst>
              <a:ext uri="{FF2B5EF4-FFF2-40B4-BE49-F238E27FC236}">
                <a16:creationId xmlns:a16="http://schemas.microsoft.com/office/drawing/2014/main" xmlns="" id="{4C5FA294-3EE3-5E19-1C55-B337648B118C}"/>
              </a:ext>
            </a:extLst>
          </p:cNvPr>
          <p:cNvSpPr txBox="1">
            <a:spLocks noChangeArrowheads="1"/>
          </p:cNvSpPr>
          <p:nvPr/>
        </p:nvSpPr>
        <p:spPr bwMode="auto">
          <a:xfrm>
            <a:off x="4171949" y="3657600"/>
            <a:ext cx="6143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457200" lvl="0" indent="-457200" algn="just">
              <a:buFont typeface="Arial" panose="020B0604020202020204" pitchFamily="34" charset="0"/>
              <a:buChar cha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từ ngữ: xanh, xanh đến vô cùng, rực rỡ, bảy sắc cầu vồng.</a:t>
            </a:r>
            <a:endParaRPr kumimoji="0" lang="zh-CN" alt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19102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3"/>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grpSp>
        <p:nvGrpSpPr>
          <p:cNvPr id="7" name="组合 4">
            <a:extLst>
              <a:ext uri="{FF2B5EF4-FFF2-40B4-BE49-F238E27FC236}">
                <a16:creationId xmlns:a16="http://schemas.microsoft.com/office/drawing/2014/main" xmlns="" id="{79545F11-4713-7D3B-2E44-744E9E7E5F21}"/>
              </a:ext>
            </a:extLst>
          </p:cNvPr>
          <p:cNvGrpSpPr/>
          <p:nvPr/>
        </p:nvGrpSpPr>
        <p:grpSpPr>
          <a:xfrm>
            <a:off x="471252" y="616759"/>
            <a:ext cx="11027906" cy="1828875"/>
            <a:chOff x="866078" y="1339848"/>
            <a:chExt cx="8270930" cy="1371656"/>
          </a:xfrm>
        </p:grpSpPr>
        <p:pic>
          <p:nvPicPr>
            <p:cNvPr id="8" name="Picture 2" descr="F:\1-原创素材\1_mm1102\PPT\PPT_014\materaials\pageimg_g20h.png">
              <a:extLst>
                <a:ext uri="{FF2B5EF4-FFF2-40B4-BE49-F238E27FC236}">
                  <a16:creationId xmlns:a16="http://schemas.microsoft.com/office/drawing/2014/main" xmlns="" id="{6DFB995F-9ED5-61C0-249E-AF0DC77F2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078" y="1339848"/>
              <a:ext cx="1400457" cy="1371656"/>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4">
              <a:extLst>
                <a:ext uri="{FF2B5EF4-FFF2-40B4-BE49-F238E27FC236}">
                  <a16:creationId xmlns:a16="http://schemas.microsoft.com/office/drawing/2014/main" xmlns="" id="{A8B9E305-04EA-3502-0E94-DCB903A25B37}"/>
                </a:ext>
              </a:extLst>
            </p:cNvPr>
            <p:cNvSpPr txBox="1"/>
            <p:nvPr/>
          </p:nvSpPr>
          <p:spPr>
            <a:xfrm>
              <a:off x="885237" y="1633741"/>
              <a:ext cx="1298833" cy="6074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sp>
          <p:nvSpPr>
            <p:cNvPr id="12" name="矩形 7">
              <a:extLst>
                <a:ext uri="{FF2B5EF4-FFF2-40B4-BE49-F238E27FC236}">
                  <a16:creationId xmlns:a16="http://schemas.microsoft.com/office/drawing/2014/main" xmlns="" id="{57A19AAD-D91D-FC43-CA8C-9823F8444E9C}"/>
                </a:ext>
              </a:extLst>
            </p:cNvPr>
            <p:cNvSpPr/>
            <p:nvPr/>
          </p:nvSpPr>
          <p:spPr>
            <a:xfrm>
              <a:off x="2332409" y="1620630"/>
              <a:ext cx="6804599" cy="9002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muốn nói điều gì với những người bạn cùng chung sống dưới mái nhà chung?</a:t>
              </a:r>
              <a:endParaRPr kumimoji="0" lang="zh-CN" altLang="en-US" sz="3600" b="0" i="0" u="none" strike="noStrike" kern="1200" cap="none" spc="0" normalizeH="0" baseline="0" noProof="0" dirty="0">
                <a:ln>
                  <a:noFill/>
                </a:ln>
                <a:solidFill>
                  <a:srgbClr val="F5750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xmlns="" id="{D36AAD98-08C0-B68F-03F4-8AD4D9F02FB0}"/>
              </a:ext>
            </a:extLst>
          </p:cNvPr>
          <p:cNvSpPr txBox="1"/>
          <p:nvPr/>
        </p:nvSpPr>
        <p:spPr>
          <a:xfrm>
            <a:off x="2066924" y="2520041"/>
            <a:ext cx="9095509" cy="1350113"/>
          </a:xfrm>
          <a:prstGeom prst="rect">
            <a:avLst/>
          </a:prstGeom>
          <a:noFill/>
        </p:spPr>
        <p:txBody>
          <a:bodyPr wrap="square">
            <a:spAutoFit/>
          </a:bodyPr>
          <a:lstStyle/>
          <a:p>
            <a:pPr lvl="0" algn="just">
              <a:lnSpc>
                <a:spcPct val="120000"/>
              </a:lnSpc>
              <a:spcAft>
                <a:spcPts val="800"/>
              </a:spcAft>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 chung tay bảo vệ bầu trời vì bầu trời là mái nhà chung che chở và bảo vệ muôn loài.</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34298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08BAF91-9FAB-505D-1A23-B50ABF0C0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xmlns="" id="{9ED42FC2-D6C9-2817-F7AD-71173AF77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0">
            <a:extLst>
              <a:ext uri="{FF2B5EF4-FFF2-40B4-BE49-F238E27FC236}">
                <a16:creationId xmlns:a16="http://schemas.microsoft.com/office/drawing/2014/main" xmlns="" id="{C3EF278A-EBEE-85BC-6B09-E5EA0EE70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oup of balloons&#10;&#10;Description automatically generated with low confidence">
            <a:extLst>
              <a:ext uri="{FF2B5EF4-FFF2-40B4-BE49-F238E27FC236}">
                <a16:creationId xmlns:a16="http://schemas.microsoft.com/office/drawing/2014/main" xmlns="" id="{A11FB2BF-A9ED-94CA-35C6-C7C4068E0067}"/>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 name="Picture 4" descr="900+ Notion ý tưởng | hình ảnh, váy áo quince, inspired outfits">
            <a:extLst>
              <a:ext uri="{FF2B5EF4-FFF2-40B4-BE49-F238E27FC236}">
                <a16:creationId xmlns:a16="http://schemas.microsoft.com/office/drawing/2014/main" xmlns="" id="{CE00806E-121B-52EB-0129-43083DE06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900+ Notion ý tưởng | hình ảnh, váy áo quince, inspired outfits">
            <a:extLst>
              <a:ext uri="{FF2B5EF4-FFF2-40B4-BE49-F238E27FC236}">
                <a16:creationId xmlns:a16="http://schemas.microsoft.com/office/drawing/2014/main" xmlns="" id="{CF095E7B-AE85-6551-171F-6F9B9C575C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14C18E46-3B6B-A3F7-133B-BEE7B64F3BD2}"/>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9" name="Picture 8">
            <a:extLst>
              <a:ext uri="{FF2B5EF4-FFF2-40B4-BE49-F238E27FC236}">
                <a16:creationId xmlns:a16="http://schemas.microsoft.com/office/drawing/2014/main" xmlns="" id="{4783F495-5D87-C005-3A0E-D9D4EDC834F8}"/>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xmlns="" id="{307DCAED-4301-2EB1-AB5B-B831C2B7E4F7}"/>
              </a:ext>
            </a:extLst>
          </p:cNvPr>
          <p:cNvSpPr/>
          <p:nvPr/>
        </p:nvSpPr>
        <p:spPr>
          <a:xfrm>
            <a:off x="1600200" y="2893429"/>
            <a:ext cx="9067799" cy="2554545"/>
          </a:xfrm>
          <a:prstGeom prst="rect">
            <a:avLst/>
          </a:prstGeom>
        </p:spPr>
        <p:txBody>
          <a:bodyPr wrap="square">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thơ nói về những mái nhà của các sự vật. Mọi vật đều có mái nhà riêng nhưng đều chung sống dưới bầu trời. Vì thế hãy bảo vệ và giữ gìn mái nhà chung đó. </a:t>
            </a:r>
          </a:p>
        </p:txBody>
      </p:sp>
    </p:spTree>
    <p:extLst>
      <p:ext uri="{BB962C8B-B14F-4D97-AF65-F5344CB8AC3E}">
        <p14:creationId xmlns:p14="http://schemas.microsoft.com/office/powerpoint/2010/main" val="110446474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5" name="PA_图片 1">
            <a:extLst>
              <a:ext uri="{FF2B5EF4-FFF2-40B4-BE49-F238E27FC236}">
                <a16:creationId xmlns:a16="http://schemas.microsoft.com/office/drawing/2014/main" xmlns="" id="{7016E67B-8CF8-DBA6-207A-569C36F85836}"/>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t="48571" r="54581" b="17381"/>
          <a:stretch>
            <a:fillRect/>
          </a:stretch>
        </p:blipFill>
        <p:spPr>
          <a:xfrm>
            <a:off x="4116369" y="297739"/>
            <a:ext cx="6956504" cy="5862471"/>
          </a:xfrm>
          <a:prstGeom prst="rect">
            <a:avLst/>
          </a:prstGeom>
        </p:spPr>
      </p:pic>
      <p:sp>
        <p:nvSpPr>
          <p:cNvPr id="6" name="TextBox 5">
            <a:extLst>
              <a:ext uri="{FF2B5EF4-FFF2-40B4-BE49-F238E27FC236}">
                <a16:creationId xmlns:a16="http://schemas.microsoft.com/office/drawing/2014/main" xmlns="" id="{66A5DE22-8BE3-7666-44D5-07475F752931}"/>
              </a:ext>
            </a:extLst>
          </p:cNvPr>
          <p:cNvSpPr txBox="1"/>
          <p:nvPr/>
        </p:nvSpPr>
        <p:spPr>
          <a:xfrm>
            <a:off x="4571422" y="2074813"/>
            <a:ext cx="5735784" cy="1754326"/>
          </a:xfrm>
          <a:prstGeom prst="rect">
            <a:avLst/>
          </a:prstGeom>
          <a:noFill/>
        </p:spPr>
        <p:txBody>
          <a:bodyPr wrap="square" rtlCol="0">
            <a:spAutoFit/>
          </a:bodyPr>
          <a:lstStyle/>
          <a:p>
            <a:pPr algn="ctr"/>
            <a:r>
              <a:rPr lang="vi-V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thuộc lòng 4 khổ thơ em thích.   </a:t>
            </a:r>
          </a:p>
        </p:txBody>
      </p:sp>
      <p:pic>
        <p:nvPicPr>
          <p:cNvPr id="9" name="Picture 3" descr="E:\丫头\png\小人\卡通类素材\Nipic_8062398_20130326142401079309.png">
            <a:extLst>
              <a:ext uri="{FF2B5EF4-FFF2-40B4-BE49-F238E27FC236}">
                <a16:creationId xmlns:a16="http://schemas.microsoft.com/office/drawing/2014/main" xmlns="" id="{A4CD66E9-38FA-D837-FA1E-1B66F10CFA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964" y="1491299"/>
            <a:ext cx="4216227" cy="505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59024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5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5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5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939" y="2043749"/>
            <a:ext cx="4216227" cy="5058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0819" y="1525693"/>
            <a:ext cx="9021181" cy="5011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72FFD468-B6A3-F070-9154-3007C8975130}"/>
              </a:ext>
            </a:extLst>
          </p:cNvPr>
          <p:cNvPicPr>
            <a:picLocks noChangeAspect="1"/>
          </p:cNvPicPr>
          <p:nvPr/>
        </p:nvPicPr>
        <p:blipFill>
          <a:blip r:embed="rId8"/>
          <a:stretch>
            <a:fillRect/>
          </a:stretch>
        </p:blipFill>
        <p:spPr>
          <a:xfrm>
            <a:off x="4784727" y="3159952"/>
            <a:ext cx="5803895" cy="1414395"/>
          </a:xfrm>
          <a:prstGeom prst="rect">
            <a:avLst/>
          </a:prstGeom>
        </p:spPr>
      </p:pic>
    </p:spTree>
    <p:extLst>
      <p:ext uri="{BB962C8B-B14F-4D97-AF65-F5344CB8AC3E}">
        <p14:creationId xmlns:p14="http://schemas.microsoft.com/office/powerpoint/2010/main" val="228080043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620008" y="409514"/>
            <a:ext cx="108998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1162933" y="12381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nghìn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Sóng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1191508" y="29622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dím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vo</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4106158" y="119056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giàn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gấc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lợp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7735183" y="1209614"/>
            <a:ext cx="356146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ngước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Ngước mắt lên trông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ơi, hãy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 câu cuối cùng: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mái nhà chung...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4182358" y="2886014"/>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vô</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4220458" y="4590989"/>
            <a:ext cx="356146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riêng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chung</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Bảy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vồng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9647028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225" y="165356"/>
            <a:ext cx="11939819" cy="6858000"/>
          </a:xfrm>
          <a:prstGeom prst="rect">
            <a:avLst/>
          </a:prstGeom>
        </p:spPr>
      </p:pic>
      <p:pic>
        <p:nvPicPr>
          <p:cNvPr id="3078" name="图片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7212" y="34925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800" y="3203322"/>
            <a:ext cx="3820034" cy="3820034"/>
          </a:xfrm>
          <a:prstGeom prst="rect">
            <a:avLst/>
          </a:prstGeom>
        </p:spPr>
      </p:pic>
      <p:pic>
        <p:nvPicPr>
          <p:cNvPr id="19" name="Picture 39" descr="卡通儿童">
            <a:extLst>
              <a:ext uri="{FF2B5EF4-FFF2-40B4-BE49-F238E27FC236}">
                <a16:creationId xmlns:a16="http://schemas.microsoft.com/office/drawing/2014/main" xmlns="" id="{47B5B06D-AF80-887A-7C4D-03D946376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0433" y="4970081"/>
            <a:ext cx="5203704" cy="200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0D1DADE6-64DC-44DE-9E18-57FF76E66190}"/>
              </a:ext>
            </a:extLst>
          </p:cNvPr>
          <p:cNvPicPr>
            <a:picLocks noChangeAspect="1"/>
          </p:cNvPicPr>
          <p:nvPr/>
        </p:nvPicPr>
        <p:blipFill>
          <a:blip r:embed="rId8"/>
          <a:stretch>
            <a:fillRect/>
          </a:stretch>
        </p:blipFill>
        <p:spPr>
          <a:xfrm>
            <a:off x="2769229" y="1510843"/>
            <a:ext cx="5986791" cy="3359187"/>
          </a:xfrm>
          <a:prstGeom prst="rect">
            <a:avLst/>
          </a:prstGeom>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A1E23D-2F43-6A41-8185-39D066D2CBC9}"/>
              </a:ext>
            </a:extLst>
          </p:cNvPr>
          <p:cNvSpPr txBox="1">
            <a:spLocks/>
          </p:cNvSpPr>
          <p:nvPr/>
        </p:nvSpPr>
        <p:spPr>
          <a:xfrm>
            <a:off x="3120886" y="687746"/>
            <a:ext cx="8278956"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4" name="TextBox 3">
            <a:extLst>
              <a:ext uri="{FF2B5EF4-FFF2-40B4-BE49-F238E27FC236}">
                <a16:creationId xmlns:a16="http://schemas.microsoft.com/office/drawing/2014/main" xmlns="" id="{0F149B1C-0A95-CDF7-F58B-0575781413AF}"/>
              </a:ext>
            </a:extLst>
          </p:cNvPr>
          <p:cNvSpPr txBox="1"/>
          <p:nvPr/>
        </p:nvSpPr>
        <p:spPr>
          <a:xfrm>
            <a:off x="4124739" y="2007095"/>
            <a:ext cx="7941365"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2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2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2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72350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34523" y="264453"/>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xmlns="" id="{18D3B91C-B51D-C190-AB66-F482CBB70B89}"/>
              </a:ext>
            </a:extLst>
          </p:cNvPr>
          <p:cNvPicPr>
            <a:picLocks noChangeAspect="1"/>
          </p:cNvPicPr>
          <p:nvPr/>
        </p:nvPicPr>
        <p:blipFill>
          <a:blip r:embed="rId6"/>
          <a:stretch>
            <a:fillRect/>
          </a:stretch>
        </p:blipFill>
        <p:spPr>
          <a:xfrm>
            <a:off x="2653347" y="1532165"/>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xmlns=""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xmlns=""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xmlns=""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xmlns=""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xmlns=""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xmlns=""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896225" y="1219543"/>
            <a:ext cx="9248732" cy="646331"/>
          </a:xfrm>
          <a:prstGeom prst="rect">
            <a:avLst/>
          </a:prstGeom>
          <a:noFill/>
        </p:spPr>
        <p:txBody>
          <a:bodyPr wrap="square">
            <a:spAutoFit/>
          </a:bodyPr>
          <a:lstStyle/>
          <a:p>
            <a:pPr lvl="0" algn="ctr"/>
            <a:r>
              <a:rPr lang="en-US" sz="3600" b="1" dirty="0" err="1">
                <a:solidFill>
                  <a:srgbClr val="0070C0"/>
                </a:solidFill>
                <a:latin typeface="Calibri" panose="020F0502020204030204" pitchFamily="34" charset="0"/>
                <a:cs typeface="Calibri" panose="020F0502020204030204" pitchFamily="34" charset="0"/>
              </a:rPr>
              <a:t>Bác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sĩ</a:t>
            </a:r>
            <a:r>
              <a:rPr lang="en-US" sz="3600" b="1" dirty="0">
                <a:solidFill>
                  <a:srgbClr val="0070C0"/>
                </a:solidFill>
                <a:latin typeface="Calibri" panose="020F0502020204030204" pitchFamily="34" charset="0"/>
                <a:cs typeface="Calibri" panose="020F0502020204030204" pitchFamily="34" charset="0"/>
              </a:rPr>
              <a:t> Y-</a:t>
            </a:r>
            <a:r>
              <a:rPr lang="en-US" sz="3600" b="1" dirty="0" err="1">
                <a:solidFill>
                  <a:srgbClr val="0070C0"/>
                </a:solidFill>
                <a:latin typeface="Calibri" panose="020F0502020204030204" pitchFamily="34" charset="0"/>
                <a:cs typeface="Calibri" panose="020F0502020204030204" pitchFamily="34" charset="0"/>
              </a:rPr>
              <a:t>éc</a:t>
            </a: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xanh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người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nước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nào</a:t>
            </a:r>
            <a:r>
              <a:rPr lang="en-US" sz="3600" b="1" dirty="0">
                <a:solidFill>
                  <a:srgbClr val="0070C0"/>
                </a:solidFill>
                <a:latin typeface="Calibri" panose="020F0502020204030204" pitchFamily="34" charset="0"/>
                <a:cs typeface="Calibri" panose="020F0502020204030204" pitchFamily="34" charset="0"/>
              </a:rPr>
              <a:t>?</a:t>
            </a:r>
            <a:endPar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3" name="Text Box 3">
            <a:extLst>
              <a:ext uri="{FF2B5EF4-FFF2-40B4-BE49-F238E27FC236}">
                <a16:creationId xmlns:a16="http://schemas.microsoft.com/office/drawing/2014/main" xmlns="" id="{C0D4174D-1B51-484C-8290-955AB1D67C16}"/>
              </a:ext>
            </a:extLst>
          </p:cNvPr>
          <p:cNvSpPr txBox="1">
            <a:spLocks noChangeArrowheads="1"/>
          </p:cNvSpPr>
          <p:nvPr/>
        </p:nvSpPr>
        <p:spPr bwMode="auto">
          <a:xfrm>
            <a:off x="4970961" y="2271973"/>
            <a:ext cx="217411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a:t>
            </a:r>
            <a:r>
              <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Ấn Độ.</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a:t>
            </a:r>
            <a:r>
              <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Nga.</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a:t>
            </a:r>
            <a:r>
              <a:rPr lang="en-US" altLang="en-US" sz="3200" dirty="0" err="1">
                <a:solidFill>
                  <a:prstClr val="black"/>
                </a:solidFill>
                <a:cs typeface="Calibri" panose="020F0502020204030204" pitchFamily="34" charset="0"/>
              </a:rPr>
              <a:t>Pháp</a:t>
            </a:r>
            <a:endPar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 Thụy Sĩ.</a:t>
            </a:r>
            <a:endPar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40">
            <a:extLst>
              <a:ext uri="{FF2B5EF4-FFF2-40B4-BE49-F238E27FC236}">
                <a16:creationId xmlns:a16="http://schemas.microsoft.com/office/drawing/2014/main" xmlns="" id="{90F54694-3C1D-45D5-A66D-E553BCF11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668114" y="1096479"/>
            <a:ext cx="9248732" cy="646331"/>
          </a:xfrm>
          <a:prstGeom prst="rect">
            <a:avLst/>
          </a:prstGeom>
          <a:noFill/>
        </p:spPr>
        <p:txBody>
          <a:bodyPr wrap="square">
            <a:spAutoFit/>
          </a:bodyPr>
          <a:lstStyle/>
          <a:p>
            <a:pPr lvl="0"/>
            <a:r>
              <a:rPr lang="vi-VN" sz="3600" b="1" dirty="0">
                <a:solidFill>
                  <a:srgbClr val="0070C0"/>
                </a:solidFill>
                <a:latin typeface="Calibri" panose="020F0502020204030204" pitchFamily="34" charset="0"/>
                <a:cs typeface="Calibri" panose="020F0502020204030204" pitchFamily="34" charset="0"/>
              </a:rPr>
              <a:t>Vì sao bà khách ao ước gặp </a:t>
            </a:r>
            <a:r>
              <a:rPr lang="en-US" sz="3600" b="1" dirty="0" err="1">
                <a:solidFill>
                  <a:srgbClr val="0070C0"/>
                </a:solidFill>
                <a:latin typeface="Calibri" panose="020F0502020204030204" pitchFamily="34" charset="0"/>
                <a:cs typeface="Calibri" panose="020F0502020204030204" pitchFamily="34" charset="0"/>
              </a:rPr>
              <a:t>bác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sỹ</a:t>
            </a:r>
            <a:r>
              <a:rPr lang="en-US" sz="3600" b="1" dirty="0">
                <a:solidFill>
                  <a:srgbClr val="0070C0"/>
                </a:solidFill>
                <a:latin typeface="Calibri" panose="020F0502020204030204" pitchFamily="34" charset="0"/>
                <a:cs typeface="Calibri" panose="020F0502020204030204" pitchFamily="34" charset="0"/>
              </a:rPr>
              <a:t> Y-</a:t>
            </a:r>
            <a:r>
              <a:rPr lang="en-US" sz="3600" b="1" dirty="0" err="1">
                <a:solidFill>
                  <a:srgbClr val="0070C0"/>
                </a:solidFill>
                <a:latin typeface="Calibri" panose="020F0502020204030204" pitchFamily="34" charset="0"/>
                <a:cs typeface="Calibri" panose="020F0502020204030204" pitchFamily="34" charset="0"/>
              </a:rPr>
              <a:t>éc</a:t>
            </a: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xanh</a:t>
            </a:r>
            <a:r>
              <a:rPr lang="vi-VN" sz="3600" b="1" dirty="0">
                <a:solidFill>
                  <a:srgbClr val="0070C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1" name="Text Box 3">
            <a:extLst>
              <a:ext uri="{FF2B5EF4-FFF2-40B4-BE49-F238E27FC236}">
                <a16:creationId xmlns:a16="http://schemas.microsoft.com/office/drawing/2014/main" xmlns="" id="{2E4FD11F-B474-43BD-B7FD-EE9CF466D4B8}"/>
              </a:ext>
            </a:extLst>
          </p:cNvPr>
          <p:cNvSpPr txBox="1">
            <a:spLocks noChangeArrowheads="1"/>
          </p:cNvSpPr>
          <p:nvPr/>
        </p:nvSpPr>
        <p:spPr bwMode="auto">
          <a:xfrm>
            <a:off x="1124584" y="2337672"/>
            <a:ext cx="1013714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rPr>
              <a:t>A. </a:t>
            </a:r>
            <a:r>
              <a:rPr kumimoji="0" lang="en-US" altLang="en-US" sz="3200" b="0" i="0" u="none" strike="noStrike" kern="1200" cap="none" spc="0" normalizeH="0" baseline="0" noProof="0" dirty="0" err="1">
                <a:ln>
                  <a:noFill/>
                </a:ln>
                <a:solidFill>
                  <a:prstClr val="black"/>
                </a:solidFill>
                <a:effectLst/>
                <a:uLnTx/>
                <a:uFillTx/>
                <a:cs typeface="Calibri" panose="020F0502020204030204" pitchFamily="34" charset="0"/>
              </a:rPr>
              <a:t>Vì</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ngưỡng</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mộ</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ông</a:t>
            </a:r>
            <a:endPar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endParaRPr>
          </a:p>
          <a:p>
            <a:pPr algn="just"/>
            <a:r>
              <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rPr>
              <a:t>B. </a:t>
            </a:r>
            <a:r>
              <a:rPr lang="nl-NL" altLang="en-US" sz="3200" noProof="0" dirty="0"/>
              <a:t>V</a:t>
            </a:r>
            <a:r>
              <a:rPr lang="nl-NL" sz="3200" dirty="0"/>
              <a:t>ì tò mò muốn biêt điều gì khiến ông chọn cuộc sống nơi góc biển chân trời này để nghiên cứu những bệnh nhiệt đới.</a:t>
            </a:r>
            <a:endPar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endParaRP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cs typeface="Calibri" panose="020F0502020204030204" pitchFamily="34" charset="0"/>
              </a:rPr>
              <a:t>C. </a:t>
            </a:r>
            <a:r>
              <a:rPr kumimoji="0" lang="en-US" altLang="en-US" sz="3200" b="0" i="0" u="none" strike="noStrike" kern="1200" cap="none" spc="0" normalizeH="0" baseline="0" noProof="0" dirty="0" err="1">
                <a:ln>
                  <a:noFill/>
                </a:ln>
                <a:solidFill>
                  <a:prstClr val="black"/>
                </a:solidFill>
                <a:effectLst/>
                <a:uLnTx/>
                <a:uFillTx/>
                <a:cs typeface="Calibri" panose="020F0502020204030204" pitchFamily="34" charset="0"/>
              </a:rPr>
              <a:t>Cả</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2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đáp</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án</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trên</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đều</a:t>
            </a:r>
            <a:r>
              <a:rPr kumimoji="0" lang="en-US" altLang="en-US" sz="3200" b="0" i="0" u="none" strike="noStrike" kern="1200" cap="none" spc="0" normalizeH="0" noProof="0" dirty="0">
                <a:ln>
                  <a:noFill/>
                </a:ln>
                <a:solidFill>
                  <a:prstClr val="black"/>
                </a:solidFill>
                <a:effectLst/>
                <a:uLnTx/>
                <a:uFillTx/>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cs typeface="Calibri" panose="020F0502020204030204" pitchFamily="34" charset="0"/>
              </a:rPr>
              <a:t>đúng</a:t>
            </a:r>
            <a:endParaRPr kumimoji="0" lang="vi-VN" altLang="en-US" sz="3200" b="0" i="0" u="none" strike="noStrike" kern="1200" cap="none" spc="0" normalizeH="0" baseline="0" noProof="0" dirty="0">
              <a:ln>
                <a:noFill/>
              </a:ln>
              <a:solidFill>
                <a:prstClr val="black"/>
              </a:solidFill>
              <a:effectLst/>
              <a:uLnTx/>
              <a:uFillTx/>
              <a:cs typeface="Calibri" panose="020F0502020204030204" pitchFamily="34" charset="0"/>
            </a:endParaRPr>
          </a:p>
        </p:txBody>
      </p:sp>
      <p:pic>
        <p:nvPicPr>
          <p:cNvPr id="13" name="Picture 12">
            <a:extLst>
              <a:ext uri="{FF2B5EF4-FFF2-40B4-BE49-F238E27FC236}">
                <a16:creationId xmlns:a16="http://schemas.microsoft.com/office/drawing/2014/main" xmlns=""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xmlns="" id="{41DA2B6E-8D37-4727-8F42-89C0030253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907" y="3905365"/>
            <a:ext cx="958029" cy="958029"/>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228275" y="853523"/>
            <a:ext cx="10300462" cy="646331"/>
          </a:xfrm>
          <a:prstGeom prst="rect">
            <a:avLst/>
          </a:prstGeom>
          <a:noFill/>
        </p:spPr>
        <p:txBody>
          <a:bodyPr wrap="square">
            <a:spAutoFit/>
          </a:bodyPr>
          <a:lstStyle/>
          <a:p>
            <a:pPr lvl="0" algn="ctr"/>
            <a:r>
              <a:rPr lang="en-US" sz="3600" b="1" dirty="0" err="1">
                <a:solidFill>
                  <a:srgbClr val="0070C0"/>
                </a:solidFill>
                <a:latin typeface="Calibri" panose="020F0502020204030204" pitchFamily="34" charset="0"/>
                <a:cs typeface="Calibri" panose="020F0502020204030204" pitchFamily="34" charset="0"/>
              </a:rPr>
              <a:t>Bệnh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nhiệt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đới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bênh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1" name="Text Box 3">
            <a:extLst>
              <a:ext uri="{FF2B5EF4-FFF2-40B4-BE49-F238E27FC236}">
                <a16:creationId xmlns:a16="http://schemas.microsoft.com/office/drawing/2014/main" xmlns="" id="{2E4FD11F-B474-43BD-B7FD-EE9CF466D4B8}"/>
              </a:ext>
            </a:extLst>
          </p:cNvPr>
          <p:cNvSpPr txBox="1">
            <a:spLocks noChangeArrowheads="1"/>
          </p:cNvSpPr>
          <p:nvPr/>
        </p:nvSpPr>
        <p:spPr bwMode="auto">
          <a:xfrm>
            <a:off x="2324734" y="2061447"/>
            <a:ext cx="1013714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marR="0" lvl="0" indent="-514350" algn="l" defTabSz="914400" rtl="0" eaLnBrk="1" fontAlgn="auto" latinLnBrk="0" hangingPunct="1">
              <a:lnSpc>
                <a:spcPct val="100000"/>
              </a:lnSpc>
              <a:spcBef>
                <a:spcPct val="50000"/>
              </a:spcBef>
              <a:spcAft>
                <a:spcPts val="0"/>
              </a:spcAft>
              <a:buClrTx/>
              <a:buSzTx/>
              <a:buFontTx/>
              <a:buAutoNum type="alphaUcPeriod"/>
              <a:tabLst/>
              <a:defRPr/>
            </a:pPr>
            <a:r>
              <a:rPr kumimoji="0" lang="en-US" alt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Bệnh</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xảy</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ra</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vùng</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khí</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hậu</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nóng</a:t>
            </a:r>
            <a:r>
              <a:rPr kumimoji="0" lang="en-US" alt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ẩm</a:t>
            </a:r>
            <a:endParaRPr kumimoji="0" lang="vi-VN"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14350" lvl="0" indent="-514350" eaLnBrk="1" hangingPunct="1">
              <a:spcBef>
                <a:spcPct val="50000"/>
              </a:spcBef>
              <a:buFontTx/>
              <a:buAutoNum type="alphaUcPeriod"/>
              <a:defRPr/>
            </a:pPr>
            <a:r>
              <a:rPr lang="en-US" altLang="en-US" sz="3200" dirty="0" err="1">
                <a:solidFill>
                  <a:prstClr val="black"/>
                </a:solidFill>
                <a:cs typeface="Calibri" panose="020F0502020204030204" pitchFamily="34" charset="0"/>
              </a:rPr>
              <a:t>Bệnh</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xảy</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ra</a:t>
            </a:r>
            <a:r>
              <a:rPr lang="en-US" altLang="en-US" sz="3200" dirty="0">
                <a:solidFill>
                  <a:prstClr val="black"/>
                </a:solidFill>
                <a:cs typeface="Calibri" panose="020F0502020204030204" pitchFamily="34" charset="0"/>
              </a:rPr>
              <a:t> ở </a:t>
            </a:r>
            <a:r>
              <a:rPr lang="en-US" altLang="en-US" sz="3200" dirty="0" err="1">
                <a:solidFill>
                  <a:prstClr val="black"/>
                </a:solidFill>
                <a:cs typeface="Calibri" panose="020F0502020204030204" pitchFamily="34" charset="0"/>
              </a:rPr>
              <a:t>vùng</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khí</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hậu</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lạnh</a:t>
            </a:r>
            <a:endParaRPr lang="vi-VN" altLang="en-US" sz="3200" dirty="0">
              <a:solidFill>
                <a:prstClr val="black"/>
              </a:solidFill>
              <a:cs typeface="Calibri" panose="020F0502020204030204" pitchFamily="34" charset="0"/>
            </a:endParaRPr>
          </a:p>
          <a:p>
            <a:pPr eaLnBrk="1" hangingPunct="1">
              <a:spcBef>
                <a:spcPct val="50000"/>
              </a:spcBef>
            </a:pPr>
            <a:r>
              <a:rPr kumimoji="0" lang="en-US" alt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a:t>
            </a:r>
            <a:r>
              <a:rPr lang="en-US" altLang="en-US" sz="3200" dirty="0" err="1">
                <a:solidFill>
                  <a:prstClr val="black"/>
                </a:solidFill>
                <a:cs typeface="Calibri" panose="020F0502020204030204" pitchFamily="34" charset="0"/>
              </a:rPr>
              <a:t>Bệnh</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xảy</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ra</a:t>
            </a:r>
            <a:r>
              <a:rPr lang="en-US" altLang="en-US" sz="3200" dirty="0">
                <a:solidFill>
                  <a:prstClr val="black"/>
                </a:solidFill>
                <a:cs typeface="Calibri" panose="020F0502020204030204" pitchFamily="34" charset="0"/>
              </a:rPr>
              <a:t> ở </a:t>
            </a:r>
            <a:r>
              <a:rPr lang="en-US" altLang="en-US" sz="3200" dirty="0" err="1">
                <a:solidFill>
                  <a:prstClr val="black"/>
                </a:solidFill>
                <a:cs typeface="Calibri" panose="020F0502020204030204" pitchFamily="34" charset="0"/>
              </a:rPr>
              <a:t>vùng</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khí</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hậu</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khô</a:t>
            </a:r>
            <a:r>
              <a:rPr lang="en-US" altLang="en-US" sz="3200" dirty="0">
                <a:solidFill>
                  <a:prstClr val="black"/>
                </a:solidFill>
                <a:cs typeface="Calibri" panose="020F0502020204030204" pitchFamily="34" charset="0"/>
              </a:rPr>
              <a:t> </a:t>
            </a:r>
            <a:r>
              <a:rPr lang="en-US" altLang="en-US" sz="3200" dirty="0" err="1">
                <a:solidFill>
                  <a:prstClr val="black"/>
                </a:solidFill>
                <a:cs typeface="Calibri" panose="020F0502020204030204" pitchFamily="34" charset="0"/>
              </a:rPr>
              <a:t>hạn</a:t>
            </a:r>
            <a:endParaRPr lang="vi-VN" altLang="en-US" sz="3200" dirty="0">
              <a:solidFill>
                <a:prstClr val="black"/>
              </a:solidFill>
              <a:cs typeface="Calibri" panose="020F0502020204030204" pitchFamily="34" charset="0"/>
            </a:endParaRPr>
          </a:p>
        </p:txBody>
      </p:sp>
      <p:pic>
        <p:nvPicPr>
          <p:cNvPr id="15" name="图片 40">
            <a:extLst>
              <a:ext uri="{FF2B5EF4-FFF2-40B4-BE49-F238E27FC236}">
                <a16:creationId xmlns:a16="http://schemas.microsoft.com/office/drawing/2014/main" xmlns="" id="{114E5BDE-3CA8-4800-8D32-6862C087E0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4532" y="2000365"/>
            <a:ext cx="958029" cy="958029"/>
          </a:xfrm>
          <a:prstGeom prst="rect">
            <a:avLst/>
          </a:prstGeom>
        </p:spPr>
      </p:pic>
      <p:pic>
        <p:nvPicPr>
          <p:cNvPr id="16" name="Picture 15">
            <a:extLst>
              <a:ext uri="{FF2B5EF4-FFF2-40B4-BE49-F238E27FC236}">
                <a16:creationId xmlns:a16="http://schemas.microsoft.com/office/drawing/2014/main" xmlns=""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940563"/>
            <a:ext cx="4396195" cy="527391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7">
            <a:extLst>
              <a:ext uri="{FF2B5EF4-FFF2-40B4-BE49-F238E27FC236}">
                <a16:creationId xmlns:a16="http://schemas.microsoft.com/office/drawing/2014/main" xmlns="" id="{79153B22-83CC-0D5D-B216-A1EDBDA7D227}"/>
              </a:ext>
            </a:extLst>
          </p:cNvPr>
          <p:cNvSpPr/>
          <p:nvPr/>
        </p:nvSpPr>
        <p:spPr>
          <a:xfrm>
            <a:off x="4156909" y="2258657"/>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E0589578-9B29-F993-CF07-A3CF7EF09CB8}"/>
              </a:ext>
            </a:extLst>
          </p:cNvPr>
          <p:cNvPicPr>
            <a:picLocks noChangeAspect="1"/>
          </p:cNvPicPr>
          <p:nvPr/>
        </p:nvPicPr>
        <p:blipFill>
          <a:blip r:embed="rId7"/>
          <a:stretch>
            <a:fillRect/>
          </a:stretch>
        </p:blipFill>
        <p:spPr>
          <a:xfrm>
            <a:off x="2922758" y="2479036"/>
            <a:ext cx="8858256" cy="1511939"/>
          </a:xfrm>
          <a:prstGeom prst="rect">
            <a:avLst/>
          </a:prstGeom>
        </p:spPr>
      </p:pic>
    </p:spTree>
    <p:extLst>
      <p:ext uri="{BB962C8B-B14F-4D97-AF65-F5344CB8AC3E}">
        <p14:creationId xmlns:p14="http://schemas.microsoft.com/office/powerpoint/2010/main" val="3094736105"/>
      </p:ext>
    </p:extLst>
  </p:cSld>
  <p:clrMapOvr>
    <a:masterClrMapping/>
  </p:clrMapOvr>
  <p:transition spd="slow" advClick="0" advTm="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xmlns=""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xmlns=""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xmlns=""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5" name="图片 24" descr="图片包含 风筝, 伞, 装饰品, 飞行&#10;&#10;描述已自动生成">
            <a:extLst>
              <a:ext uri="{FF2B5EF4-FFF2-40B4-BE49-F238E27FC236}">
                <a16:creationId xmlns:a16="http://schemas.microsoft.com/office/drawing/2014/main" xmlns="" id="{F1D25DB1-43E4-4ECC-8D83-1B128F289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2" name="TextBox 1">
            <a:extLst>
              <a:ext uri="{FF2B5EF4-FFF2-40B4-BE49-F238E27FC236}">
                <a16:creationId xmlns:a16="http://schemas.microsoft.com/office/drawing/2014/main" xmlns="" id="{41910A4E-5F65-AD14-0DBA-DE7F605882A9}"/>
              </a:ext>
            </a:extLst>
          </p:cNvPr>
          <p:cNvSpPr txBox="1"/>
          <p:nvPr/>
        </p:nvSpPr>
        <p:spPr>
          <a:xfrm>
            <a:off x="620008" y="409514"/>
            <a:ext cx="10899800" cy="830997"/>
          </a:xfrm>
          <a:prstGeom prst="rect">
            <a:avLst/>
          </a:prstGeom>
          <a:noFill/>
        </p:spPr>
        <p:txBody>
          <a:bodyPr wrap="square">
            <a:spAutoFit/>
          </a:bodyPr>
          <a:lstStyle/>
          <a:p>
            <a:pPr algn="ctr" latinLnBrk="0"/>
            <a:r>
              <a:rPr lang="en-US"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MỘT MÁI NHÀ CHUNG</a:t>
            </a:r>
          </a:p>
          <a:p>
            <a:pPr algn="ctr" latinLnBrk="0"/>
            <a:r>
              <a:rPr lang="en-US"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24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Trích</a:t>
            </a:r>
            <a:r>
              <a:rPr lang="en-US"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xmlns="" id="{00695C4B-7714-F246-832E-E3D5A1259101}"/>
              </a:ext>
            </a:extLst>
          </p:cNvPr>
          <p:cNvSpPr txBox="1"/>
          <p:nvPr/>
        </p:nvSpPr>
        <p:spPr>
          <a:xfrm>
            <a:off x="1162933" y="1238189"/>
            <a:ext cx="3561467" cy="1569660"/>
          </a:xfrm>
          <a:prstGeom prst="rect">
            <a:avLst/>
          </a:prstGeom>
          <a:noFill/>
        </p:spPr>
        <p:txBody>
          <a:bodyPr wrap="square">
            <a:spAutoFit/>
          </a:bodyPr>
          <a:lstStyle/>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Lợp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nghìn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lá</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Sóng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xanh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rập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xmlns="" id="{6A1D43C5-0816-734A-76FA-F27032542FE7}"/>
              </a:ext>
            </a:extLst>
          </p:cNvPr>
          <p:cNvSpPr txBox="1"/>
          <p:nvPr/>
        </p:nvSpPr>
        <p:spPr>
          <a:xfrm>
            <a:off x="1191508" y="2962214"/>
            <a:ext cx="3561467" cy="1569660"/>
          </a:xfrm>
          <a:prstGeom prst="rect">
            <a:avLst/>
          </a:prstGeom>
          <a:noFill/>
        </p:spPr>
        <p:txBody>
          <a:bodyPr wrap="square">
            <a:spAutoFit/>
          </a:bodyPr>
          <a:lstStyle/>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dím</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lòng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đất</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Tròn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bên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B8556F52-BF4D-BD41-5C0D-47AC3318B0EB}"/>
              </a:ext>
            </a:extLst>
          </p:cNvPr>
          <p:cNvSpPr txBox="1"/>
          <p:nvPr/>
        </p:nvSpPr>
        <p:spPr>
          <a:xfrm>
            <a:off x="4106158" y="1190564"/>
            <a:ext cx="3561467" cy="1569660"/>
          </a:xfrm>
          <a:prstGeom prst="rect">
            <a:avLst/>
          </a:prstGeom>
          <a:noFill/>
        </p:spPr>
        <p:txBody>
          <a:bodyPr wrap="square">
            <a:spAutoFit/>
          </a:bodyPr>
          <a:lstStyle/>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Nghiêng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giàn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gấc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đỏ</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Mái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latinLnBrk="0"/>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giấy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lợp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hồng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xmlns="" id="{46715B67-0563-43B1-5879-B5715AAD6758}"/>
              </a:ext>
            </a:extLst>
          </p:cNvPr>
          <p:cNvSpPr txBox="1"/>
          <p:nvPr/>
        </p:nvSpPr>
        <p:spPr>
          <a:xfrm>
            <a:off x="7735183" y="1209614"/>
            <a:ext cx="3561467" cy="2677656"/>
          </a:xfrm>
          <a:prstGeom prst="rect">
            <a:avLst/>
          </a:prstGeom>
          <a:noFill/>
        </p:spPr>
        <p:txBody>
          <a:bodyPr wrap="square">
            <a:spAutoFit/>
          </a:bodyPr>
          <a:lstStyle/>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ơi, ngước mắt</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Ngước mắt lên trông</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ơi, hãy hát</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Hát câu cuối cùng:</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mái nhà chung</a:t>
            </a:r>
          </a:p>
          <a:p>
            <a:pPr algn="just"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mái nhà chung... </a:t>
            </a:r>
          </a:p>
          <a:p>
            <a:pPr algn="r" latinLnBrk="0"/>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(Định Hải)</a:t>
            </a:r>
          </a:p>
        </p:txBody>
      </p:sp>
      <p:pic>
        <p:nvPicPr>
          <p:cNvPr id="30" name="Picture 29">
            <a:extLst>
              <a:ext uri="{FF2B5EF4-FFF2-40B4-BE49-F238E27FC236}">
                <a16:creationId xmlns:a16="http://schemas.microsoft.com/office/drawing/2014/main" xmlns="" id="{616A33F9-49B8-64D7-D4D0-41FE13DB8D99}"/>
              </a:ext>
            </a:extLst>
          </p:cNvPr>
          <p:cNvPicPr>
            <a:picLocks noChangeAspect="1"/>
          </p:cNvPicPr>
          <p:nvPr/>
        </p:nvPicPr>
        <p:blipFill>
          <a:blip r:embed="rId6"/>
          <a:stretch>
            <a:fillRect/>
          </a:stretch>
        </p:blipFill>
        <p:spPr>
          <a:xfrm>
            <a:off x="7419975" y="4105426"/>
            <a:ext cx="4936601" cy="2921954"/>
          </a:xfrm>
          <a:prstGeom prst="rect">
            <a:avLst/>
          </a:prstGeom>
          <a:ln>
            <a:noFill/>
          </a:ln>
          <a:effectLst>
            <a:softEdge rad="112500"/>
          </a:effectLst>
        </p:spPr>
      </p:pic>
      <p:sp>
        <p:nvSpPr>
          <p:cNvPr id="31" name="TextBox 30">
            <a:extLst>
              <a:ext uri="{FF2B5EF4-FFF2-40B4-BE49-F238E27FC236}">
                <a16:creationId xmlns:a16="http://schemas.microsoft.com/office/drawing/2014/main" xmlns="" id="{039EF042-3DD2-0613-CCD5-DC741361EA72}"/>
              </a:ext>
            </a:extLst>
          </p:cNvPr>
          <p:cNvSpPr txBox="1"/>
          <p:nvPr/>
        </p:nvSpPr>
        <p:spPr>
          <a:xfrm>
            <a:off x="4182358" y="2886014"/>
            <a:ext cx="3561467" cy="1569660"/>
          </a:xfrm>
          <a:prstGeom prst="rect">
            <a:avLst/>
          </a:prstGeom>
          <a:noFill/>
        </p:spPr>
        <p:txBody>
          <a:bodyPr wrap="square">
            <a:spAutoFit/>
          </a:bodyPr>
          <a:lstStyle/>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riêng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vô</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TextBox 31">
            <a:extLst>
              <a:ext uri="{FF2B5EF4-FFF2-40B4-BE49-F238E27FC236}">
                <a16:creationId xmlns:a16="http://schemas.microsoft.com/office/drawing/2014/main" xmlns="" id="{82F6F985-1D14-CC90-52CF-E5D3986BD3A4}"/>
              </a:ext>
            </a:extLst>
          </p:cNvPr>
          <p:cNvSpPr txBox="1"/>
          <p:nvPr/>
        </p:nvSpPr>
        <p:spPr>
          <a:xfrm>
            <a:off x="4220458" y="4590989"/>
            <a:ext cx="3561467" cy="1569660"/>
          </a:xfrm>
          <a:prstGeom prst="rect">
            <a:avLst/>
          </a:prstGeom>
          <a:noFill/>
        </p:spPr>
        <p:txBody>
          <a:bodyPr wrap="square">
            <a:spAutoFit/>
          </a:bodyPr>
          <a:lstStyle/>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riêng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chung</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vòm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cao</a:t>
            </a:r>
            <a:endPar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Bảy</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vồng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89133697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436</TotalTime>
  <Words>1315</Words>
  <Application>Microsoft Office PowerPoint</Application>
  <PresentationFormat>Custom</PresentationFormat>
  <Paragraphs>237</Paragraphs>
  <Slides>29</Slides>
  <Notes>11</Notes>
  <HiddenSlides>0</HiddenSlides>
  <MMClips>0</MMClips>
  <ScaleCrop>false</ScaleCrop>
  <HeadingPairs>
    <vt:vector size="4" baseType="variant">
      <vt:variant>
        <vt:lpstr>Theme</vt:lpstr>
      </vt:variant>
      <vt:variant>
        <vt:i4>6</vt:i4>
      </vt:variant>
      <vt:variant>
        <vt:lpstr>Slide Titles</vt:lpstr>
      </vt:variant>
      <vt:variant>
        <vt:i4>29</vt:i4>
      </vt:variant>
    </vt:vector>
  </HeadingPairs>
  <TitlesOfParts>
    <vt:vector size="35" baseType="lpstr">
      <vt:lpstr>Office 主题</vt:lpstr>
      <vt:lpstr>3_Office 主题​​</vt:lpstr>
      <vt:lpstr>1_Office 主题</vt:lpstr>
      <vt:lpstr>4_Office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PHONG VU</cp:lastModifiedBy>
  <cp:revision>30</cp:revision>
  <dcterms:created xsi:type="dcterms:W3CDTF">2017-09-13T07:21:00Z</dcterms:created>
  <dcterms:modified xsi:type="dcterms:W3CDTF">2024-04-25T00:55:36Z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