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1"/>
  </p:notesMasterIdLst>
  <p:sldIdLst>
    <p:sldId id="290" r:id="rId4"/>
    <p:sldId id="558" r:id="rId5"/>
    <p:sldId id="559" r:id="rId6"/>
    <p:sldId id="329" r:id="rId7"/>
    <p:sldId id="560" r:id="rId8"/>
    <p:sldId id="561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22941A7-F106-BAAC-1D52-03AC27353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8668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xmlns="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xmlns="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xmlns="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xmlns="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xmlns="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xmlns="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xmlns="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xmlns="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242</Words>
  <Application>Microsoft Office PowerPoint</Application>
  <PresentationFormat>Widescreen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inpin heiti</vt:lpstr>
      <vt:lpstr>Times New Roman</vt:lpstr>
      <vt:lpstr>方正卡通简体</vt:lpstr>
      <vt:lpstr>等线</vt:lpstr>
      <vt:lpstr>等线 Light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12</cp:revision>
  <dcterms:created xsi:type="dcterms:W3CDTF">2023-02-06T12:06:37Z</dcterms:created>
  <dcterms:modified xsi:type="dcterms:W3CDTF">2024-05-05T11:58:35Z</dcterms:modified>
</cp:coreProperties>
</file>