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07" r:id="rId3"/>
  </p:sldMasterIdLst>
  <p:notesMasterIdLst>
    <p:notesMasterId r:id="rId13"/>
  </p:notesMasterIdLst>
  <p:sldIdLst>
    <p:sldId id="267" r:id="rId4"/>
    <p:sldId id="290" r:id="rId5"/>
    <p:sldId id="558" r:id="rId6"/>
    <p:sldId id="559" r:id="rId7"/>
    <p:sldId id="329" r:id="rId8"/>
    <p:sldId id="560" r:id="rId9"/>
    <p:sldId id="561" r:id="rId10"/>
    <p:sldId id="271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E3AB-36C7-4685-8D00-8C7EA86CBBE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49CD-2C35-4345-B512-6959DC06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92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10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8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1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02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22941A7-F106-BAAC-1D52-03AC27353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554" y="206478"/>
            <a:ext cx="1169424" cy="11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1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3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2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6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37152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56830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65046"/>
      </p:ext>
    </p:extLst>
  </p:cSld>
  <p:clrMapOvr>
    <a:masterClrMapping/>
  </p:clrMapOvr>
  <p:transition spd="slow" advClick="0" advTm="2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620325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26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65116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48570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048"/>
      </p:ext>
    </p:extLst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4933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344670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8519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17481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92916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325194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987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117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3568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0467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72951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5689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4987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22005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3797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76055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24734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03331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922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323273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52434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68433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404955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8823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9892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88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60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14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4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334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457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73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85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379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4869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5"/>
            </a:lvl4pPr>
            <a:lvl5pPr marL="2437607" indent="0">
              <a:buNone/>
              <a:defRPr sz="2665"/>
            </a:lvl5pPr>
            <a:lvl6pPr marL="3047009" indent="0">
              <a:buNone/>
              <a:defRPr sz="2665"/>
            </a:lvl6pPr>
            <a:lvl7pPr marL="3656411" indent="0">
              <a:buNone/>
              <a:defRPr sz="2665"/>
            </a:lvl7pPr>
            <a:lvl8pPr marL="4265813" indent="0">
              <a:buNone/>
              <a:defRPr sz="2665"/>
            </a:lvl8pPr>
            <a:lvl9pPr marL="4875215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09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77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249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4745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2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99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2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3" y="4669881"/>
            <a:ext cx="3577477" cy="1411096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2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8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9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87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0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29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1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70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8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3CDEB9E-7957-4263-B0C1-7336D1F0306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0" algn="l" defTabSz="1218804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9" indent="-304700" algn="l" defTabSz="1218804" rtl="0" eaLnBrk="1" latinLnBrk="0" hangingPunct="1">
        <a:spcBef>
          <a:spcPct val="2000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1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5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685800"/>
            <a:ext cx="11176000" cy="58402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1871" y="888259"/>
            <a:ext cx="10518929" cy="54931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5173" flipH="1">
            <a:off x="10390693" y="477025"/>
            <a:ext cx="1076608" cy="1257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1374" y="1877517"/>
            <a:ext cx="650941" cy="8173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531" y="5211455"/>
            <a:ext cx="1447867" cy="17024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14220" y="5222150"/>
            <a:ext cx="1376437" cy="14614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611923" y="1945407"/>
            <a:ext cx="1534611" cy="8426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926260" flipV="1">
            <a:off x="10672938" y="1158342"/>
            <a:ext cx="1258999" cy="10461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841029">
            <a:off x="542248" y="596064"/>
            <a:ext cx="635017" cy="60846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55759">
            <a:off x="3840110" y="6131002"/>
            <a:ext cx="513333" cy="491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6F648-3364-425F-A2B1-AB083C91B506}"/>
              </a:ext>
            </a:extLst>
          </p:cNvPr>
          <p:cNvSpPr txBox="1"/>
          <p:nvPr/>
        </p:nvSpPr>
        <p:spPr>
          <a:xfrm>
            <a:off x="304801" y="444585"/>
            <a:ext cx="12191999" cy="51296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933" b="1" dirty="0">
                <a:ln/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933" b="1" dirty="0">
                <a:ln/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933" b="1" dirty="0">
                <a:ln/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ĐẠI QUANG</a:t>
            </a:r>
          </a:p>
        </p:txBody>
      </p:sp>
      <p:sp>
        <p:nvSpPr>
          <p:cNvPr id="17" name="WordArt 9">
            <a:extLst>
              <a:ext uri="{FF2B5EF4-FFF2-40B4-BE49-F238E27FC236}">
                <a16:creationId xmlns:a16="http://schemas.microsoft.com/office/drawing/2014/main" id="{FC3BEC85-EB0A-4593-B5E7-1BDD32F775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4618" y="3264539"/>
            <a:ext cx="8266942" cy="971530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none" numCol="1" fromWordArt="1">
            <a:prstTxWarp prst="textPlain">
              <a:avLst>
                <a:gd name="adj" fmla="val 4988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vi-VN" sz="1867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Môn : </a:t>
            </a:r>
            <a:r>
              <a:rPr lang="en-US" sz="1867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r>
              <a:rPr lang="vi-VN" sz="1867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– Lớp </a:t>
            </a:r>
            <a:r>
              <a:rPr lang="en-US" sz="1867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vi-VN" sz="1867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71131E-D153-422C-AFC8-79F5798C2476}"/>
              </a:ext>
            </a:extLst>
          </p:cNvPr>
          <p:cNvSpPr/>
          <p:nvPr/>
        </p:nvSpPr>
        <p:spPr>
          <a:xfrm>
            <a:off x="-49048" y="2215242"/>
            <a:ext cx="12452394" cy="1071700"/>
          </a:xfrm>
          <a:prstGeom prst="rect">
            <a:avLst/>
          </a:prstGeom>
          <a:effectLst/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68398">
              <a:defRPr/>
            </a:pPr>
            <a:r>
              <a:rPr lang="en-US" sz="3600" b="1" dirty="0">
                <a:ln/>
                <a:solidFill>
                  <a:srgbClr val="0000FF"/>
                </a:solidFill>
                <a:latin typeface="Times New Roman" pitchFamily="18" charset="0"/>
              </a:rPr>
              <a:t>CHÀO MỪNG QUÝ THẦY CÔ</a:t>
            </a:r>
          </a:p>
          <a:p>
            <a:pPr algn="ctr" defTabSz="968398">
              <a:defRPr/>
            </a:pPr>
            <a:r>
              <a:rPr lang="en-US" sz="3600" b="1" dirty="0">
                <a:ln/>
                <a:solidFill>
                  <a:srgbClr val="0000FF"/>
                </a:solidFill>
                <a:latin typeface="Times New Roman" pitchFamily="18" charset="0"/>
              </a:rPr>
              <a:t>VỀ DỰ GIỜ THĂM LỚP 3A</a:t>
            </a:r>
          </a:p>
        </p:txBody>
      </p:sp>
      <p:sp>
        <p:nvSpPr>
          <p:cNvPr id="21" name="WordArt 20">
            <a:extLst>
              <a:ext uri="{FF2B5EF4-FFF2-40B4-BE49-F238E27FC236}">
                <a16:creationId xmlns:a16="http://schemas.microsoft.com/office/drawing/2014/main" id="{2E826A27-5DCB-40CE-92A5-32927FBFFB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29498" y="5557975"/>
            <a:ext cx="5800943" cy="113814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r>
              <a:rPr lang="en-US" sz="24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lang="en-US" sz="24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viên</a:t>
            </a:r>
            <a:r>
              <a:rPr lang="en-US" sz="24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24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Nguyễn</a:t>
            </a:r>
            <a:r>
              <a:rPr lang="en-US" sz="24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Thị</a:t>
            </a:r>
            <a:r>
              <a:rPr lang="en-US" sz="24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Thu </a:t>
            </a:r>
            <a:r>
              <a:rPr lang="en-US" sz="24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Hà</a:t>
            </a:r>
            <a:endParaRPr lang="en-US" sz="2400" b="1" kern="10" dirty="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50100380-0BFA-4DD1-B807-142FA4047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149217" flipH="1">
            <a:off x="1209842" y="342819"/>
            <a:ext cx="1076608" cy="1257185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F9425E05-12F8-427A-84A6-2F08D45F167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981402">
            <a:off x="9652866" y="1050752"/>
            <a:ext cx="594471" cy="594471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4ED14C-E809-4D9B-9C2C-30DECAA36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981402">
            <a:off x="2296955" y="1396734"/>
            <a:ext cx="594471" cy="594471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12ED913B-B4BF-4AF0-92EC-A8A05A5015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981402">
            <a:off x="5295569" y="2439315"/>
            <a:ext cx="594471" cy="594471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C758A608-8249-4099-80C4-99A09752205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981402">
            <a:off x="9022081" y="2588507"/>
            <a:ext cx="594471" cy="594471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2D08A58D-234A-4B74-94FA-76AA45C807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3947086">
            <a:off x="9995409" y="4635834"/>
            <a:ext cx="483681" cy="483681"/>
          </a:xfrm>
          <a:prstGeom prst="rect">
            <a:avLst/>
          </a:prstGeom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6A2473EE-21C3-4ACC-885A-6B109F081C0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3947086">
            <a:off x="1938086" y="5579556"/>
            <a:ext cx="483681" cy="483681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56CF0FB8-BE91-4628-95B9-9034FA12209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3947086">
            <a:off x="9995409" y="270602"/>
            <a:ext cx="483681" cy="483681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47867082-A51D-45AD-834D-3E2B76A644D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3947086">
            <a:off x="339906" y="3644368"/>
            <a:ext cx="483681" cy="48368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8D50781-37CC-4BAA-AA8D-0836C295906A}"/>
              </a:ext>
            </a:extLst>
          </p:cNvPr>
          <p:cNvSpPr/>
          <p:nvPr/>
        </p:nvSpPr>
        <p:spPr>
          <a:xfrm>
            <a:off x="-1836139" y="171131"/>
            <a:ext cx="1622323" cy="1768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94614" y="121920"/>
            <a:ext cx="10097386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55" y="4578885"/>
            <a:ext cx="4473486" cy="22367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8313" y="1278643"/>
            <a:ext cx="452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6F69AC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TOÁN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4568101" y="600983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7728255" y="288112"/>
            <a:ext cx="1063853" cy="1355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413F6-F8BB-84D9-D8AE-38E0AC22DA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9104" y="2334492"/>
            <a:ext cx="7590178" cy="1835055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id="{BF5E75E3-6183-1E03-D8B7-A33F33CDCF02}"/>
              </a:ext>
            </a:extLst>
          </p:cNvPr>
          <p:cNvSpPr txBox="1"/>
          <p:nvPr/>
        </p:nvSpPr>
        <p:spPr>
          <a:xfrm>
            <a:off x="4655629" y="4198824"/>
            <a:ext cx="452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</a:t>
            </a:r>
            <a:r>
              <a:rPr kumimoji="0" lang="en-US" altLang="zh-CN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Tiết</a:t>
            </a:r>
            <a:r>
              <a:rPr kumimoji="0" lang="en-US" altLang="zh-CN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2)</a:t>
            </a: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1DB7C7-3B36-4B5A-9926-FAE9489382AB}"/>
              </a:ext>
            </a:extLst>
          </p:cNvPr>
          <p:cNvSpPr/>
          <p:nvPr/>
        </p:nvSpPr>
        <p:spPr>
          <a:xfrm>
            <a:off x="-1818968" y="121920"/>
            <a:ext cx="1624671" cy="16970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766023" y="-1016199"/>
            <a:ext cx="9447175" cy="7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4" y="2590420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8"/>
            <a:ext cx="12188116" cy="21017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662E6-83FE-4ACA-A32D-847605F43A93}"/>
              </a:ext>
            </a:extLst>
          </p:cNvPr>
          <p:cNvSpPr txBox="1"/>
          <p:nvPr/>
        </p:nvSpPr>
        <p:spPr>
          <a:xfrm>
            <a:off x="2159716" y="1239474"/>
            <a:ext cx="654183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ể tên một số món ăn, thức uống, đồ dùng... thường mang theo trong chuyến đi cắm trại.</a:t>
            </a:r>
            <a:endParaRPr lang="en-US" sz="37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7"/>
          <p:cNvGrpSpPr/>
          <p:nvPr/>
        </p:nvGrpSpPr>
        <p:grpSpPr>
          <a:xfrm>
            <a:off x="314632" y="190738"/>
            <a:ext cx="11040005" cy="1344323"/>
            <a:chOff x="2746204" y="3846647"/>
            <a:chExt cx="10011809" cy="1618645"/>
          </a:xfrm>
        </p:grpSpPr>
        <p:sp>
          <p:nvSpPr>
            <p:cNvPr id="20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/>
            <p:cNvSpPr txBox="1"/>
            <p:nvPr/>
          </p:nvSpPr>
          <p:spPr>
            <a:xfrm>
              <a:off x="2746204" y="4168257"/>
              <a:ext cx="9743717" cy="12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1.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Thảo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luận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lựa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chọn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đồ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ăn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mang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chuyến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9748" y="4924232"/>
            <a:ext cx="2406906" cy="224979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68E6B3-25BB-4D58-018B-381437A0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24854"/>
              </p:ext>
            </p:extLst>
          </p:nvPr>
        </p:nvGraphicFramePr>
        <p:xfrm>
          <a:off x="1130710" y="1907459"/>
          <a:ext cx="10500850" cy="177173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84859">
                  <a:extLst>
                    <a:ext uri="{9D8B030D-6E8A-4147-A177-3AD203B41FA5}">
                      <a16:colId xmlns:a16="http://schemas.microsoft.com/office/drawing/2014/main" val="573755188"/>
                    </a:ext>
                  </a:extLst>
                </a:gridCol>
                <a:gridCol w="1636288">
                  <a:extLst>
                    <a:ext uri="{9D8B030D-6E8A-4147-A177-3AD203B41FA5}">
                      <a16:colId xmlns:a16="http://schemas.microsoft.com/office/drawing/2014/main" val="1365863103"/>
                    </a:ext>
                  </a:extLst>
                </a:gridCol>
                <a:gridCol w="2215694">
                  <a:extLst>
                    <a:ext uri="{9D8B030D-6E8A-4147-A177-3AD203B41FA5}">
                      <a16:colId xmlns:a16="http://schemas.microsoft.com/office/drawing/2014/main" val="609776206"/>
                    </a:ext>
                  </a:extLst>
                </a:gridCol>
                <a:gridCol w="1521836">
                  <a:extLst>
                    <a:ext uri="{9D8B030D-6E8A-4147-A177-3AD203B41FA5}">
                      <a16:colId xmlns:a16="http://schemas.microsoft.com/office/drawing/2014/main" val="2754788713"/>
                    </a:ext>
                  </a:extLst>
                </a:gridCol>
                <a:gridCol w="1773986">
                  <a:extLst>
                    <a:ext uri="{9D8B030D-6E8A-4147-A177-3AD203B41FA5}">
                      <a16:colId xmlns:a16="http://schemas.microsoft.com/office/drawing/2014/main" val="3865464723"/>
                    </a:ext>
                  </a:extLst>
                </a:gridCol>
                <a:gridCol w="1468187">
                  <a:extLst>
                    <a:ext uri="{9D8B030D-6E8A-4147-A177-3AD203B41FA5}">
                      <a16:colId xmlns:a16="http://schemas.microsoft.com/office/drawing/2014/main" val="4013106363"/>
                    </a:ext>
                  </a:extLst>
                </a:gridCol>
              </a:tblGrid>
              <a:tr h="570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Món ăn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Xôi chả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Cơm cuộn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 lát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 trộn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Piza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196205"/>
                  </a:ext>
                </a:extLst>
              </a:tr>
              <a:tr h="1201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2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0890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 cùng, chúng mình sẽ cùng nhau chọn màu áo đồng phục lớp. Do cửa hàng chỉ có đủ số lượng áo với ba màu: trắng, đỏ và vàng, nên cả lớp sẽ chỉ chọn một trong số ba màu áo đó.</a:t>
            </a:r>
          </a:p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thu thập ý kiến của các bạn và ghi lại kết quả vào bảng số liệu dưới đây.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305CC0-03AB-2D18-606E-DF7537898A28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221F67A-6CE4-8BEC-5980-10E1D886B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55424"/>
              </p:ext>
            </p:extLst>
          </p:nvPr>
        </p:nvGraphicFramePr>
        <p:xfrm>
          <a:off x="1471560" y="3167898"/>
          <a:ext cx="926526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33">
                  <a:extLst>
                    <a:ext uri="{9D8B030D-6E8A-4147-A177-3AD203B41FA5}">
                      <a16:colId xmlns:a16="http://schemas.microsoft.com/office/drawing/2014/main" val="2823489703"/>
                    </a:ext>
                  </a:extLst>
                </a:gridCol>
                <a:gridCol w="4632633">
                  <a:extLst>
                    <a:ext uri="{9D8B030D-6E8A-4147-A177-3AD203B41FA5}">
                      <a16:colId xmlns:a16="http://schemas.microsoft.com/office/drawing/2014/main" val="412674651"/>
                    </a:ext>
                  </a:extLst>
                </a:gridCol>
              </a:tblGrid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áo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95185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289446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685419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5403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FEB0C7-E1D2-7160-BE04-603B91B26061}"/>
              </a:ext>
            </a:extLst>
          </p:cNvPr>
          <p:cNvSpPr txBox="1"/>
          <p:nvPr/>
        </p:nvSpPr>
        <p:spPr>
          <a:xfrm>
            <a:off x="1877960" y="5584722"/>
            <a:ext cx="880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68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138499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Ngoài ra, Rô-bốt gợi ý một cách chọn màu áo tiết kiệm thời gian hơn bằng cách gieo xúc xắc, quan sát mặt trên của xúc xắc rồi lựa chọn màu áo như sau: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305CC0-03AB-2D18-606E-DF7537898A28}"/>
              </a:ext>
            </a:extLst>
          </p:cNvPr>
          <p:cNvSpPr/>
          <p:nvPr/>
        </p:nvSpPr>
        <p:spPr>
          <a:xfrm>
            <a:off x="344129" y="399732"/>
            <a:ext cx="888089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15215-221E-2A03-C0EF-D5FDAADA2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251" y="2135444"/>
            <a:ext cx="7677150" cy="270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EE93C-D09D-F6F4-AC11-548EE1FF0E07}"/>
              </a:ext>
            </a:extLst>
          </p:cNvPr>
          <p:cNvSpPr txBox="1"/>
          <p:nvPr/>
        </p:nvSpPr>
        <p:spPr>
          <a:xfrm>
            <a:off x="1632155" y="5024284"/>
            <a:ext cx="8809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42990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3" y="1046766"/>
            <a:ext cx="8808334" cy="5307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04" y="4318329"/>
            <a:ext cx="1423686" cy="1375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088199"/>
            <a:ext cx="3680750" cy="3769801"/>
          </a:xfrm>
          <a:prstGeom prst="rect">
            <a:avLst/>
          </a:prstGeom>
        </p:spPr>
      </p:pic>
      <p:pic>
        <p:nvPicPr>
          <p:cNvPr id="16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97" y="-25080"/>
            <a:ext cx="2139700" cy="4343409"/>
          </a:xfrm>
          <a:prstGeom prst="rect">
            <a:avLst/>
          </a:prstGeom>
        </p:spPr>
      </p:pic>
      <p:pic>
        <p:nvPicPr>
          <p:cNvPr id="17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17" y="287794"/>
            <a:ext cx="640080" cy="533400"/>
          </a:xfrm>
          <a:prstGeom prst="rect">
            <a:avLst/>
          </a:prstGeom>
        </p:spPr>
      </p:pic>
      <p:pic>
        <p:nvPicPr>
          <p:cNvPr id="18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09" y="665766"/>
            <a:ext cx="457200" cy="3810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63" y="129843"/>
            <a:ext cx="457200" cy="38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EA037-C86F-D9C9-ACC1-4993897D8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7814" y="-510846"/>
            <a:ext cx="7340220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80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D2C14E-3163-4C21-9BF9-F67CAFE049B7}"/>
              </a:ext>
            </a:extLst>
          </p:cNvPr>
          <p:cNvSpPr/>
          <p:nvPr/>
        </p:nvSpPr>
        <p:spPr>
          <a:xfrm>
            <a:off x="-1818968" y="121920"/>
            <a:ext cx="1624671" cy="16970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0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275</Words>
  <Application>Microsoft Office PowerPoint</Application>
  <PresentationFormat>Widescreen</PresentationFormat>
  <Paragraphs>42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Calibri Light</vt:lpstr>
      <vt:lpstr>inpin heiti</vt:lpstr>
      <vt:lpstr>Times New Roman</vt:lpstr>
      <vt:lpstr>包图主题2</vt:lpstr>
      <vt:lpstr>office</vt:lpstr>
      <vt:lpstr>1_第一PPT，www.1ppt.com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13</cp:revision>
  <dcterms:created xsi:type="dcterms:W3CDTF">2023-02-06T12:06:37Z</dcterms:created>
  <dcterms:modified xsi:type="dcterms:W3CDTF">2024-05-07T22:52:17Z</dcterms:modified>
</cp:coreProperties>
</file>