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60" r:id="rId4"/>
    <p:sldId id="262" r:id="rId5"/>
    <p:sldId id="264" r:id="rId6"/>
    <p:sldId id="266" r:id="rId7"/>
    <p:sldId id="267" r:id="rId8"/>
    <p:sldId id="268" r:id="rId9"/>
    <p:sldId id="270" r:id="rId10"/>
    <p:sldId id="271" r:id="rId11"/>
    <p:sldId id="272" r:id="rId12"/>
    <p:sldId id="280" r:id="rId13"/>
    <p:sldId id="281" r:id="rId14"/>
    <p:sldId id="282" r:id="rId15"/>
    <p:sldId id="273" r:id="rId16"/>
    <p:sldId id="275" r:id="rId17"/>
    <p:sldId id="276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7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7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84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841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221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914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2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8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2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22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79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5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1F48-8901-4611-BEAE-A2945144903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47AF-F27A-4315-A343-1F41E3B12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1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686050" y="1466850"/>
            <a:ext cx="4038600" cy="3429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89404"/>
              </a:avLst>
            </a:prstTxWarp>
          </a:bodyPr>
          <a:lstStyle/>
          <a:p>
            <a:pPr algn="ctr"/>
            <a:endParaRPr lang="en-US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68686"/>
                </a:outerShdw>
              </a:effectLst>
              <a:latin typeface=".VnArabia"/>
            </a:endParaRPr>
          </a:p>
        </p:txBody>
      </p:sp>
      <p:pic>
        <p:nvPicPr>
          <p:cNvPr id="2051" name="Picture 8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2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5" descr="anim1690[1]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2362200" y="321945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566584">
            <a:off x="771525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" descr="anim1690[1]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6419850" y="32385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96240" y="1447802"/>
            <a:ext cx="83820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Arial" charset="0"/>
              </a:rPr>
              <a:t>Chào </a:t>
            </a:r>
            <a:r>
              <a:rPr lang="en-US" sz="4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Arial" charset="0"/>
              </a:rPr>
              <a:t>mừng </a:t>
            </a:r>
          </a:p>
          <a:p>
            <a:pPr algn="ctr">
              <a:defRPr/>
            </a:pPr>
            <a:r>
              <a:rPr lang="en-US" sz="4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Arial" charset="0"/>
              </a:rPr>
              <a:t>quý thầy cô đến thăm, dự giờ lớp 1A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0999" y="609602"/>
            <a:ext cx="8534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ĐẠI LỘC</a:t>
            </a:r>
          </a:p>
          <a:p>
            <a:pPr algn="ctr">
              <a:defRPr/>
            </a:pPr>
            <a:r>
              <a:rPr lang="en-US" sz="2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ĐẠI QUANG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7800" y="3962400"/>
            <a:ext cx="571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HP001 5 hàng" pitchFamily="34" charset="0"/>
                <a:cs typeface="Arial" charset="0"/>
              </a:rPr>
              <a:t>Môn: </a:t>
            </a:r>
            <a:r>
              <a:rPr lang="en-US" sz="3600" b="1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HP001 5 hàng" pitchFamily="34" charset="0"/>
                <a:cs typeface="Arial" charset="0"/>
              </a:rPr>
              <a:t>Toán</a:t>
            </a:r>
          </a:p>
          <a:p>
            <a:pPr algn="ctr">
              <a:defRPr/>
            </a:pPr>
            <a:r>
              <a:rPr lang="en-US" sz="3600" b="1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HP001 5 hàng" pitchFamily="34" charset="0"/>
                <a:cs typeface="Arial" charset="0"/>
              </a:rPr>
              <a:t>GV: Trương Thị Liễu</a:t>
            </a:r>
            <a:endParaRPr lang="en-US" sz="3600" b="1" dirty="0">
              <a:ln>
                <a:solidFill>
                  <a:srgbClr val="800080"/>
                </a:solidFill>
              </a:ln>
              <a:solidFill>
                <a:srgbClr val="800080"/>
              </a:solidFill>
              <a:latin typeface="HP001 5 hàng" pitchFamily="34" charset="0"/>
              <a:cs typeface="Arial" charset="0"/>
            </a:endParaRPr>
          </a:p>
        </p:txBody>
      </p:sp>
      <p:pic>
        <p:nvPicPr>
          <p:cNvPr id="2065" name="Pictur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2575" y="5343525"/>
            <a:ext cx="6191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67013" y="152400"/>
            <a:ext cx="3762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xmlns="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0751" y="27018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3557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82250" y="20765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0579" y="8291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6" y="18800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831683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338971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3202" y="3055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56" y="379878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539972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539403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541240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5418092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541240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540312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539021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489139" y="5390219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09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1011445"/>
            <a:ext cx="9209414" cy="114299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630688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12904" y="326124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675" y="385023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5725453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572545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572545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575009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5750097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575009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8382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7" y="1519237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106614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37567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200" y="3429000"/>
            <a:ext cx="7177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Tiết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xmlns="" val="29991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77808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29200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5498" y="1981200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xmlns="" val="2115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53043" y="3026029"/>
            <a:ext cx="7489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3386139"/>
            <a:ext cx="11108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01691" y="3364584"/>
            <a:ext cx="400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8" y="3048001"/>
            <a:ext cx="8322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5091" y="4386129"/>
            <a:ext cx="8334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417334" y="4454471"/>
            <a:ext cx="8203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6395" y="1955679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11901" y="2001617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107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4800" y="452331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57200" y="14906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xmlns="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8625" y="28190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68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645" y="993746"/>
            <a:ext cx="82296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18 + ?? = 88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8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3661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1007296" y="125788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078461" y="1327684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32882" y="132239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313063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77025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620" y="2229246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657599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721" y="3688376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632329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66310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671106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4764" y="369388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/>
      <p:bldP spid="20506" grpId="0"/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470</Words>
  <Application>Microsoft Office PowerPoint</Application>
  <PresentationFormat>On-screen Show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Hướng dẫn:   Ví dụ phép tính:  18 + ?? = 88   - Nhẩm lần lượt từ hàng đơn vị:  8 cộng với số nào để bằng 8 ?  - Tiếp đến nhẩm hàng chục: 1 cộng với số nào để bằng 8 ? </vt:lpstr>
      <vt:lpstr>Slide 9</vt:lpstr>
      <vt:lpstr>Slide 10</vt:lpstr>
      <vt:lpstr>Bài toán cho biết gì?</vt:lpstr>
      <vt:lpstr>Slide 12</vt:lpstr>
      <vt:lpstr>Hướng dẫn:  Thực hiện tính nhẩm ra vở nháp lần lượt theo thứ tự từ trái sang phải rồi điền kết quả vào vở.</vt:lpstr>
      <vt:lpstr>Slide 14</vt:lpstr>
      <vt:lpstr>Slide 15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Slide 18</vt:lpstr>
    </vt:vector>
  </TitlesOfParts>
  <Company>Viet Tri Phu Tho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Viet Tiep</dc:creator>
  <cp:lastModifiedBy>ADMIN</cp:lastModifiedBy>
  <cp:revision>29</cp:revision>
  <dcterms:created xsi:type="dcterms:W3CDTF">2020-08-18T07:50:17Z</dcterms:created>
  <dcterms:modified xsi:type="dcterms:W3CDTF">2024-04-30T08:49:01Z</dcterms:modified>
</cp:coreProperties>
</file>