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3ADD-9E3F-D4A2-8C5F-54A788A97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1CA7D-BC05-4BA5-91CB-3A78E95D8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CEEA4-7810-4E7A-BC83-77561CE6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4531-E69A-48A0-9697-0C96ED86BCF4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A2B96-70E3-5D11-D50E-E38AEBB3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79E65-241F-81C7-CAE6-26FBEC39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BE4-A47C-48EA-99CC-C500BC02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6AC5-E1BB-EFBF-753F-3A3D841B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A15CA-9B9C-770F-A4D2-A2D0D499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0E940-AF85-3032-BDC4-99E1E1D9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4531-E69A-48A0-9697-0C96ED86BCF4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C489D-E6BC-7FF0-A44A-10F7AF1F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E6B91-57D1-89BB-7C60-86695ECC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BE4-A47C-48EA-99CC-C500BC02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9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4CA8B-4A5A-005F-D612-DBCA951A5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9CF38-A854-1596-8440-C802423FF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5093A-45E2-753D-8832-A7DCD5D8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4531-E69A-48A0-9697-0C96ED86BCF4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F4E27-8705-F84D-782B-489F2DC9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6BF3E-6652-FAFF-BCD5-10D98531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BE4-A47C-48EA-99CC-C500BC02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6DFF-D93B-FEA5-731D-AB74E038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8DFB9-435D-C56F-1938-7A9BBF0A2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0F0F6-3148-83CD-231F-4FFFC07D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4531-E69A-48A0-9697-0C96ED86BCF4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FC97C-B8A6-0F63-094B-0ADA6E37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78BE4-9533-EB80-C977-663D6818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BE4-A47C-48EA-99CC-C500BC02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3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7C6B-821E-1D5F-9F34-AB4CA3B6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5B40D-ECE2-B8FF-DA24-E44A89AE5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7925-29D0-1852-FDEF-8DE5220A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4531-E69A-48A0-9697-0C96ED86BCF4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6ACB6-25A6-068E-576E-0C478A49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E982A-AF80-3BD6-7BE0-0AFD3A27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BE4-A47C-48EA-99CC-C500BC02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6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4B10-4989-41A0-A610-B646529B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D1E08-DDF5-5414-38F5-CF978C5FF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39506-EB70-AB65-3C4A-5775787CA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4D088-D00A-D1B2-7291-69F82F0A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4531-E69A-48A0-9697-0C96ED86BCF4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803E7-1933-D87B-7E31-C04108D5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D6823-1134-7917-1C85-81975BDA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BE4-A47C-48EA-99CC-C500BC02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4BBE-D460-460E-4D3C-43F1EA03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6C136-3A1E-5CDA-7314-548664ECF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D0CC8-CE9B-E206-7D2B-DEC7871DF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EB12D-8601-0857-E5C6-82F5A2498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B4CB1-4BD0-EB84-3FE5-F861CB756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C6970-01F9-70A3-CD87-8104D6FC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4531-E69A-48A0-9697-0C96ED86BCF4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65D522-CAF0-1499-6FB6-9D67ED48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3610D-31D5-4C4F-13C6-A3C2893E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BE4-A47C-48EA-99CC-C500BC02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4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47A9-6632-00BA-D559-35523AC8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B0384-6F85-10E5-957A-F98EC2CA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4531-E69A-48A0-9697-0C96ED86BCF4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65A4F-7DB1-6CD4-A66F-D41E6FB7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9F585-C4C5-0E32-BA2C-466F729F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BE4-A47C-48EA-99CC-C500BC02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1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143FA-C65C-85FB-3B54-72DCBB10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4531-E69A-48A0-9697-0C96ED86BCF4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303B3-2213-E859-7138-EABB40D4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213BD-BD6A-DCFD-D3D2-20CD0FFF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BE4-A47C-48EA-99CC-C500BC02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2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CCAD-CC10-5A49-9312-717DB90B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F33D7-7996-8B2A-07C7-6AC5AC4FF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B3D1C-0D11-A2D2-2199-FEDB7F6BD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34509-4CA0-5C9A-E616-755199BA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4531-E69A-48A0-9697-0C96ED86BCF4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9D009-50A4-6DE7-DA7F-A72F6B96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18790-0A70-F5E0-8EED-ECC54DC3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BE4-A47C-48EA-99CC-C500BC02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2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17BB-6DA5-FA08-8F1F-4AD2725C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8D1DF-D82F-5CDB-1D03-480F5171C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86D40-A375-EDEC-89BC-088D29163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AC0A3-DC6E-3A0C-3EA3-E7752BB0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4531-E69A-48A0-9697-0C96ED86BCF4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4F543-7E51-A826-1392-AAB8AEEE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02727-F0F9-FB1A-D823-3AA27E87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BE4-A47C-48EA-99CC-C500BC02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78AA4-1BA0-E82E-1152-C457E043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BC085-AD94-F9A3-3ACD-93B2CC55D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226C0-B220-36E0-C84F-8BD420BC6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204531-E69A-48A0-9697-0C96ED86BCF4}" type="datetimeFigureOut">
              <a:rPr lang="en-US" smtClean="0"/>
              <a:t>09/05/2024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984FB-4FCA-7A17-038A-49943D3C1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E21A2-83AE-7B1F-9060-50B6AFAE5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9E9BE4-A47C-48EA-99CC-C500BC02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7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4849" y="2278967"/>
            <a:ext cx="7309144" cy="2504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Môn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Mĩ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Thuật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2904" y="2629711"/>
            <a:ext cx="317303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Lớp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94523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14" y="1909801"/>
            <a:ext cx="7091346" cy="48730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99" y="1909801"/>
            <a:ext cx="7386768" cy="4931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0000" y="239151"/>
            <a:ext cx="649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0667" y="605433"/>
            <a:ext cx="1022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XEM TRANH BÁC HỒ ĐI CÔNG TÁC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119" y="986472"/>
            <a:ext cx="4353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</a:t>
            </a:r>
            <a:r>
              <a:rPr lang="en-US" sz="20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119" y="1124971"/>
            <a:ext cx="1059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CÁCH THỂ 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4" y="1909801"/>
            <a:ext cx="6907236" cy="4378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44" y="1909801"/>
            <a:ext cx="7459566" cy="4948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97" y="1672238"/>
            <a:ext cx="7453170" cy="521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1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000" y="239151"/>
            <a:ext cx="649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6030" y="885482"/>
            <a:ext cx="1022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XEM TRANH BÁC HỒ ĐI CÔNG TÁC</a:t>
            </a:r>
          </a:p>
        </p:txBody>
      </p:sp>
      <p:sp>
        <p:nvSpPr>
          <p:cNvPr id="6" name="TextBox 5"/>
          <p:cNvSpPr txBox="1"/>
          <p:nvPr/>
        </p:nvSpPr>
        <p:spPr>
          <a:xfrm rot="20792106">
            <a:off x="204748" y="2318845"/>
            <a:ext cx="2640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452" y="3165231"/>
            <a:ext cx="11310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8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8" y="2419119"/>
            <a:ext cx="7984734" cy="4375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8" y="772100"/>
            <a:ext cx="7984734" cy="6022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8" y="772100"/>
            <a:ext cx="7984734" cy="6022071"/>
          </a:xfrm>
          <a:prstGeom prst="rect">
            <a:avLst/>
          </a:prstGeom>
        </p:spPr>
      </p:pic>
      <p:sp>
        <p:nvSpPr>
          <p:cNvPr id="4" name="AutoShape 2" descr="Vẽ tranh Bác Hồ và thiếu nhi - Cách vẽ tranh Bác Hồ cho cá ăn cùng các c...  | Cách vẽ, Mỹ thuật, Chiến tranh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ọa sĩ sáng tác nhiều tranh về Chủ tịch Hồ Chí M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18" y="97592"/>
            <a:ext cx="7984734" cy="67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15" y="34925"/>
            <a:ext cx="9185189" cy="682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35" y="17462"/>
            <a:ext cx="9340948" cy="682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0659" y="675249"/>
            <a:ext cx="7455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7703" y="1710229"/>
            <a:ext cx="6302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65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5770" y="1517357"/>
            <a:ext cx="780534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5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9975" y="889018"/>
            <a:ext cx="5458265" cy="65842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6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3635" y="3488789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4856" y="1795699"/>
            <a:ext cx="6776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BÁC HỒ ĐI CÔNG TÁC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04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000" y="239151"/>
            <a:ext cx="649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6030" y="885482"/>
            <a:ext cx="1022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13: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TRANH BÁC HỒ ĐI CÔNG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728" y="1739562"/>
            <a:ext cx="1059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vài nét về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613" y="2716753"/>
            <a:ext cx="6428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3613" y="3875973"/>
            <a:ext cx="755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3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11" y="0"/>
            <a:ext cx="825773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5" y="0"/>
            <a:ext cx="6203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000" y="239151"/>
            <a:ext cx="649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6030" y="885482"/>
            <a:ext cx="1022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XEM TRANH BÁC HỒ ĐI CÔNG TÁC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68" y="0"/>
            <a:ext cx="12343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000" y="239151"/>
            <a:ext cx="649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6030" y="885482"/>
            <a:ext cx="1022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XEM TRANH BÁC HỒ ĐI CÔNG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732" y="1470257"/>
            <a:ext cx="1059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865" y="2556198"/>
            <a:ext cx="4103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75" y="2226210"/>
            <a:ext cx="7054960" cy="439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000" y="239151"/>
            <a:ext cx="649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6030" y="885482"/>
            <a:ext cx="1022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XEM TRANH BÁC HỒ ĐI CÔNG TÁC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396" y="1417168"/>
            <a:ext cx="965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7013" y="3248159"/>
            <a:ext cx="3457196" cy="2892540"/>
            <a:chOff x="327013" y="3248159"/>
            <a:chExt cx="3457196" cy="28925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13" y="3248159"/>
              <a:ext cx="3457196" cy="249997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04276" y="5617479"/>
              <a:ext cx="1885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73716" y="3248159"/>
            <a:ext cx="3798088" cy="2830713"/>
            <a:chOff x="4473716" y="3248159"/>
            <a:chExt cx="3798088" cy="28307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716" y="3248159"/>
              <a:ext cx="3798088" cy="24773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52814" y="5555652"/>
              <a:ext cx="1501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79765" y="3248159"/>
            <a:ext cx="3306004" cy="2892540"/>
            <a:chOff x="8679765" y="3248159"/>
            <a:chExt cx="3306004" cy="28925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765" y="3248159"/>
              <a:ext cx="3263705" cy="249997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16292" y="5617479"/>
              <a:ext cx="1969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44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000" y="239151"/>
            <a:ext cx="649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6030" y="885482"/>
            <a:ext cx="1022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XEM TRANH BÁC HỒ ĐI CÔNG TÁC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932" y="1221734"/>
            <a:ext cx="4353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</a:t>
            </a:r>
            <a:r>
              <a:rPr lang="en-US" sz="40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932" y="1725402"/>
            <a:ext cx="1059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CÁCH THỂ 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76849" y="2884926"/>
            <a:ext cx="4337685" cy="3293506"/>
            <a:chOff x="1176849" y="2884926"/>
            <a:chExt cx="4337685" cy="32935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849" y="2884926"/>
              <a:ext cx="4337685" cy="27702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870000" y="5655212"/>
              <a:ext cx="17162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H4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11815" y="2884926"/>
            <a:ext cx="4318781" cy="3245818"/>
            <a:chOff x="6611815" y="2884926"/>
            <a:chExt cx="4318781" cy="32458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815" y="2884926"/>
              <a:ext cx="4318781" cy="277981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525212" y="5607524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0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000" y="239151"/>
            <a:ext cx="649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6030" y="885482"/>
            <a:ext cx="1022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XEM TRANH BÁC HỒ ĐI CÔNG TÁC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932" y="1221734"/>
            <a:ext cx="4353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</a:t>
            </a:r>
            <a:r>
              <a:rPr lang="en-US" sz="40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932" y="1725402"/>
            <a:ext cx="1059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CÁCH THỂ 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5760" y="2875401"/>
            <a:ext cx="3587262" cy="2973988"/>
            <a:chOff x="365760" y="2875401"/>
            <a:chExt cx="3587262" cy="29739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" y="2875401"/>
              <a:ext cx="3587262" cy="247032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825378" y="5264614"/>
              <a:ext cx="18428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90449" y="2930999"/>
            <a:ext cx="3020173" cy="2918390"/>
            <a:chOff x="4590449" y="2930999"/>
            <a:chExt cx="3020173" cy="29183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49" y="2930999"/>
              <a:ext cx="3020173" cy="241472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89022" y="5264614"/>
              <a:ext cx="1181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48049" y="2903200"/>
            <a:ext cx="3209925" cy="2946190"/>
            <a:chOff x="8248049" y="2903200"/>
            <a:chExt cx="3209925" cy="29461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8049" y="2903200"/>
              <a:ext cx="3209925" cy="241472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585916" y="5264615"/>
              <a:ext cx="150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0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302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MSI</cp:lastModifiedBy>
  <cp:revision>24</cp:revision>
  <dcterms:created xsi:type="dcterms:W3CDTF">2021-09-12T04:33:45Z</dcterms:created>
  <dcterms:modified xsi:type="dcterms:W3CDTF">2024-05-09T03:04:17Z</dcterms:modified>
</cp:coreProperties>
</file>