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3" r:id="rId2"/>
    <p:sldId id="303" r:id="rId3"/>
    <p:sldId id="304" r:id="rId4"/>
    <p:sldId id="305" r:id="rId5"/>
    <p:sldId id="267" r:id="rId6"/>
    <p:sldId id="298" r:id="rId7"/>
    <p:sldId id="288" r:id="rId8"/>
    <p:sldId id="299" r:id="rId9"/>
    <p:sldId id="300" r:id="rId10"/>
    <p:sldId id="301" r:id="rId11"/>
    <p:sldId id="302" r:id="rId12"/>
    <p:sldId id="289" r:id="rId13"/>
    <p:sldId id="290" r:id="rId14"/>
    <p:sldId id="291" r:id="rId15"/>
    <p:sldId id="297" r:id="rId16"/>
    <p:sldId id="293" r:id="rId17"/>
    <p:sldId id="296" r:id="rId18"/>
    <p:sldId id="294" r:id="rId19"/>
    <p:sldId id="287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7" autoAdjust="0"/>
  </p:normalViewPr>
  <p:slideViewPr>
    <p:cSldViewPr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5171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6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68045" y="1170662"/>
            <a:ext cx="6424612" cy="10962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</a:rPr>
              <a:t>Tự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nhiên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và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xã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hội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lớp</a:t>
            </a:r>
            <a:r>
              <a:rPr lang="en-US" sz="2000" b="1" dirty="0" smtClean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1: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kết</a:t>
            </a:r>
            <a:r>
              <a:rPr lang="en-US" sz="2000" b="1" dirty="0" smtClean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nối</a:t>
            </a:r>
            <a:r>
              <a:rPr lang="en-US" sz="2000" b="1" dirty="0" smtClean="0">
                <a:solidFill>
                  <a:srgbClr val="0000FF"/>
                </a:solidFill>
                <a:latin typeface="UtM-AWO"/>
              </a:rPr>
              <a:t> tri </a:t>
            </a:r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thức</a:t>
            </a:r>
            <a:r>
              <a:rPr lang="en-US" sz="2000" b="1" dirty="0" smtClean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với</a:t>
            </a:r>
            <a:r>
              <a:rPr lang="en-US" sz="2000" b="1" dirty="0" smtClean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cuộc</a:t>
            </a:r>
            <a:r>
              <a:rPr lang="en-US" sz="2000" b="1" dirty="0" smtClean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sống</a:t>
            </a:r>
            <a:endParaRPr lang="en-US" sz="2000" b="1" dirty="0">
              <a:solidFill>
                <a:srgbClr val="0000FF"/>
              </a:solidFill>
              <a:latin typeface="UtM-AWO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369469"/>
            <a:ext cx="16764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/106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9351" y="2171700"/>
            <a:ext cx="83820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25: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chủ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đề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con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người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và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sức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khỏe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62400" y="4095750"/>
            <a:ext cx="2869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UtM-AWO"/>
              </a:rPr>
              <a:t>Giáo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UtM-AWO"/>
              </a:rPr>
              <a:t>viên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UtM-AWO"/>
              </a:rPr>
              <a:t> :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UtM-AWO"/>
              </a:rPr>
              <a:t>Lê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UtM-AWO"/>
              </a:rPr>
              <a:t>Thị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UtM-AWO"/>
              </a:rPr>
              <a:t>Cẩm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UtM-AWO"/>
              </a:rPr>
              <a:t>Tú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UtM-AW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1962"/>
            <a:ext cx="7782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CHÀO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CÁC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EM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HỌC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SINH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CHĂM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NGOAN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 descr="AW348979_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3569494"/>
            <a:ext cx="2133600" cy="155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"/>
            <a:ext cx="6476999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3257550"/>
            <a:ext cx="294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Rửa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, </a:t>
            </a:r>
            <a:r>
              <a:rPr lang="en-US" sz="2400" dirty="0" err="1" smtClean="0"/>
              <a:t>đánh</a:t>
            </a:r>
            <a:r>
              <a:rPr lang="en-US" sz="2400" dirty="0" smtClean="0"/>
              <a:t> </a:t>
            </a:r>
            <a:r>
              <a:rPr lang="en-US" sz="2400" dirty="0" err="1" smtClean="0"/>
              <a:t>răng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3719215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UtM-AWO"/>
              </a:rPr>
              <a:t>Thường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xuyên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tắm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gội</a:t>
            </a:r>
            <a:endParaRPr lang="en-US" sz="2400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193238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50"/>
            <a:ext cx="5638800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2525" y="3181350"/>
            <a:ext cx="18582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UtM-AWO"/>
              </a:rPr>
              <a:t>-   </a:t>
            </a:r>
            <a:r>
              <a:rPr lang="en-US" dirty="0" err="1" smtClean="0">
                <a:latin typeface="UtM-AWO"/>
              </a:rPr>
              <a:t>Tập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thể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dục</a:t>
            </a:r>
            <a:r>
              <a:rPr lang="en-US" dirty="0">
                <a:latin typeface="UtM-AWO"/>
              </a:rPr>
              <a:t> </a:t>
            </a:r>
            <a:endParaRPr lang="en-US" dirty="0" smtClean="0">
              <a:latin typeface="UtM-AWO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UtM-AWO"/>
              </a:rPr>
              <a:t>Đi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bộ</a:t>
            </a:r>
            <a:r>
              <a:rPr lang="en-US" dirty="0" smtClean="0">
                <a:latin typeface="UtM-AWO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UtM-AWO"/>
              </a:rPr>
              <a:t>Nhảy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dây</a:t>
            </a:r>
            <a:endParaRPr lang="en-US" dirty="0" smtClean="0">
              <a:latin typeface="UtM-AWO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UtM-AWO"/>
              </a:rPr>
              <a:t>Bơi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lội</a:t>
            </a:r>
            <a:r>
              <a:rPr lang="en-US" dirty="0" smtClean="0">
                <a:latin typeface="UtM-AWO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UtM-AWO"/>
              </a:rPr>
              <a:t>làm</a:t>
            </a:r>
            <a:r>
              <a:rPr lang="en-US" dirty="0" smtClean="0">
                <a:latin typeface="UtM-AWO"/>
              </a:rPr>
              <a:t>  </a:t>
            </a:r>
            <a:r>
              <a:rPr lang="en-US" dirty="0" err="1" smtClean="0">
                <a:latin typeface="UtM-AWO"/>
              </a:rPr>
              <a:t>việc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nhà</a:t>
            </a:r>
            <a:endParaRPr lang="en-US" dirty="0" smtClean="0">
              <a:latin typeface="UtM-AWO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UtM-AWO"/>
              </a:rPr>
              <a:t>Chơi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đàn</a:t>
            </a:r>
            <a:r>
              <a:rPr lang="en-US" dirty="0" smtClean="0">
                <a:latin typeface="UtM-AWO"/>
              </a:rPr>
              <a:t> </a:t>
            </a:r>
            <a:endParaRPr lang="en-US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254104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6016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819150"/>
            <a:ext cx="6477000" cy="419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7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4008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435661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UtM-AWO"/>
              </a:rPr>
              <a:t>Ngăn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lại</a:t>
            </a:r>
            <a:r>
              <a:rPr lang="en-US" dirty="0" smtClean="0">
                <a:latin typeface="UtM-AWO"/>
              </a:rPr>
              <a:t>  </a:t>
            </a:r>
            <a:endParaRPr lang="en-US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205342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0550"/>
            <a:ext cx="6553200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44121" y="4400550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UtM-AWO"/>
              </a:rPr>
              <a:t>Báo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cho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cô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giáo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biết</a:t>
            </a:r>
            <a:endParaRPr lang="en-US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216758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1950"/>
            <a:ext cx="6553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4552950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Bỏ</a:t>
            </a:r>
            <a:r>
              <a:rPr lang="en-US" dirty="0" smtClean="0"/>
              <a:t> </a:t>
            </a:r>
            <a:r>
              <a:rPr lang="en-US" dirty="0" err="1" smtClean="0"/>
              <a:t>chạy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9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0"/>
            <a:ext cx="64008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4476750"/>
            <a:ext cx="392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Báo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chú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, an </a:t>
            </a:r>
            <a:r>
              <a:rPr lang="en-US" dirty="0" err="1" smtClean="0"/>
              <a:t>ủi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5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590550"/>
            <a:ext cx="571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UtM-AWO"/>
              </a:rPr>
              <a:t>Kết</a:t>
            </a:r>
            <a:r>
              <a:rPr lang="en-US" sz="4000" dirty="0" smtClean="0">
                <a:latin typeface="UtM-AWO"/>
              </a:rPr>
              <a:t> </a:t>
            </a:r>
            <a:r>
              <a:rPr lang="en-US" sz="4000" dirty="0" err="1" smtClean="0">
                <a:latin typeface="UtM-AWO"/>
              </a:rPr>
              <a:t>luận</a:t>
            </a:r>
            <a:r>
              <a:rPr lang="en-US" sz="4000" dirty="0" smtClean="0">
                <a:latin typeface="UtM-AWO"/>
              </a:rPr>
              <a:t> :</a:t>
            </a:r>
          </a:p>
          <a:p>
            <a:pPr algn="ctr"/>
            <a:r>
              <a:rPr lang="en-US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2014" y="1368593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- </a:t>
            </a:r>
            <a:r>
              <a:rPr lang="en-US" sz="2400" dirty="0" err="1" smtClean="0"/>
              <a:t>Ngăn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53692" y="1962150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</a:t>
            </a:r>
            <a:r>
              <a:rPr lang="en-US" sz="2400" dirty="0" err="1" smtClean="0"/>
              <a:t>Báo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cô</a:t>
            </a:r>
            <a:r>
              <a:rPr lang="en-US" sz="2400" dirty="0" smtClean="0"/>
              <a:t> </a:t>
            </a:r>
            <a:r>
              <a:rPr lang="en-US" sz="2400" dirty="0" err="1" smtClean="0"/>
              <a:t>biết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53692" y="2571750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</a:t>
            </a:r>
            <a:r>
              <a:rPr lang="en-US" sz="2400" dirty="0" err="1" smtClean="0"/>
              <a:t>Bỏ</a:t>
            </a:r>
            <a:r>
              <a:rPr lang="en-US" sz="2400" dirty="0" smtClean="0"/>
              <a:t> </a:t>
            </a:r>
            <a:r>
              <a:rPr lang="en-US" sz="2400" dirty="0" err="1" smtClean="0"/>
              <a:t>chạy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53692" y="3181350"/>
            <a:ext cx="5210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</a:t>
            </a:r>
            <a:r>
              <a:rPr lang="en-US" sz="2400" dirty="0" err="1" smtClean="0"/>
              <a:t>Báo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chú</a:t>
            </a:r>
            <a:r>
              <a:rPr lang="en-US" sz="2400" dirty="0" smtClean="0"/>
              <a:t>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vệ</a:t>
            </a:r>
            <a:r>
              <a:rPr lang="en-US" sz="2400" dirty="0" smtClean="0"/>
              <a:t> </a:t>
            </a:r>
            <a:r>
              <a:rPr lang="en-US" sz="2400" dirty="0" err="1" smtClean="0"/>
              <a:t>biết</a:t>
            </a:r>
            <a:r>
              <a:rPr lang="en-US" sz="2400" dirty="0" smtClean="0"/>
              <a:t> , an </a:t>
            </a:r>
            <a:r>
              <a:rPr lang="en-US" sz="2400" dirty="0" err="1" smtClean="0"/>
              <a:t>ủi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348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92"/>
            <a:ext cx="8991600" cy="5298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3350"/>
            <a:ext cx="3200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6" y="3409950"/>
            <a:ext cx="41910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33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4546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93144"/>
            <a:ext cx="8229600" cy="1208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en-US" sz="5400" dirty="0" smtClean="0">
              <a:solidFill>
                <a:srgbClr val="00FF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                           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5363" name="Picture 4" descr="hinh_rungchuôngva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8956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457200" y="228600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5400" dirty="0" err="1" smtClean="0">
                <a:solidFill>
                  <a:srgbClr val="FF0000"/>
                </a:solidFill>
                <a:latin typeface="UtM-AWO"/>
              </a:rPr>
              <a:t>Khởi</a:t>
            </a:r>
            <a:r>
              <a:rPr lang="en-US" sz="5400" dirty="0" smtClean="0">
                <a:solidFill>
                  <a:srgbClr val="FF0000"/>
                </a:solidFill>
                <a:latin typeface="UtM-AWO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UtM-AWO"/>
              </a:rPr>
              <a:t>động</a:t>
            </a:r>
            <a:endParaRPr lang="en-US" sz="5400" dirty="0" smtClean="0">
              <a:solidFill>
                <a:srgbClr val="FF0000"/>
              </a:solidFill>
              <a:latin typeface="UtM-AWO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</a:rPr>
              <a:t>                          </a:t>
            </a:r>
            <a:endParaRPr lang="en-US" sz="32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3558" name="Picture 6" descr="hinh_rungchuôngva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0050"/>
            <a:ext cx="2895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 descr="whit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1315641"/>
            <a:ext cx="1820863" cy="102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3d bi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8499">
            <a:off x="7742238" y="747713"/>
            <a:ext cx="990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Bauernb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610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76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 rot="10800000" flipV="1">
            <a:off x="3200400" y="374541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u="sng">
                <a:solidFill>
                  <a:schemeClr val="accent2"/>
                </a:solidFill>
                <a:latin typeface="Times New Roman" pitchFamily="18" charset="0"/>
              </a:rPr>
              <a:t>Câu 1: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3400" y="1771650"/>
            <a:ext cx="8153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 err="1" smtClean="0">
                <a:latin typeface="Arial Unicode MS" pitchFamily="34" charset="-128"/>
              </a:rPr>
              <a:t>Không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cho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người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lạ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chạm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vào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bộ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phận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nào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của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cơ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thể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 flipV="1">
            <a:off x="304800" y="2526507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.VnArial" pitchFamily="34" charset="0"/>
              </a:rPr>
              <a:t> </a:t>
            </a:r>
            <a:endParaRPr lang="en-US" sz="2800" b="1">
              <a:latin typeface="Arial Unicode MS" pitchFamily="34" charset="-128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46124" y="3028950"/>
            <a:ext cx="70262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Miệng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,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ngực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,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giữa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đùi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mông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C0099"/>
                </a:solidFill>
              </a:rPr>
              <a:t>.</a:t>
            </a:r>
            <a:endParaRPr lang="en-US" sz="3600" b="1" dirty="0">
              <a:solidFill>
                <a:srgbClr val="CC0099"/>
              </a:solidFill>
            </a:endParaRPr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746125" y="48458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1" name="Picture 13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2860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4"/>
          <p:cNvSpPr txBox="1">
            <a:spLocks noChangeArrowheads="1"/>
          </p:cNvSpPr>
          <p:nvPr/>
        </p:nvSpPr>
        <p:spPr bwMode="auto">
          <a:xfrm>
            <a:off x="1508125" y="54173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3" name="Picture 15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8575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3" descr="ag00373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486150"/>
            <a:ext cx="1000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333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  <p:bldP spid="2458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 rot="10800000" flipV="1">
            <a:off x="3200400" y="374541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u="sng" dirty="0" err="1">
                <a:solidFill>
                  <a:schemeClr val="accent2"/>
                </a:solidFill>
                <a:latin typeface="Times New Roman" pitchFamily="18" charset="0"/>
              </a:rPr>
              <a:t>Câu</a:t>
            </a:r>
            <a:r>
              <a:rPr lang="en-US" sz="3600" u="sng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600" u="sng" dirty="0" smtClean="0">
                <a:solidFill>
                  <a:schemeClr val="accent2"/>
                </a:solidFill>
                <a:latin typeface="Times New Roman" pitchFamily="18" charset="0"/>
              </a:rPr>
              <a:t>2:</a:t>
            </a:r>
            <a:endParaRPr lang="en-US" sz="3600" u="sng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3400" y="1771650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 err="1" smtClean="0">
                <a:latin typeface="Arial Unicode MS" pitchFamily="34" charset="-128"/>
              </a:rPr>
              <a:t>Nói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những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cách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có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thể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tự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bảo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vệ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mình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 flipV="1">
            <a:off x="304800" y="2526507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.VnArial" pitchFamily="34" charset="0"/>
              </a:rPr>
              <a:t> </a:t>
            </a:r>
            <a:endParaRPr lang="en-US" sz="2800" b="1">
              <a:latin typeface="Arial Unicode MS" pitchFamily="34" charset="-128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46125" y="3028950"/>
            <a:ext cx="6400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Chạy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kêu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cứu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,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kể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bố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mẹ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, 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gọi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tổng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đài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111 </a:t>
            </a:r>
            <a:r>
              <a:rPr lang="en-US" sz="3600" b="1" dirty="0" smtClean="0">
                <a:solidFill>
                  <a:srgbClr val="CC0099"/>
                </a:solidFill>
              </a:rPr>
              <a:t>.</a:t>
            </a:r>
            <a:endParaRPr lang="en-US" sz="3600" b="1" dirty="0">
              <a:solidFill>
                <a:srgbClr val="CC0099"/>
              </a:solidFill>
            </a:endParaRPr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746125" y="48458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1" name="Picture 13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2860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4"/>
          <p:cNvSpPr txBox="1">
            <a:spLocks noChangeArrowheads="1"/>
          </p:cNvSpPr>
          <p:nvPr/>
        </p:nvSpPr>
        <p:spPr bwMode="auto">
          <a:xfrm>
            <a:off x="1508125" y="54173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3" name="Picture 15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8575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3" descr="ag00373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3429000"/>
            <a:ext cx="1000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464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  <p:bldP spid="2458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133350"/>
            <a:ext cx="6099176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3963"/>
            <a:ext cx="608965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62150"/>
            <a:ext cx="4114800" cy="297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2221704"/>
            <a:ext cx="2828926" cy="141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81199"/>
            <a:ext cx="1524000" cy="81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6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57150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luận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80370"/>
            <a:ext cx="294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Rửa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, </a:t>
            </a:r>
            <a:r>
              <a:rPr lang="en-US" sz="2400" dirty="0" err="1" smtClean="0"/>
              <a:t>đánh</a:t>
            </a:r>
            <a:r>
              <a:rPr lang="en-US" sz="2400" dirty="0" smtClean="0"/>
              <a:t> </a:t>
            </a:r>
            <a:r>
              <a:rPr lang="en-US" sz="2400" dirty="0" err="1" smtClean="0"/>
              <a:t>răng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35280" y="1042035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UtM-AWO"/>
              </a:rPr>
              <a:t>Thường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xuyên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tắm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gội</a:t>
            </a:r>
            <a:endParaRPr lang="en-US" sz="2400" dirty="0">
              <a:latin typeface="UtM-AW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5755" y="1532275"/>
            <a:ext cx="3166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Đến</a:t>
            </a:r>
            <a:r>
              <a:rPr lang="en-US" sz="2400" dirty="0" smtClean="0"/>
              <a:t> </a:t>
            </a:r>
            <a:r>
              <a:rPr lang="en-US" sz="2400" dirty="0" err="1" smtClean="0"/>
              <a:t>bác</a:t>
            </a:r>
            <a:r>
              <a:rPr lang="en-US" sz="2400" dirty="0" smtClean="0"/>
              <a:t> </a:t>
            </a:r>
            <a:r>
              <a:rPr lang="en-US" sz="2400" dirty="0" err="1" smtClean="0"/>
              <a:t>sĩ</a:t>
            </a:r>
            <a:r>
              <a:rPr lang="en-US" sz="2400" dirty="0" smtClean="0"/>
              <a:t> </a:t>
            </a:r>
            <a:r>
              <a:rPr lang="en-US" sz="2400" dirty="0" err="1" smtClean="0"/>
              <a:t>khám</a:t>
            </a:r>
            <a:r>
              <a:rPr lang="en-US" sz="2400" dirty="0" smtClean="0"/>
              <a:t> </a:t>
            </a:r>
            <a:r>
              <a:rPr lang="en-US" sz="2400" dirty="0" err="1" smtClean="0"/>
              <a:t>mắt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35280" y="1993940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Đi</a:t>
            </a:r>
            <a:r>
              <a:rPr lang="en-US" sz="2400" dirty="0" smtClean="0"/>
              <a:t> </a:t>
            </a:r>
            <a:r>
              <a:rPr lang="en-US" sz="2400" dirty="0" err="1" smtClean="0"/>
              <a:t>nắng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ô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25755" y="2455605"/>
            <a:ext cx="3525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xem</a:t>
            </a:r>
            <a:r>
              <a:rPr lang="en-US" sz="2400" dirty="0" smtClean="0"/>
              <a:t> </a:t>
            </a:r>
            <a:r>
              <a:rPr lang="en-US" sz="2400" dirty="0" err="1" smtClean="0"/>
              <a:t>ti</a:t>
            </a:r>
            <a:r>
              <a:rPr lang="en-US" sz="2400" dirty="0" smtClean="0"/>
              <a:t>-vi </a:t>
            </a:r>
            <a:r>
              <a:rPr lang="en-US" sz="2400" dirty="0" err="1" smtClean="0"/>
              <a:t>quá</a:t>
            </a:r>
            <a:r>
              <a:rPr lang="en-US" sz="2400" dirty="0" smtClean="0"/>
              <a:t> </a:t>
            </a:r>
            <a:r>
              <a:rPr lang="en-US" sz="2400" dirty="0" err="1" smtClean="0"/>
              <a:t>gần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154221" y="2926795"/>
            <a:ext cx="3302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UtM-AWO"/>
              </a:rPr>
              <a:t>Không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ăn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đồ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quá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nóng</a:t>
            </a:r>
            <a:endParaRPr lang="en-US" sz="2400" dirty="0">
              <a:latin typeface="UtM-AW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5755" y="3486150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UtM-AWO"/>
              </a:rPr>
              <a:t>Không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đến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gần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nơi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có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tiếng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ồn</a:t>
            </a:r>
            <a:endParaRPr lang="en-US" sz="2400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322649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1" y="209551"/>
            <a:ext cx="6894513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3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33351"/>
            <a:ext cx="65532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3333750"/>
            <a:ext cx="34515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UtM-AWO"/>
              </a:rPr>
              <a:t>- </a:t>
            </a:r>
            <a:r>
              <a:rPr lang="en-US" sz="2000" dirty="0" err="1" smtClean="0">
                <a:latin typeface="UtM-AWO"/>
              </a:rPr>
              <a:t>Rửa</a:t>
            </a:r>
            <a:r>
              <a:rPr lang="en-US" sz="2000" dirty="0" smtClean="0">
                <a:latin typeface="UtM-AWO"/>
              </a:rPr>
              <a:t> </a:t>
            </a:r>
            <a:r>
              <a:rPr lang="en-US" sz="2000" dirty="0" err="1" smtClean="0">
                <a:latin typeface="UtM-AWO"/>
              </a:rPr>
              <a:t>tay</a:t>
            </a:r>
            <a:r>
              <a:rPr lang="en-US" sz="2000" dirty="0" smtClean="0">
                <a:latin typeface="UtM-AWO"/>
              </a:rPr>
              <a:t> </a:t>
            </a:r>
            <a:r>
              <a:rPr lang="en-US" sz="2000" dirty="0" err="1" smtClean="0">
                <a:latin typeface="UtM-AWO"/>
              </a:rPr>
              <a:t>trước</a:t>
            </a:r>
            <a:r>
              <a:rPr lang="en-US" sz="2000" dirty="0" smtClean="0">
                <a:latin typeface="UtM-AWO"/>
              </a:rPr>
              <a:t> </a:t>
            </a:r>
            <a:r>
              <a:rPr lang="en-US" sz="2000" dirty="0" err="1" smtClean="0">
                <a:latin typeface="UtM-AWO"/>
              </a:rPr>
              <a:t>khi</a:t>
            </a:r>
            <a:r>
              <a:rPr lang="en-US" sz="2000" dirty="0" smtClean="0">
                <a:latin typeface="UtM-AWO"/>
              </a:rPr>
              <a:t> </a:t>
            </a:r>
            <a:r>
              <a:rPr lang="en-US" sz="2000" dirty="0" err="1" smtClean="0">
                <a:latin typeface="UtM-AWO"/>
              </a:rPr>
              <a:t>ăn</a:t>
            </a:r>
            <a:endParaRPr lang="en-US" sz="2000" dirty="0" smtClean="0">
              <a:latin typeface="UtM-AWO"/>
            </a:endParaRPr>
          </a:p>
          <a:p>
            <a:r>
              <a:rPr lang="en-US" sz="2000" dirty="0" smtClean="0">
                <a:latin typeface="UtM-AWO"/>
              </a:rPr>
              <a:t>- </a:t>
            </a:r>
            <a:r>
              <a:rPr lang="en-US" sz="2000" dirty="0" err="1" smtClean="0">
                <a:latin typeface="UtM-AWO"/>
              </a:rPr>
              <a:t>ăn</a:t>
            </a:r>
            <a:r>
              <a:rPr lang="en-US" sz="2000" dirty="0" smtClean="0">
                <a:latin typeface="UtM-AWO"/>
              </a:rPr>
              <a:t> </a:t>
            </a:r>
            <a:r>
              <a:rPr lang="en-US" sz="2000" dirty="0" err="1" smtClean="0">
                <a:latin typeface="UtM-AWO"/>
              </a:rPr>
              <a:t>đủ</a:t>
            </a:r>
            <a:r>
              <a:rPr lang="en-US" sz="2000" dirty="0" smtClean="0">
                <a:latin typeface="UtM-AWO"/>
              </a:rPr>
              <a:t> </a:t>
            </a:r>
            <a:r>
              <a:rPr lang="en-US" sz="2000" dirty="0" err="1" smtClean="0">
                <a:latin typeface="UtM-AWO"/>
              </a:rPr>
              <a:t>bữa</a:t>
            </a:r>
            <a:r>
              <a:rPr lang="en-US" sz="2000" dirty="0" smtClean="0">
                <a:latin typeface="UtM-AWO"/>
              </a:rPr>
              <a:t>, </a:t>
            </a:r>
            <a:r>
              <a:rPr lang="en-US" sz="2000" dirty="0" err="1" smtClean="0">
                <a:latin typeface="UtM-AWO"/>
              </a:rPr>
              <a:t>đủ</a:t>
            </a:r>
            <a:r>
              <a:rPr lang="en-US" sz="2000" dirty="0" smtClean="0">
                <a:latin typeface="UtM-AWO"/>
              </a:rPr>
              <a:t> </a:t>
            </a:r>
            <a:r>
              <a:rPr lang="en-US" sz="2000" dirty="0" err="1" smtClean="0">
                <a:latin typeface="UtM-AWO"/>
              </a:rPr>
              <a:t>chất</a:t>
            </a:r>
            <a:r>
              <a:rPr lang="en-US" sz="2000" dirty="0" smtClean="0">
                <a:latin typeface="UtM-AWO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UtM-AWO"/>
              </a:rPr>
              <a:t>Ăn</a:t>
            </a:r>
            <a:r>
              <a:rPr lang="en-US" sz="2000" dirty="0" smtClean="0">
                <a:latin typeface="UtM-AWO"/>
              </a:rPr>
              <a:t> </a:t>
            </a:r>
            <a:r>
              <a:rPr lang="en-US" sz="2000" dirty="0" err="1" smtClean="0">
                <a:latin typeface="UtM-AWO"/>
              </a:rPr>
              <a:t>đủ</a:t>
            </a:r>
            <a:r>
              <a:rPr lang="en-US" sz="2000" dirty="0" smtClean="0">
                <a:latin typeface="UtM-AWO"/>
              </a:rPr>
              <a:t> no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UtM-AWO"/>
              </a:rPr>
              <a:t>Đồ</a:t>
            </a:r>
            <a:r>
              <a:rPr lang="en-US" sz="2000" dirty="0" smtClean="0">
                <a:latin typeface="UtM-AWO"/>
              </a:rPr>
              <a:t> </a:t>
            </a:r>
            <a:r>
              <a:rPr lang="en-US" sz="2000" dirty="0" err="1" smtClean="0">
                <a:latin typeface="UtM-AWO"/>
              </a:rPr>
              <a:t>ăn</a:t>
            </a:r>
            <a:r>
              <a:rPr lang="en-US" sz="2000" dirty="0" smtClean="0">
                <a:latin typeface="UtM-AWO"/>
              </a:rPr>
              <a:t> ,</a:t>
            </a:r>
            <a:r>
              <a:rPr lang="en-US" sz="2000" dirty="0" err="1" smtClean="0">
                <a:latin typeface="UtM-AWO"/>
              </a:rPr>
              <a:t>thức</a:t>
            </a:r>
            <a:r>
              <a:rPr lang="en-US" sz="2000" dirty="0" smtClean="0">
                <a:latin typeface="UtM-AWO"/>
              </a:rPr>
              <a:t>  </a:t>
            </a:r>
            <a:r>
              <a:rPr lang="en-US" sz="2000" dirty="0" err="1" smtClean="0">
                <a:latin typeface="UtM-AWO"/>
              </a:rPr>
              <a:t>uống</a:t>
            </a:r>
            <a:r>
              <a:rPr lang="en-US" sz="2000" dirty="0" smtClean="0">
                <a:latin typeface="UtM-AWO"/>
              </a:rPr>
              <a:t> </a:t>
            </a:r>
            <a:r>
              <a:rPr lang="en-US" sz="2000" dirty="0" err="1" smtClean="0">
                <a:latin typeface="UtM-AWO"/>
              </a:rPr>
              <a:t>sạch</a:t>
            </a:r>
            <a:r>
              <a:rPr lang="en-US" sz="2000" dirty="0" smtClean="0">
                <a:latin typeface="UtM-AWO"/>
              </a:rPr>
              <a:t> </a:t>
            </a:r>
            <a:r>
              <a:rPr lang="en-US" sz="2000" dirty="0" err="1" smtClean="0">
                <a:latin typeface="UtM-AWO"/>
              </a:rPr>
              <a:t>sẽ</a:t>
            </a:r>
            <a:endParaRPr lang="en-US" sz="2000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352657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7151"/>
            <a:ext cx="57912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3333750"/>
            <a:ext cx="54841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UtM-AWO"/>
              </a:rPr>
              <a:t>- </a:t>
            </a:r>
            <a:r>
              <a:rPr lang="en-US" sz="2400" dirty="0" err="1" smtClean="0">
                <a:latin typeface="UtM-AWO"/>
              </a:rPr>
              <a:t>Không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cho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người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lạ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chạm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vào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cơ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thể</a:t>
            </a:r>
            <a:endParaRPr lang="en-US" sz="2400" dirty="0" smtClean="0">
              <a:latin typeface="UtM-AWO"/>
            </a:endParaRPr>
          </a:p>
          <a:p>
            <a:r>
              <a:rPr lang="en-US" sz="2400" dirty="0" smtClean="0">
                <a:latin typeface="UtM-AWO"/>
              </a:rPr>
              <a:t>- </a:t>
            </a:r>
            <a:r>
              <a:rPr lang="en-US" sz="2400" dirty="0" err="1" smtClean="0">
                <a:latin typeface="UtM-AWO"/>
              </a:rPr>
              <a:t>Hãy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đi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cùng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bố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mẹ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và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bạn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bè</a:t>
            </a:r>
            <a:r>
              <a:rPr lang="en-US" sz="2400" dirty="0" smtClean="0">
                <a:latin typeface="UtM-AWO"/>
              </a:rPr>
              <a:t> .</a:t>
            </a:r>
          </a:p>
          <a:p>
            <a:r>
              <a:rPr lang="en-US" sz="2400" dirty="0" smtClean="0">
                <a:latin typeface="UtM-AWO"/>
              </a:rPr>
              <a:t>- </a:t>
            </a:r>
            <a:r>
              <a:rPr lang="en-US" sz="2400" dirty="0" err="1" smtClean="0">
                <a:latin typeface="UtM-AWO"/>
              </a:rPr>
              <a:t>Gọi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người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lớn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khi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cần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giúp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đỡ</a:t>
            </a:r>
            <a:r>
              <a:rPr lang="en-US" sz="2400" dirty="0" smtClean="0">
                <a:latin typeface="UtM-AWO"/>
              </a:rPr>
              <a:t>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04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1466</TotalTime>
  <Words>277</Words>
  <Application>Microsoft Office PowerPoint</Application>
  <PresentationFormat>On-screen Show (16:9)</PresentationFormat>
  <Paragraphs>55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 Unicode MS</vt:lpstr>
      <vt:lpstr>.VnArial</vt:lpstr>
      <vt:lpstr>Arial</vt:lpstr>
      <vt:lpstr>Arial Black</vt:lpstr>
      <vt:lpstr>Calibri</vt:lpstr>
      <vt:lpstr>Georgia</vt:lpstr>
      <vt:lpstr>Times New Roman</vt:lpstr>
      <vt:lpstr>Trebuchet MS</vt:lpstr>
      <vt:lpstr>UtM-AWO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199</cp:revision>
  <dcterms:created xsi:type="dcterms:W3CDTF">2020-08-19T08:40:40Z</dcterms:created>
  <dcterms:modified xsi:type="dcterms:W3CDTF">2024-04-12T01:30:16Z</dcterms:modified>
</cp:coreProperties>
</file>