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8"/>
  </p:notesMasterIdLst>
  <p:sldIdLst>
    <p:sldId id="11088401" r:id="rId4"/>
    <p:sldId id="11088462" r:id="rId5"/>
    <p:sldId id="11088439" r:id="rId6"/>
    <p:sldId id="11088403" r:id="rId7"/>
    <p:sldId id="11088451" r:id="rId8"/>
    <p:sldId id="11088455" r:id="rId9"/>
    <p:sldId id="11088456" r:id="rId10"/>
    <p:sldId id="11088407" r:id="rId11"/>
    <p:sldId id="11088460" r:id="rId12"/>
    <p:sldId id="11088412" r:id="rId13"/>
    <p:sldId id="11088457" r:id="rId14"/>
    <p:sldId id="11088458" r:id="rId15"/>
    <p:sldId id="11088443" r:id="rId16"/>
    <p:sldId id="110884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9D8FF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6" y="1674112"/>
            <a:ext cx="11112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gì sẽ xảy ra nếu: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Bóng đái quá đầy nước tiểu mà không được thải ra.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B56613-943C-4133-BBE8-E88CA09DAE15}"/>
              </a:ext>
            </a:extLst>
          </p:cNvPr>
          <p:cNvSpPr txBox="1"/>
          <p:nvPr/>
        </p:nvSpPr>
        <p:spPr>
          <a:xfrm>
            <a:off x="6689878" y="2960267"/>
            <a:ext cx="5373853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Nếu bóng đái quá đầy nước tiểu mà không được thải ra ngoài có thể gây vỡ hoặc lâu ngày gây ra bệnh đái dắt.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807E11-098B-4D13-A25E-1A1CCE486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17" y="2628219"/>
            <a:ext cx="4616266" cy="42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6" y="1674112"/>
            <a:ext cx="11112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gì sẽ xảy ra nếu: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Có vật cản nằm trong ống dẫn nước tiểu.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424B5C-6E27-44C4-B4E3-EDA52F932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7" y="2703546"/>
            <a:ext cx="6430461" cy="4154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B56613-943C-4133-BBE8-E88CA09DAE15}"/>
              </a:ext>
            </a:extLst>
          </p:cNvPr>
          <p:cNvSpPr txBox="1"/>
          <p:nvPr/>
        </p:nvSpPr>
        <p:spPr>
          <a:xfrm>
            <a:off x="6724168" y="2911184"/>
            <a:ext cx="5467833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Nếu có vật cản trong ống dẫn tiểu sẽ khiến cho nước tiểu không ra ngoài được gây tức bóng đái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 Điều này rất nguy hiểm nên đến bệnh viện để khám và xử lí.</a:t>
            </a:r>
          </a:p>
        </p:txBody>
      </p:sp>
    </p:spTree>
    <p:extLst>
      <p:ext uri="{BB962C8B-B14F-4D97-AF65-F5344CB8AC3E}">
        <p14:creationId xmlns:p14="http://schemas.microsoft.com/office/powerpoint/2010/main" val="131227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39396" y="104714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7FBBF4-0BB7-4A0B-A680-5A038EA60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0"/>
          <a:stretch/>
        </p:blipFill>
        <p:spPr>
          <a:xfrm>
            <a:off x="-16427" y="1812246"/>
            <a:ext cx="12157741" cy="50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8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Thứ tư ngày 30 tháng 3 năm 2022</a:t>
            </a:r>
          </a:p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25: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cơ quan bài tiết nước tiểu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8" y="1040543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93561" y="114653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6" name="Bài tiết nước tiểu online-video">
            <a:hlinkClick r:id="" action="ppaction://media"/>
            <a:extLst>
              <a:ext uri="{FF2B5EF4-FFF2-40B4-BE49-F238E27FC236}">
                <a16:creationId xmlns:a16="http://schemas.microsoft.com/office/drawing/2014/main" xmlns="" id="{E283A914-6608-49CC-BF58-5598A02509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6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8" y="1040543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93561" y="114653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095DD8-A834-4ABA-A795-B035A221E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436"/>
            <a:ext cx="12191999" cy="39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Vy tránh xa Mắt Mũi Miệng - Phòng tránh dịch bệnh COVID-19 hiệu quả">
            <a:hlinkClick r:id="" action="ppaction://media"/>
            <a:extLst>
              <a:ext uri="{FF2B5EF4-FFF2-40B4-BE49-F238E27FC236}">
                <a16:creationId xmlns:a16="http://schemas.microsoft.com/office/drawing/2014/main" xmlns="" id="{9846DA43-D39D-40A0-9103-E9642BD273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690" y="0"/>
            <a:ext cx="12268689" cy="68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3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735"/>
            <a:ext cx="723900" cy="6538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4047" y="1727053"/>
            <a:ext cx="11444275" cy="540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Hãy nói với bạn thói quen uống nước và đi tiểu hằng ngày của em.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723900" y="1092922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mở đầu</a:t>
            </a:r>
            <a:endParaRPr lang="zh-CN" altLang="en-US" sz="2800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132136" y="543047"/>
            <a:ext cx="9059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25: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cơ quan bài tiết nước tiểu</a:t>
            </a:r>
          </a:p>
        </p:txBody>
      </p:sp>
      <p:sp>
        <p:nvSpPr>
          <p:cNvPr id="6" name="Rectangle 5"/>
          <p:cNvSpPr/>
          <p:nvPr/>
        </p:nvSpPr>
        <p:spPr>
          <a:xfrm>
            <a:off x="964572" y="2565969"/>
            <a:ext cx="1095375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uống nước mỗi buổi sáng sau khi thức dậy và uống nước mỗi khi cần thiết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, khi cảm thấy khát nước.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đi vệ sinh mỗi khi buồn tiểu.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947F4A9-CC8A-44AA-B437-92FAB9CE5CA0}"/>
              </a:ext>
            </a:extLst>
          </p:cNvPr>
          <p:cNvSpPr/>
          <p:nvPr/>
        </p:nvSpPr>
        <p:spPr>
          <a:xfrm>
            <a:off x="474047" y="4320637"/>
            <a:ext cx="11444275" cy="540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 quan nào trong cơ thể tạo thành nước tiểu?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7DB9019-2523-486C-903D-2443AA0C92AE}"/>
              </a:ext>
            </a:extLst>
          </p:cNvPr>
          <p:cNvSpPr/>
          <p:nvPr/>
        </p:nvSpPr>
        <p:spPr>
          <a:xfrm>
            <a:off x="964572" y="4929958"/>
            <a:ext cx="1095375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 quan bài tiết</a:t>
            </a:r>
          </a:p>
        </p:txBody>
      </p:sp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6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8F52C8-7D58-449D-8B44-72497312C0C3}"/>
              </a:ext>
            </a:extLst>
          </p:cNvPr>
          <p:cNvSpPr/>
          <p:nvPr/>
        </p:nvSpPr>
        <p:spPr>
          <a:xfrm>
            <a:off x="0" y="1645873"/>
            <a:ext cx="12191411" cy="5402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hình, chỉ và nói tên các bộ phận của cơ quan bài tiết nước tiểu.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FC1B9C-D7C4-426A-AA09-AE988084A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0" y="2300380"/>
            <a:ext cx="5726055" cy="4565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35D5B6-60E0-4B66-9B67-750E3712B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649984"/>
            <a:ext cx="6666101" cy="26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2" name="Bài tiết nước tiểu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218EAA9F-4A74-4BBF-AD5E-B886CF427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182" y="1700899"/>
            <a:ext cx="9209956" cy="51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C82E3C2-4CF7-4157-9E56-295980957117}"/>
              </a:ext>
            </a:extLst>
          </p:cNvPr>
          <p:cNvSpPr/>
          <p:nvPr/>
        </p:nvSpPr>
        <p:spPr>
          <a:xfrm>
            <a:off x="928380" y="1786461"/>
            <a:ext cx="11107409" cy="98325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2. Đọc đoạn hội thoại trong hình sau, nêu chức năng của thận và đường đi của nước tiểu.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2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76A9FA-DA80-4855-B9EF-DFE5924D9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3"/>
          <a:stretch/>
        </p:blipFill>
        <p:spPr>
          <a:xfrm>
            <a:off x="0" y="0"/>
            <a:ext cx="1013177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E458E7-F41B-42D4-973D-AF648583433F}"/>
              </a:ext>
            </a:extLst>
          </p:cNvPr>
          <p:cNvSpPr txBox="1"/>
          <p:nvPr/>
        </p:nvSpPr>
        <p:spPr>
          <a:xfrm>
            <a:off x="5143500" y="24306"/>
            <a:ext cx="7014210" cy="954107"/>
          </a:xfrm>
          <a:prstGeom prst="rect">
            <a:avLst/>
          </a:prstGeom>
          <a:solidFill>
            <a:srgbClr val="69D8FF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Chức năng của thận là lọc máu, loại bỏ các chất thải độc hại, tạo thành nước tiểu.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806F6F-02E4-4B60-B0CE-29545AD37AE6}"/>
              </a:ext>
            </a:extLst>
          </p:cNvPr>
          <p:cNvSpPr txBox="1"/>
          <p:nvPr/>
        </p:nvSpPr>
        <p:spPr>
          <a:xfrm>
            <a:off x="5246370" y="1025579"/>
            <a:ext cx="6911340" cy="1384995"/>
          </a:xfrm>
          <a:prstGeom prst="rect">
            <a:avLst/>
          </a:prstGeom>
          <a:solidFill>
            <a:srgbClr val="FFFF66"/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Đường đi của nước tiểu: </a:t>
            </a: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ước tiểu từ thận theo ống dẫn nước tiểu xuống bóng đái và thải ra ngoài qua ống đái.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7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1210" y="1508552"/>
            <a:ext cx="9890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thẻ chữ vào hình sau cho phù hợp.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1755589-3081-4ED4-81BA-B45F6D227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96" y="2031772"/>
            <a:ext cx="5487208" cy="47962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B7983E1-B64D-4106-B3B6-EB94D89F8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6" y="2076826"/>
            <a:ext cx="3012079" cy="11027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5C53875-B803-4CAC-9B0F-4A8B1EC789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2" y="3277849"/>
            <a:ext cx="3041679" cy="11027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CCAFD62-4E72-4DB4-911E-5E2B9FFCB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6" y="4515817"/>
            <a:ext cx="3041679" cy="11108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34BF11A-08D1-4E43-BD1C-96D9E04C9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7" y="5737671"/>
            <a:ext cx="3012078" cy="109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0.12435 -0.078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2422 -0.2928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-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11263 0.4736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62382 0.1592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85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_bai_ti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8FBF5AAF-B8A0-4697-B130-7BF9D427A1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356</Words>
  <Application>Microsoft Office PowerPoint</Application>
  <PresentationFormat>Widescreen</PresentationFormat>
  <Paragraphs>34</Paragraphs>
  <Slides>14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Arial-Rounded</vt:lpstr>
      <vt:lpstr>Arial-SGK-TV</vt:lpstr>
      <vt:lpstr>Averta Std CY Bold</vt:lpstr>
      <vt:lpstr>Calibri</vt:lpstr>
      <vt:lpstr>Calibri Light</vt:lpstr>
      <vt:lpstr>Quicksand Medium</vt:lpstr>
      <vt:lpstr>Times New Roman</vt:lpstr>
      <vt:lpstr>Wingdings</vt:lpstr>
      <vt:lpstr>字魂59号-创粗黑</vt:lpstr>
      <vt:lpstr>等线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Admin</cp:lastModifiedBy>
  <cp:revision>328</cp:revision>
  <dcterms:created xsi:type="dcterms:W3CDTF">2021-06-23T08:03:30Z</dcterms:created>
  <dcterms:modified xsi:type="dcterms:W3CDTF">2024-03-25T14:51:51Z</dcterms:modified>
</cp:coreProperties>
</file>