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441" r:id="rId2"/>
    <p:sldId id="449" r:id="rId3"/>
    <p:sldId id="427" r:id="rId4"/>
    <p:sldId id="428" r:id="rId5"/>
    <p:sldId id="426" r:id="rId6"/>
    <p:sldId id="444" r:id="rId7"/>
    <p:sldId id="445" r:id="rId8"/>
    <p:sldId id="446" r:id="rId9"/>
    <p:sldId id="447" r:id="rId10"/>
    <p:sldId id="438" r:id="rId11"/>
    <p:sldId id="433" r:id="rId12"/>
    <p:sldId id="448" r:id="rId13"/>
  </p:sldIdLst>
  <p:sldSz cx="16276638" cy="9144000"/>
  <p:notesSz cx="6858000" cy="9144000"/>
  <p:custDataLst>
    <p:tags r:id="rId15"/>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17550" indent="-260350" algn="l" rtl="0" eaLnBrk="0" fontAlgn="base" hangingPunct="0">
      <a:spcBef>
        <a:spcPct val="0"/>
      </a:spcBef>
      <a:spcAft>
        <a:spcPct val="0"/>
      </a:spcAft>
      <a:defRPr kern="1200">
        <a:solidFill>
          <a:schemeClr val="tx1"/>
        </a:solidFill>
        <a:latin typeface="Arial" charset="0"/>
        <a:ea typeface="+mn-ea"/>
        <a:cs typeface="+mn-cs"/>
      </a:defRPr>
    </a:lvl2pPr>
    <a:lvl3pPr marL="1436688" indent="-522288" algn="l" rtl="0" eaLnBrk="0" fontAlgn="base" hangingPunct="0">
      <a:spcBef>
        <a:spcPct val="0"/>
      </a:spcBef>
      <a:spcAft>
        <a:spcPct val="0"/>
      </a:spcAft>
      <a:defRPr kern="1200">
        <a:solidFill>
          <a:schemeClr val="tx1"/>
        </a:solidFill>
        <a:latin typeface="Arial" charset="0"/>
        <a:ea typeface="+mn-ea"/>
        <a:cs typeface="+mn-cs"/>
      </a:defRPr>
    </a:lvl3pPr>
    <a:lvl4pPr marL="2154238" indent="-782638" algn="l" rtl="0" eaLnBrk="0" fontAlgn="base" hangingPunct="0">
      <a:spcBef>
        <a:spcPct val="0"/>
      </a:spcBef>
      <a:spcAft>
        <a:spcPct val="0"/>
      </a:spcAft>
      <a:defRPr kern="1200">
        <a:solidFill>
          <a:schemeClr val="tx1"/>
        </a:solidFill>
        <a:latin typeface="Arial" charset="0"/>
        <a:ea typeface="+mn-ea"/>
        <a:cs typeface="+mn-cs"/>
      </a:defRPr>
    </a:lvl4pPr>
    <a:lvl5pPr marL="2873375" indent="-1044575"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FE5"/>
    <a:srgbClr val="FF0066"/>
    <a:srgbClr val="0000CC"/>
    <a:srgbClr val="0000FF"/>
    <a:srgbClr val="FF7C80"/>
    <a:srgbClr val="FF6600"/>
    <a:srgbClr val="6600CC"/>
    <a:srgbClr val="3333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876" autoAdjust="0"/>
    <p:restoredTop sz="94660"/>
  </p:normalViewPr>
  <p:slideViewPr>
    <p:cSldViewPr>
      <p:cViewPr varScale="1">
        <p:scale>
          <a:sx n="61" d="100"/>
          <a:sy n="61" d="100"/>
        </p:scale>
        <p:origin x="162" y="96"/>
      </p:cViewPr>
      <p:guideLst>
        <p:guide orient="horz" pos="2880"/>
        <p:guide pos="5127"/>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377825" y="685800"/>
            <a:ext cx="61023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1C4FA25-5DD5-485C-BCD2-EF739D2A7194}" type="slidenum">
              <a:rPr lang="en-US" altLang="en-US"/>
              <a:pPr>
                <a:defRPr/>
              </a:pPr>
              <a:t>‹#›</a:t>
            </a:fld>
            <a:endParaRPr lang="en-US" altLang="en-US"/>
          </a:p>
        </p:txBody>
      </p:sp>
    </p:spTree>
    <p:extLst>
      <p:ext uri="{BB962C8B-B14F-4D97-AF65-F5344CB8AC3E}">
        <p14:creationId xmlns:p14="http://schemas.microsoft.com/office/powerpoint/2010/main" val="2213868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900" kern="1200">
        <a:solidFill>
          <a:schemeClr val="tx1"/>
        </a:solidFill>
        <a:latin typeface="Arial" charset="0"/>
        <a:ea typeface="+mn-ea"/>
        <a:cs typeface="+mn-cs"/>
      </a:defRPr>
    </a:lvl1pPr>
    <a:lvl2pPr marL="717550" algn="l" rtl="0" eaLnBrk="0" fontAlgn="base" hangingPunct="0">
      <a:spcBef>
        <a:spcPct val="30000"/>
      </a:spcBef>
      <a:spcAft>
        <a:spcPct val="0"/>
      </a:spcAft>
      <a:defRPr sz="1900" kern="1200">
        <a:solidFill>
          <a:schemeClr val="tx1"/>
        </a:solidFill>
        <a:latin typeface="Arial" charset="0"/>
        <a:ea typeface="+mn-ea"/>
        <a:cs typeface="+mn-cs"/>
      </a:defRPr>
    </a:lvl2pPr>
    <a:lvl3pPr marL="1436688" algn="l" rtl="0" eaLnBrk="0" fontAlgn="base" hangingPunct="0">
      <a:spcBef>
        <a:spcPct val="30000"/>
      </a:spcBef>
      <a:spcAft>
        <a:spcPct val="0"/>
      </a:spcAft>
      <a:defRPr sz="1900" kern="1200">
        <a:solidFill>
          <a:schemeClr val="tx1"/>
        </a:solidFill>
        <a:latin typeface="Arial" charset="0"/>
        <a:ea typeface="+mn-ea"/>
        <a:cs typeface="+mn-cs"/>
      </a:defRPr>
    </a:lvl3pPr>
    <a:lvl4pPr marL="2154238" algn="l" rtl="0" eaLnBrk="0" fontAlgn="base" hangingPunct="0">
      <a:spcBef>
        <a:spcPct val="30000"/>
      </a:spcBef>
      <a:spcAft>
        <a:spcPct val="0"/>
      </a:spcAft>
      <a:defRPr sz="1900" kern="1200">
        <a:solidFill>
          <a:schemeClr val="tx1"/>
        </a:solidFill>
        <a:latin typeface="Arial" charset="0"/>
        <a:ea typeface="+mn-ea"/>
        <a:cs typeface="+mn-cs"/>
      </a:defRPr>
    </a:lvl4pPr>
    <a:lvl5pPr marL="2873375" algn="l" rtl="0" eaLnBrk="0" fontAlgn="base" hangingPunct="0">
      <a:spcBef>
        <a:spcPct val="30000"/>
      </a:spcBef>
      <a:spcAft>
        <a:spcPct val="0"/>
      </a:spcAft>
      <a:defRPr sz="1900" kern="1200">
        <a:solidFill>
          <a:schemeClr val="tx1"/>
        </a:solidFill>
        <a:latin typeface="Arial" charset="0"/>
        <a:ea typeface="+mn-ea"/>
        <a:cs typeface="+mn-cs"/>
      </a:defRPr>
    </a:lvl5pPr>
    <a:lvl6pPr marL="3592220" algn="l" defTabSz="1436888" rtl="0" eaLnBrk="1" latinLnBrk="0" hangingPunct="1">
      <a:defRPr sz="1900" kern="1200">
        <a:solidFill>
          <a:schemeClr val="tx1"/>
        </a:solidFill>
        <a:latin typeface="+mn-lt"/>
        <a:ea typeface="+mn-ea"/>
        <a:cs typeface="+mn-cs"/>
      </a:defRPr>
    </a:lvl6pPr>
    <a:lvl7pPr marL="4310664" algn="l" defTabSz="1436888" rtl="0" eaLnBrk="1" latinLnBrk="0" hangingPunct="1">
      <a:defRPr sz="1900" kern="1200">
        <a:solidFill>
          <a:schemeClr val="tx1"/>
        </a:solidFill>
        <a:latin typeface="+mn-lt"/>
        <a:ea typeface="+mn-ea"/>
        <a:cs typeface="+mn-cs"/>
      </a:defRPr>
    </a:lvl7pPr>
    <a:lvl8pPr marL="5029109" algn="l" defTabSz="1436888" rtl="0" eaLnBrk="1" latinLnBrk="0" hangingPunct="1">
      <a:defRPr sz="1900" kern="1200">
        <a:solidFill>
          <a:schemeClr val="tx1"/>
        </a:solidFill>
        <a:latin typeface="+mn-lt"/>
        <a:ea typeface="+mn-ea"/>
        <a:cs typeface="+mn-cs"/>
      </a:defRPr>
    </a:lvl8pPr>
    <a:lvl9pPr marL="5747553" algn="l" defTabSz="1436888"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2C2F34"/>
                </a:solidFill>
                <a:effectLst/>
                <a:latin typeface="-apple-system"/>
              </a:rPr>
              <a:t>Y-</a:t>
            </a:r>
            <a:r>
              <a:rPr lang="en-US" b="0" i="0" dirty="0" err="1">
                <a:solidFill>
                  <a:srgbClr val="2C2F34"/>
                </a:solidFill>
                <a:effectLst/>
                <a:latin typeface="-apple-system"/>
              </a:rPr>
              <a:t>éc</a:t>
            </a:r>
            <a:r>
              <a:rPr lang="en-US" b="0" i="0" dirty="0">
                <a:solidFill>
                  <a:srgbClr val="2C2F34"/>
                </a:solidFill>
                <a:effectLst/>
                <a:latin typeface="-apple-system"/>
              </a:rPr>
              <a:t>-</a:t>
            </a:r>
            <a:r>
              <a:rPr lang="en-US" b="0" i="0" dirty="0" err="1">
                <a:solidFill>
                  <a:srgbClr val="2C2F34"/>
                </a:solidFill>
                <a:effectLst/>
                <a:latin typeface="-apple-system"/>
              </a:rPr>
              <a:t>xanh</a:t>
            </a:r>
            <a:r>
              <a:rPr lang="en-US" b="0" i="0" dirty="0">
                <a:solidFill>
                  <a:srgbClr val="2C2F34"/>
                </a:solidFill>
                <a:effectLst/>
                <a:latin typeface="-apple-system"/>
              </a:rPr>
              <a:t> </a:t>
            </a:r>
            <a:r>
              <a:rPr lang="en-US" b="0" i="0" dirty="0" err="1">
                <a:solidFill>
                  <a:srgbClr val="2C2F34"/>
                </a:solidFill>
                <a:effectLst/>
                <a:latin typeface="-apple-system"/>
              </a:rPr>
              <a:t>tên</a:t>
            </a:r>
            <a:r>
              <a:rPr lang="en-US" b="0" i="0" dirty="0">
                <a:solidFill>
                  <a:srgbClr val="2C2F34"/>
                </a:solidFill>
                <a:effectLst/>
                <a:latin typeface="-apple-system"/>
              </a:rPr>
              <a:t> </a:t>
            </a:r>
            <a:r>
              <a:rPr lang="en-US" b="0" i="0" dirty="0" err="1">
                <a:solidFill>
                  <a:srgbClr val="2C2F34"/>
                </a:solidFill>
                <a:effectLst/>
                <a:latin typeface="-apple-system"/>
              </a:rPr>
              <a:t>thật</a:t>
            </a:r>
            <a:r>
              <a:rPr lang="en-US" b="0" i="0" dirty="0">
                <a:solidFill>
                  <a:srgbClr val="2C2F34"/>
                </a:solidFill>
                <a:effectLst/>
                <a:latin typeface="-apple-system"/>
              </a:rPr>
              <a:t> </a:t>
            </a:r>
            <a:r>
              <a:rPr lang="en-US" b="0" i="0" dirty="0" err="1">
                <a:solidFill>
                  <a:srgbClr val="2C2F34"/>
                </a:solidFill>
                <a:effectLst/>
                <a:latin typeface="-apple-system"/>
              </a:rPr>
              <a:t>là</a:t>
            </a:r>
            <a:r>
              <a:rPr lang="en-US" b="0" i="0" dirty="0">
                <a:solidFill>
                  <a:srgbClr val="2C2F34"/>
                </a:solidFill>
                <a:effectLst/>
                <a:latin typeface="-apple-system"/>
              </a:rPr>
              <a:t> Alexandre </a:t>
            </a:r>
            <a:r>
              <a:rPr lang="en-US" b="0" i="0" dirty="0" err="1">
                <a:solidFill>
                  <a:srgbClr val="2C2F34"/>
                </a:solidFill>
                <a:effectLst/>
                <a:latin typeface="-apple-system"/>
              </a:rPr>
              <a:t>Yersin</a:t>
            </a:r>
            <a:r>
              <a:rPr lang="en-US" b="0" i="0" dirty="0">
                <a:solidFill>
                  <a:srgbClr val="2C2F34"/>
                </a:solidFill>
                <a:effectLst/>
                <a:latin typeface="-apple-system"/>
              </a:rPr>
              <a:t>, </a:t>
            </a:r>
            <a:r>
              <a:rPr lang="en-US" b="0" i="0" dirty="0" err="1">
                <a:solidFill>
                  <a:srgbClr val="2C2F34"/>
                </a:solidFill>
                <a:effectLst/>
                <a:latin typeface="-apple-system"/>
              </a:rPr>
              <a:t>sinh</a:t>
            </a:r>
            <a:r>
              <a:rPr lang="en-US" b="0" i="0" dirty="0">
                <a:solidFill>
                  <a:srgbClr val="2C2F34"/>
                </a:solidFill>
                <a:effectLst/>
                <a:latin typeface="-apple-system"/>
              </a:rPr>
              <a:t> </a:t>
            </a:r>
            <a:r>
              <a:rPr lang="en-US" b="0" i="0" dirty="0" err="1">
                <a:solidFill>
                  <a:srgbClr val="2C2F34"/>
                </a:solidFill>
                <a:effectLst/>
                <a:latin typeface="-apple-system"/>
              </a:rPr>
              <a:t>ngày</a:t>
            </a:r>
            <a:r>
              <a:rPr lang="en-US" b="0" i="0" dirty="0">
                <a:solidFill>
                  <a:srgbClr val="2C2F34"/>
                </a:solidFill>
                <a:effectLst/>
                <a:latin typeface="-apple-system"/>
              </a:rPr>
              <a:t> 22/9/1863 </a:t>
            </a:r>
            <a:r>
              <a:rPr lang="en-US" b="0" i="0" dirty="0" err="1">
                <a:solidFill>
                  <a:srgbClr val="2C2F34"/>
                </a:solidFill>
                <a:effectLst/>
                <a:latin typeface="-apple-system"/>
              </a:rPr>
              <a:t>tại</a:t>
            </a:r>
            <a:r>
              <a:rPr lang="en-US" b="0" i="0" dirty="0">
                <a:solidFill>
                  <a:srgbClr val="2C2F34"/>
                </a:solidFill>
                <a:effectLst/>
                <a:latin typeface="-apple-system"/>
              </a:rPr>
              <a:t> </a:t>
            </a:r>
            <a:r>
              <a:rPr lang="en-US" b="0" i="0" dirty="0" err="1">
                <a:solidFill>
                  <a:srgbClr val="2C2F34"/>
                </a:solidFill>
                <a:effectLst/>
                <a:latin typeface="-apple-system"/>
              </a:rPr>
              <a:t>Lavaux</a:t>
            </a:r>
            <a:r>
              <a:rPr lang="en-US" b="0" i="0" dirty="0">
                <a:solidFill>
                  <a:srgbClr val="2C2F34"/>
                </a:solidFill>
                <a:effectLst/>
                <a:latin typeface="-apple-system"/>
              </a:rPr>
              <a:t>, </a:t>
            </a:r>
            <a:r>
              <a:rPr lang="en-US" b="0" i="0" dirty="0" err="1">
                <a:solidFill>
                  <a:srgbClr val="2C2F34"/>
                </a:solidFill>
                <a:effectLst/>
                <a:latin typeface="-apple-system"/>
              </a:rPr>
              <a:t>Thụy</a:t>
            </a:r>
            <a:r>
              <a:rPr lang="en-US" b="0" i="0" dirty="0">
                <a:solidFill>
                  <a:srgbClr val="2C2F34"/>
                </a:solidFill>
                <a:effectLst/>
                <a:latin typeface="-apple-system"/>
              </a:rPr>
              <a:t> </a:t>
            </a:r>
            <a:r>
              <a:rPr lang="en-US" b="0" i="0" dirty="0" err="1">
                <a:solidFill>
                  <a:srgbClr val="2C2F34"/>
                </a:solidFill>
                <a:effectLst/>
                <a:latin typeface="-apple-system"/>
              </a:rPr>
              <a:t>Sĩ</a:t>
            </a:r>
            <a:r>
              <a:rPr lang="en-US" b="0" i="0" dirty="0">
                <a:solidFill>
                  <a:srgbClr val="2C2F34"/>
                </a:solidFill>
                <a:effectLst/>
                <a:latin typeface="-apple-system"/>
              </a:rPr>
              <a:t>.</a:t>
            </a:r>
            <a:r>
              <a:rPr lang="vi-VN" b="1" i="0" dirty="0">
                <a:solidFill>
                  <a:srgbClr val="2C2F34"/>
                </a:solidFill>
                <a:effectLst/>
                <a:latin typeface="Roboto" panose="02000000000000000000" pitchFamily="2" charset="0"/>
              </a:rPr>
              <a:t> Y-éc-xanh là người đã để lại nhiều nghiên cứu vĩ đại cho lĩnh vực y học, nông nghiệp Việt Nam, coi Việt Nam là quê hương thứ hai của mình.</a:t>
            </a:r>
          </a:p>
          <a:p>
            <a:endParaRPr lang="en-US" dirty="0"/>
          </a:p>
        </p:txBody>
      </p:sp>
      <p:sp>
        <p:nvSpPr>
          <p:cNvPr id="4" name="Slide Number Placeholder 3"/>
          <p:cNvSpPr>
            <a:spLocks noGrp="1"/>
          </p:cNvSpPr>
          <p:nvPr>
            <p:ph type="sldNum" sz="quarter" idx="5"/>
          </p:nvPr>
        </p:nvSpPr>
        <p:spPr/>
        <p:txBody>
          <a:bodyPr/>
          <a:lstStyle/>
          <a:p>
            <a:pPr>
              <a:defRPr/>
            </a:pPr>
            <a:fld id="{51C4FA25-5DD5-485C-BCD2-EF739D2A7194}" type="slidenum">
              <a:rPr lang="en-US" altLang="en-US" smtClean="0"/>
              <a:pPr>
                <a:defRPr/>
              </a:pPr>
              <a:t>2</a:t>
            </a:fld>
            <a:endParaRPr lang="en-US" altLang="en-US"/>
          </a:p>
        </p:txBody>
      </p:sp>
    </p:spTree>
    <p:extLst>
      <p:ext uri="{BB962C8B-B14F-4D97-AF65-F5344CB8AC3E}">
        <p14:creationId xmlns:p14="http://schemas.microsoft.com/office/powerpoint/2010/main" val="24945524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nl-NL" sz="1800" dirty="0">
                <a:effectLst/>
                <a:latin typeface="Times New Roman" panose="02020603050405020304" pitchFamily="18" charset="0"/>
                <a:ea typeface="Times New Roman" panose="02020603050405020304" pitchFamily="18" charset="0"/>
              </a:rPr>
              <a:t>HS làm việc nhóm 2: Các nhóm đọc thầm gợi ý và cảm nghĩ về những người nổi tiếng.</a:t>
            </a:r>
            <a:endParaRPr lang="en-US" sz="1800" dirty="0">
              <a:effectLst/>
              <a:latin typeface="Times New Roman" panose="02020603050405020304" pitchFamily="18" charset="0"/>
              <a:ea typeface="Times New Roman" panose="02020603050405020304" pitchFamily="18" charset="0"/>
            </a:endParaRPr>
          </a:p>
          <a:p>
            <a:pPr algn="just"/>
            <a:r>
              <a:rPr lang="nl-NL" sz="1800" dirty="0">
                <a:effectLst/>
                <a:latin typeface="Times New Roman" panose="02020603050405020304" pitchFamily="18" charset="0"/>
                <a:ea typeface="Times New Roman" panose="02020603050405020304" pitchFamily="18" charset="0"/>
              </a:rPr>
              <a:t>- Mời các nhóm trình bày.</a:t>
            </a: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pPr>
              <a:defRPr/>
            </a:pPr>
            <a:fld id="{51C4FA25-5DD5-485C-BCD2-EF739D2A7194}" type="slidenum">
              <a:rPr lang="en-US" altLang="en-US" smtClean="0"/>
              <a:pPr>
                <a:defRPr/>
              </a:pPr>
              <a:t>12</a:t>
            </a:fld>
            <a:endParaRPr lang="en-US" altLang="en-US"/>
          </a:p>
        </p:txBody>
      </p:sp>
    </p:spTree>
    <p:extLst>
      <p:ext uri="{BB962C8B-B14F-4D97-AF65-F5344CB8AC3E}">
        <p14:creationId xmlns:p14="http://schemas.microsoft.com/office/powerpoint/2010/main" val="2700618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800" dirty="0">
                <a:effectLst/>
                <a:latin typeface="Times New Roman" panose="02020603050405020304" pitchFamily="18" charset="0"/>
                <a:ea typeface="Times New Roman" panose="02020603050405020304" pitchFamily="18" charset="0"/>
              </a:rPr>
              <a:t>GV </a:t>
            </a:r>
            <a:r>
              <a:rPr lang="en-US" sz="1800" dirty="0" err="1">
                <a:effectLst/>
                <a:latin typeface="Times New Roman" panose="02020603050405020304" pitchFamily="18" charset="0"/>
                <a:ea typeface="Times New Roman" panose="02020603050405020304" pitchFamily="18" charset="0"/>
              </a:rPr>
              <a:t>tổ</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chức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cho</a:t>
            </a:r>
            <a:r>
              <a:rPr lang="en-US" sz="1800" dirty="0">
                <a:effectLst/>
                <a:latin typeface="Times New Roman" panose="02020603050405020304" pitchFamily="18" charset="0"/>
                <a:ea typeface="Times New Roman" panose="02020603050405020304" pitchFamily="18" charset="0"/>
              </a:rPr>
              <a:t> HS </a:t>
            </a:r>
            <a:r>
              <a:rPr lang="en-US" sz="1800" dirty="0" err="1">
                <a:effectLst/>
                <a:latin typeface="Times New Roman" panose="02020603050405020304" pitchFamily="18" charset="0"/>
                <a:ea typeface="Times New Roman" panose="02020603050405020304" pitchFamily="18" charset="0"/>
              </a:rPr>
              <a:t>luyện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đọc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đoạn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theo</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nhóm</a:t>
            </a:r>
            <a:r>
              <a:rPr lang="en-US" sz="1800" dirty="0">
                <a:effectLst/>
                <a:latin typeface="Times New Roman" panose="02020603050405020304" pitchFamily="18" charset="0"/>
                <a:ea typeface="Times New Roman" panose="02020603050405020304" pitchFamily="18" charset="0"/>
              </a:rPr>
              <a:t> 4.</a:t>
            </a:r>
          </a:p>
          <a:p>
            <a:endParaRPr lang="en-US" dirty="0"/>
          </a:p>
        </p:txBody>
      </p:sp>
      <p:sp>
        <p:nvSpPr>
          <p:cNvPr id="4" name="Slide Number Placeholder 3"/>
          <p:cNvSpPr>
            <a:spLocks noGrp="1"/>
          </p:cNvSpPr>
          <p:nvPr>
            <p:ph type="sldNum" sz="quarter" idx="5"/>
          </p:nvPr>
        </p:nvSpPr>
        <p:spPr/>
        <p:txBody>
          <a:bodyPr/>
          <a:lstStyle/>
          <a:p>
            <a:pPr>
              <a:defRPr/>
            </a:pPr>
            <a:fld id="{51C4FA25-5DD5-485C-BCD2-EF739D2A7194}" type="slidenum">
              <a:rPr lang="en-US" altLang="en-US" smtClean="0"/>
              <a:pPr>
                <a:defRPr/>
              </a:pPr>
              <a:t>3</a:t>
            </a:fld>
            <a:endParaRPr lang="en-US" altLang="en-US"/>
          </a:p>
        </p:txBody>
      </p:sp>
    </p:spTree>
    <p:extLst>
      <p:ext uri="{BB962C8B-B14F-4D97-AF65-F5344CB8AC3E}">
        <p14:creationId xmlns:p14="http://schemas.microsoft.com/office/powerpoint/2010/main" val="738784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800" dirty="0">
                <a:effectLst/>
                <a:latin typeface="Times New Roman" panose="02020603050405020304" pitchFamily="18" charset="0"/>
                <a:ea typeface="Times New Roman" panose="02020603050405020304" pitchFamily="18" charset="0"/>
              </a:rPr>
              <a:t>GV </a:t>
            </a:r>
            <a:r>
              <a:rPr lang="en-US" sz="1800" dirty="0" err="1">
                <a:effectLst/>
                <a:latin typeface="Times New Roman" panose="02020603050405020304" pitchFamily="18" charset="0"/>
                <a:ea typeface="Times New Roman" panose="02020603050405020304" pitchFamily="18" charset="0"/>
              </a:rPr>
              <a:t>tổ</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chức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cho</a:t>
            </a:r>
            <a:r>
              <a:rPr lang="en-US" sz="1800" dirty="0">
                <a:effectLst/>
                <a:latin typeface="Times New Roman" panose="02020603050405020304" pitchFamily="18" charset="0"/>
                <a:ea typeface="Times New Roman" panose="02020603050405020304" pitchFamily="18" charset="0"/>
              </a:rPr>
              <a:t> 2,3 HS </a:t>
            </a:r>
            <a:r>
              <a:rPr lang="en-US" sz="1800" dirty="0" err="1">
                <a:effectLst/>
                <a:latin typeface="Times New Roman" panose="02020603050405020304" pitchFamily="18" charset="0"/>
                <a:ea typeface="Times New Roman" panose="02020603050405020304" pitchFamily="18" charset="0"/>
              </a:rPr>
              <a:t>luyện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đọc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nối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tiếp</a:t>
            </a: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pPr>
              <a:defRPr/>
            </a:pPr>
            <a:fld id="{51C4FA25-5DD5-485C-BCD2-EF739D2A7194}" type="slidenum">
              <a:rPr lang="en-US" altLang="en-US" smtClean="0"/>
              <a:pPr>
                <a:defRPr/>
              </a:pPr>
              <a:t>4</a:t>
            </a:fld>
            <a:endParaRPr lang="en-US" altLang="en-US"/>
          </a:p>
        </p:txBody>
      </p:sp>
    </p:spTree>
    <p:extLst>
      <p:ext uri="{BB962C8B-B14F-4D97-AF65-F5344CB8AC3E}">
        <p14:creationId xmlns:p14="http://schemas.microsoft.com/office/powerpoint/2010/main" val="21549434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1C4FA25-5DD5-485C-BCD2-EF739D2A7194}" type="slidenum">
              <a:rPr lang="en-US" altLang="en-US" smtClean="0"/>
              <a:pPr>
                <a:defRPr/>
              </a:pPr>
              <a:t>5</a:t>
            </a:fld>
            <a:endParaRPr lang="en-US" altLang="en-US"/>
          </a:p>
        </p:txBody>
      </p:sp>
    </p:spTree>
    <p:extLst>
      <p:ext uri="{BB962C8B-B14F-4D97-AF65-F5344CB8AC3E}">
        <p14:creationId xmlns:p14="http://schemas.microsoft.com/office/powerpoint/2010/main" val="19695163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1C4FA25-5DD5-485C-BCD2-EF739D2A7194}" type="slidenum">
              <a:rPr lang="en-US" altLang="en-US" smtClean="0"/>
              <a:pPr>
                <a:defRPr/>
              </a:pPr>
              <a:t>6</a:t>
            </a:fld>
            <a:endParaRPr lang="en-US" altLang="en-US"/>
          </a:p>
        </p:txBody>
      </p:sp>
    </p:spTree>
    <p:extLst>
      <p:ext uri="{BB962C8B-B14F-4D97-AF65-F5344CB8AC3E}">
        <p14:creationId xmlns:p14="http://schemas.microsoft.com/office/powerpoint/2010/main" val="23767090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1C4FA25-5DD5-485C-BCD2-EF739D2A7194}" type="slidenum">
              <a:rPr lang="en-US" altLang="en-US" smtClean="0"/>
              <a:pPr>
                <a:defRPr/>
              </a:pPr>
              <a:t>7</a:t>
            </a:fld>
            <a:endParaRPr lang="en-US" altLang="en-US"/>
          </a:p>
        </p:txBody>
      </p:sp>
    </p:spTree>
    <p:extLst>
      <p:ext uri="{BB962C8B-B14F-4D97-AF65-F5344CB8AC3E}">
        <p14:creationId xmlns:p14="http://schemas.microsoft.com/office/powerpoint/2010/main" val="34608354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1C4FA25-5DD5-485C-BCD2-EF739D2A7194}" type="slidenum">
              <a:rPr lang="en-US" altLang="en-US" smtClean="0"/>
              <a:pPr>
                <a:defRPr/>
              </a:pPr>
              <a:t>8</a:t>
            </a:fld>
            <a:endParaRPr lang="en-US" altLang="en-US"/>
          </a:p>
        </p:txBody>
      </p:sp>
    </p:spTree>
    <p:extLst>
      <p:ext uri="{BB962C8B-B14F-4D97-AF65-F5344CB8AC3E}">
        <p14:creationId xmlns:p14="http://schemas.microsoft.com/office/powerpoint/2010/main" val="41688601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1C4FA25-5DD5-485C-BCD2-EF739D2A7194}" type="slidenum">
              <a:rPr lang="en-US" altLang="en-US" smtClean="0"/>
              <a:pPr>
                <a:defRPr/>
              </a:pPr>
              <a:t>9</a:t>
            </a:fld>
            <a:endParaRPr lang="en-US" altLang="en-US"/>
          </a:p>
        </p:txBody>
      </p:sp>
    </p:spTree>
    <p:extLst>
      <p:ext uri="{BB962C8B-B14F-4D97-AF65-F5344CB8AC3E}">
        <p14:creationId xmlns:p14="http://schemas.microsoft.com/office/powerpoint/2010/main" val="8188666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1C4FA25-5DD5-485C-BCD2-EF739D2A7194}" type="slidenum">
              <a:rPr lang="en-US" altLang="en-US" smtClean="0"/>
              <a:pPr>
                <a:defRPr/>
              </a:pPr>
              <a:t>11</a:t>
            </a:fld>
            <a:endParaRPr lang="en-US" altLang="en-US"/>
          </a:p>
        </p:txBody>
      </p:sp>
    </p:spTree>
    <p:extLst>
      <p:ext uri="{BB962C8B-B14F-4D97-AF65-F5344CB8AC3E}">
        <p14:creationId xmlns:p14="http://schemas.microsoft.com/office/powerpoint/2010/main" val="974275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9"/>
            <a:ext cx="13835142" cy="1960033"/>
          </a:xfrm>
        </p:spPr>
        <p:txBody>
          <a:bodyPr/>
          <a:lstStyle/>
          <a:p>
            <a:r>
              <a:rPr lang="en-US"/>
              <a:t>Click to edit Master title style</a:t>
            </a:r>
            <a:endParaRPr lang="vi-VN"/>
          </a:p>
        </p:txBody>
      </p:sp>
      <p:sp>
        <p:nvSpPr>
          <p:cNvPr id="3" name="Subtitle 2"/>
          <p:cNvSpPr>
            <a:spLocks noGrp="1"/>
          </p:cNvSpPr>
          <p:nvPr>
            <p:ph type="subTitle" idx="1"/>
          </p:nvPr>
        </p:nvSpPr>
        <p:spPr>
          <a:xfrm>
            <a:off x="2441496" y="5181600"/>
            <a:ext cx="11393647" cy="2336800"/>
          </a:xfrm>
        </p:spPr>
        <p:txBody>
          <a:bodyPr/>
          <a:lstStyle>
            <a:lvl1pPr marL="0" indent="0" algn="ctr">
              <a:buNone/>
              <a:defRPr/>
            </a:lvl1pPr>
            <a:lvl2pPr marL="718444" indent="0" algn="ctr">
              <a:buNone/>
              <a:defRPr/>
            </a:lvl2pPr>
            <a:lvl3pPr marL="1436888" indent="0" algn="ctr">
              <a:buNone/>
              <a:defRPr/>
            </a:lvl3pPr>
            <a:lvl4pPr marL="2155332" indent="0" algn="ctr">
              <a:buNone/>
              <a:defRPr/>
            </a:lvl4pPr>
            <a:lvl5pPr marL="2873776" indent="0" algn="ctr">
              <a:buNone/>
              <a:defRPr/>
            </a:lvl5pPr>
            <a:lvl6pPr marL="3592220" indent="0" algn="ctr">
              <a:buNone/>
              <a:defRPr/>
            </a:lvl6pPr>
            <a:lvl7pPr marL="4310664" indent="0" algn="ctr">
              <a:buNone/>
              <a:defRPr/>
            </a:lvl7pPr>
            <a:lvl8pPr marL="5029109" indent="0" algn="ctr">
              <a:buNone/>
              <a:defRPr/>
            </a:lvl8pPr>
            <a:lvl9pPr marL="5747553" indent="0" algn="ctr">
              <a:buNone/>
              <a:defRPr/>
            </a:lvl9pPr>
          </a:lstStyle>
          <a:p>
            <a:r>
              <a:rPr lang="en-US"/>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B01423-D198-4896-B996-AF6CD71AA325}" type="slidenum">
              <a:rPr lang="en-US" altLang="en-US"/>
              <a:pPr>
                <a:defRPr/>
              </a:pPr>
              <a:t>‹#›</a:t>
            </a:fld>
            <a:endParaRPr lang="en-US" altLang="en-US"/>
          </a:p>
        </p:txBody>
      </p:sp>
    </p:spTree>
    <p:extLst>
      <p:ext uri="{BB962C8B-B14F-4D97-AF65-F5344CB8AC3E}">
        <p14:creationId xmlns:p14="http://schemas.microsoft.com/office/powerpoint/2010/main" val="39722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D28DD1-89CB-4A9B-8160-1008CEEB8C29}" type="slidenum">
              <a:rPr lang="en-US" altLang="en-US"/>
              <a:pPr>
                <a:defRPr/>
              </a:pPr>
              <a:t>‹#›</a:t>
            </a:fld>
            <a:endParaRPr lang="en-US" altLang="en-US"/>
          </a:p>
        </p:txBody>
      </p:sp>
    </p:spTree>
    <p:extLst>
      <p:ext uri="{BB962C8B-B14F-4D97-AF65-F5344CB8AC3E}">
        <p14:creationId xmlns:p14="http://schemas.microsoft.com/office/powerpoint/2010/main" val="139209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800562" y="366186"/>
            <a:ext cx="3662244" cy="7802033"/>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13832" y="366186"/>
            <a:ext cx="10715453"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4A9502-423E-4957-ACD4-EFEAFA456813}" type="slidenum">
              <a:rPr lang="en-US" altLang="en-US"/>
              <a:pPr>
                <a:defRPr/>
              </a:pPr>
              <a:t>‹#›</a:t>
            </a:fld>
            <a:endParaRPr lang="en-US" altLang="en-US"/>
          </a:p>
        </p:txBody>
      </p:sp>
    </p:spTree>
    <p:extLst>
      <p:ext uri="{BB962C8B-B14F-4D97-AF65-F5344CB8AC3E}">
        <p14:creationId xmlns:p14="http://schemas.microsoft.com/office/powerpoint/2010/main" val="181383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00BA3F-51CF-473C-BBC7-9F80CB3FD932}" type="slidenum">
              <a:rPr lang="en-US" altLang="en-US"/>
              <a:pPr>
                <a:defRPr/>
              </a:pPr>
              <a:t>‹#›</a:t>
            </a:fld>
            <a:endParaRPr lang="en-US" altLang="en-US"/>
          </a:p>
        </p:txBody>
      </p:sp>
    </p:spTree>
    <p:extLst>
      <p:ext uri="{BB962C8B-B14F-4D97-AF65-F5344CB8AC3E}">
        <p14:creationId xmlns:p14="http://schemas.microsoft.com/office/powerpoint/2010/main" val="1260669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3" y="5875867"/>
            <a:ext cx="13835142" cy="1816100"/>
          </a:xfrm>
        </p:spPr>
        <p:txBody>
          <a:bodyPr anchor="t"/>
          <a:lstStyle>
            <a:lvl1pPr algn="l">
              <a:defRPr sz="6300" b="1" cap="all"/>
            </a:lvl1pPr>
          </a:lstStyle>
          <a:p>
            <a:r>
              <a:rPr lang="en-US"/>
              <a:t>Click to edit Master title style</a:t>
            </a:r>
            <a:endParaRPr lang="vi-VN"/>
          </a:p>
        </p:txBody>
      </p:sp>
      <p:sp>
        <p:nvSpPr>
          <p:cNvPr id="3" name="Text Placeholder 2"/>
          <p:cNvSpPr>
            <a:spLocks noGrp="1"/>
          </p:cNvSpPr>
          <p:nvPr>
            <p:ph type="body" idx="1"/>
          </p:nvPr>
        </p:nvSpPr>
        <p:spPr>
          <a:xfrm>
            <a:off x="1285743" y="3875619"/>
            <a:ext cx="13835142" cy="2000249"/>
          </a:xfrm>
        </p:spPr>
        <p:txBody>
          <a:bodyPr anchor="b"/>
          <a:lstStyle>
            <a:lvl1pPr marL="0" indent="0">
              <a:buNone/>
              <a:defRPr sz="3100"/>
            </a:lvl1pPr>
            <a:lvl2pPr marL="718444" indent="0">
              <a:buNone/>
              <a:defRPr sz="2800"/>
            </a:lvl2pPr>
            <a:lvl3pPr marL="1436888" indent="0">
              <a:buNone/>
              <a:defRPr sz="2500"/>
            </a:lvl3pPr>
            <a:lvl4pPr marL="2155332" indent="0">
              <a:buNone/>
              <a:defRPr sz="2200"/>
            </a:lvl4pPr>
            <a:lvl5pPr marL="2873776" indent="0">
              <a:buNone/>
              <a:defRPr sz="2200"/>
            </a:lvl5pPr>
            <a:lvl6pPr marL="3592220" indent="0">
              <a:buNone/>
              <a:defRPr sz="2200"/>
            </a:lvl6pPr>
            <a:lvl7pPr marL="4310664" indent="0">
              <a:buNone/>
              <a:defRPr sz="2200"/>
            </a:lvl7pPr>
            <a:lvl8pPr marL="5029109" indent="0">
              <a:buNone/>
              <a:defRPr sz="2200"/>
            </a:lvl8pPr>
            <a:lvl9pPr marL="5747553" indent="0">
              <a:buNone/>
              <a:defRPr sz="2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E9DFC9-E0D6-4E70-95EC-EE956DA6257B}" type="slidenum">
              <a:rPr lang="en-US" altLang="en-US"/>
              <a:pPr>
                <a:defRPr/>
              </a:pPr>
              <a:t>‹#›</a:t>
            </a:fld>
            <a:endParaRPr lang="en-US" altLang="en-US"/>
          </a:p>
        </p:txBody>
      </p:sp>
    </p:spTree>
    <p:extLst>
      <p:ext uri="{BB962C8B-B14F-4D97-AF65-F5344CB8AC3E}">
        <p14:creationId xmlns:p14="http://schemas.microsoft.com/office/powerpoint/2010/main" val="154592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13832"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8273958"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EE0E17-1536-48C6-87E3-A861F0C00F04}" type="slidenum">
              <a:rPr lang="en-US" altLang="en-US"/>
              <a:pPr>
                <a:defRPr/>
              </a:pPr>
              <a:t>‹#›</a:t>
            </a:fld>
            <a:endParaRPr lang="en-US" altLang="en-US"/>
          </a:p>
        </p:txBody>
      </p:sp>
    </p:spTree>
    <p:extLst>
      <p:ext uri="{BB962C8B-B14F-4D97-AF65-F5344CB8AC3E}">
        <p14:creationId xmlns:p14="http://schemas.microsoft.com/office/powerpoint/2010/main" val="193175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30A47B-B3AA-4408-B89E-78641CC5715A}" type="slidenum">
              <a:rPr lang="en-US" altLang="en-US"/>
              <a:pPr>
                <a:defRPr/>
              </a:pPr>
              <a:t>‹#›</a:t>
            </a:fld>
            <a:endParaRPr lang="en-US" altLang="en-US"/>
          </a:p>
        </p:txBody>
      </p:sp>
    </p:spTree>
    <p:extLst>
      <p:ext uri="{BB962C8B-B14F-4D97-AF65-F5344CB8AC3E}">
        <p14:creationId xmlns:p14="http://schemas.microsoft.com/office/powerpoint/2010/main" val="323128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D8FA65-B14B-4883-88C7-F7A3A55E9A2F}" type="slidenum">
              <a:rPr lang="en-US" altLang="en-US"/>
              <a:pPr>
                <a:defRPr/>
              </a:pPr>
              <a:t>‹#›</a:t>
            </a:fld>
            <a:endParaRPr lang="en-US" altLang="en-US"/>
          </a:p>
        </p:txBody>
      </p:sp>
    </p:spTree>
    <p:extLst>
      <p:ext uri="{BB962C8B-B14F-4D97-AF65-F5344CB8AC3E}">
        <p14:creationId xmlns:p14="http://schemas.microsoft.com/office/powerpoint/2010/main" val="163149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8BE4F5-A3A4-4A0F-A638-D990D725B4CA}" type="slidenum">
              <a:rPr lang="en-US" altLang="en-US"/>
              <a:pPr>
                <a:defRPr/>
              </a:pPr>
              <a:t>‹#›</a:t>
            </a:fld>
            <a:endParaRPr lang="en-US" altLang="en-US"/>
          </a:p>
        </p:txBody>
      </p:sp>
    </p:spTree>
    <p:extLst>
      <p:ext uri="{BB962C8B-B14F-4D97-AF65-F5344CB8AC3E}">
        <p14:creationId xmlns:p14="http://schemas.microsoft.com/office/powerpoint/2010/main" val="76872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100" b="1"/>
            </a:lvl1pPr>
          </a:lstStyle>
          <a:p>
            <a:r>
              <a:rPr lang="en-US"/>
              <a:t>Click to edit Master title style</a:t>
            </a:r>
            <a:endParaRPr lang="vi-VN"/>
          </a:p>
        </p:txBody>
      </p:sp>
      <p:sp>
        <p:nvSpPr>
          <p:cNvPr id="3" name="Content Placeholder 2"/>
          <p:cNvSpPr>
            <a:spLocks noGrp="1"/>
          </p:cNvSpPr>
          <p:nvPr>
            <p:ph idx="1"/>
          </p:nvPr>
        </p:nvSpPr>
        <p:spPr>
          <a:xfrm>
            <a:off x="6363713" y="364068"/>
            <a:ext cx="9099093" cy="7804151"/>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13833" y="1913468"/>
            <a:ext cx="5354902" cy="6254751"/>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99C05A-73D7-488D-87AE-9FA1D515BA90}" type="slidenum">
              <a:rPr lang="en-US" altLang="en-US"/>
              <a:pPr>
                <a:defRPr/>
              </a:pPr>
              <a:t>‹#›</a:t>
            </a:fld>
            <a:endParaRPr lang="en-US" altLang="en-US"/>
          </a:p>
        </p:txBody>
      </p:sp>
    </p:spTree>
    <p:extLst>
      <p:ext uri="{BB962C8B-B14F-4D97-AF65-F5344CB8AC3E}">
        <p14:creationId xmlns:p14="http://schemas.microsoft.com/office/powerpoint/2010/main" val="183941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1"/>
            <a:ext cx="9765983" cy="755651"/>
          </a:xfrm>
        </p:spPr>
        <p:txBody>
          <a:bodyPr anchor="b"/>
          <a:lstStyle>
            <a:lvl1pPr algn="l">
              <a:defRPr sz="3100" b="1"/>
            </a:lvl1pPr>
          </a:lstStyle>
          <a:p>
            <a:r>
              <a:rPr lang="en-US"/>
              <a:t>Click to edit Master title style</a:t>
            </a:r>
            <a:endParaRPr lang="vi-VN"/>
          </a:p>
        </p:txBody>
      </p:sp>
      <p:sp>
        <p:nvSpPr>
          <p:cNvPr id="3" name="Picture Placeholder 2"/>
          <p:cNvSpPr>
            <a:spLocks noGrp="1"/>
          </p:cNvSpPr>
          <p:nvPr>
            <p:ph type="pic" idx="1"/>
          </p:nvPr>
        </p:nvSpPr>
        <p:spPr>
          <a:xfrm>
            <a:off x="3190335" y="817033"/>
            <a:ext cx="9765983" cy="5486400"/>
          </a:xfrm>
        </p:spPr>
        <p:txBody>
          <a:bodyPr/>
          <a:lstStyle>
            <a:lvl1pPr marL="0" indent="0">
              <a:buNone/>
              <a:defRPr sz="5000"/>
            </a:lvl1pPr>
            <a:lvl2pPr marL="718444" indent="0">
              <a:buNone/>
              <a:defRPr sz="4400"/>
            </a:lvl2pPr>
            <a:lvl3pPr marL="1436888" indent="0">
              <a:buNone/>
              <a:defRPr sz="3800"/>
            </a:lvl3pPr>
            <a:lvl4pPr marL="2155332" indent="0">
              <a:buNone/>
              <a:defRPr sz="3100"/>
            </a:lvl4pPr>
            <a:lvl5pPr marL="2873776" indent="0">
              <a:buNone/>
              <a:defRPr sz="3100"/>
            </a:lvl5pPr>
            <a:lvl6pPr marL="3592220" indent="0">
              <a:buNone/>
              <a:defRPr sz="3100"/>
            </a:lvl6pPr>
            <a:lvl7pPr marL="4310664" indent="0">
              <a:buNone/>
              <a:defRPr sz="3100"/>
            </a:lvl7pPr>
            <a:lvl8pPr marL="5029109" indent="0">
              <a:buNone/>
              <a:defRPr sz="3100"/>
            </a:lvl8pPr>
            <a:lvl9pPr marL="5747553" indent="0">
              <a:buNone/>
              <a:defRPr sz="3100"/>
            </a:lvl9pPr>
          </a:lstStyle>
          <a:p>
            <a:pPr lvl="0"/>
            <a:endParaRPr lang="vi-VN" noProof="0"/>
          </a:p>
        </p:txBody>
      </p:sp>
      <p:sp>
        <p:nvSpPr>
          <p:cNvPr id="4" name="Text Placeholder 3"/>
          <p:cNvSpPr>
            <a:spLocks noGrp="1"/>
          </p:cNvSpPr>
          <p:nvPr>
            <p:ph type="body" sz="half" idx="2"/>
          </p:nvPr>
        </p:nvSpPr>
        <p:spPr>
          <a:xfrm>
            <a:off x="3190335" y="7156452"/>
            <a:ext cx="9765983" cy="1073149"/>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090DF4-68DF-4AAF-98F9-EB3836BAB8B4}" type="slidenum">
              <a:rPr lang="en-US" altLang="en-US"/>
              <a:pPr>
                <a:defRPr/>
              </a:pPr>
              <a:t>‹#›</a:t>
            </a:fld>
            <a:endParaRPr lang="en-US" altLang="en-US"/>
          </a:p>
        </p:txBody>
      </p:sp>
    </p:spTree>
    <p:extLst>
      <p:ext uri="{BB962C8B-B14F-4D97-AF65-F5344CB8AC3E}">
        <p14:creationId xmlns:p14="http://schemas.microsoft.com/office/powerpoint/2010/main" val="125883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3832" y="366713"/>
            <a:ext cx="1464897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813832" y="2133600"/>
            <a:ext cx="14648974"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813832"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eaLnBrk="1" hangingPunct="1">
              <a:defRPr sz="2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5561185" y="8326438"/>
            <a:ext cx="5154269"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ctr" eaLnBrk="1" hangingPunct="1">
              <a:defRPr sz="2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1664924"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r" eaLnBrk="1" hangingPunct="1">
              <a:defRPr sz="2200"/>
            </a:lvl1pPr>
          </a:lstStyle>
          <a:p>
            <a:pPr>
              <a:defRPr/>
            </a:pPr>
            <a:fld id="{F4264759-E7CE-4A8C-955C-20DA2A50E4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6900">
          <a:solidFill>
            <a:schemeClr val="tx2"/>
          </a:solidFill>
          <a:latin typeface="+mj-lt"/>
          <a:ea typeface="+mj-ea"/>
          <a:cs typeface="+mj-cs"/>
        </a:defRPr>
      </a:lvl1pPr>
      <a:lvl2pPr algn="ctr" rtl="0" eaLnBrk="0" fontAlgn="base" hangingPunct="0">
        <a:spcBef>
          <a:spcPct val="0"/>
        </a:spcBef>
        <a:spcAft>
          <a:spcPct val="0"/>
        </a:spcAft>
        <a:defRPr sz="6900">
          <a:solidFill>
            <a:schemeClr val="tx2"/>
          </a:solidFill>
          <a:latin typeface="Arial" charset="0"/>
        </a:defRPr>
      </a:lvl2pPr>
      <a:lvl3pPr algn="ctr" rtl="0" eaLnBrk="0" fontAlgn="base" hangingPunct="0">
        <a:spcBef>
          <a:spcPct val="0"/>
        </a:spcBef>
        <a:spcAft>
          <a:spcPct val="0"/>
        </a:spcAft>
        <a:defRPr sz="6900">
          <a:solidFill>
            <a:schemeClr val="tx2"/>
          </a:solidFill>
          <a:latin typeface="Arial" charset="0"/>
        </a:defRPr>
      </a:lvl3pPr>
      <a:lvl4pPr algn="ctr" rtl="0" eaLnBrk="0" fontAlgn="base" hangingPunct="0">
        <a:spcBef>
          <a:spcPct val="0"/>
        </a:spcBef>
        <a:spcAft>
          <a:spcPct val="0"/>
        </a:spcAft>
        <a:defRPr sz="6900">
          <a:solidFill>
            <a:schemeClr val="tx2"/>
          </a:solidFill>
          <a:latin typeface="Arial" charset="0"/>
        </a:defRPr>
      </a:lvl4pPr>
      <a:lvl5pPr algn="ctr" rtl="0" eaLnBrk="0" fontAlgn="base" hangingPunct="0">
        <a:spcBef>
          <a:spcPct val="0"/>
        </a:spcBef>
        <a:spcAft>
          <a:spcPct val="0"/>
        </a:spcAft>
        <a:defRPr sz="6900">
          <a:solidFill>
            <a:schemeClr val="tx2"/>
          </a:solidFill>
          <a:latin typeface="Arial" charset="0"/>
        </a:defRPr>
      </a:lvl5pPr>
      <a:lvl6pPr marL="718444" algn="ctr" rtl="0" fontAlgn="base">
        <a:spcBef>
          <a:spcPct val="0"/>
        </a:spcBef>
        <a:spcAft>
          <a:spcPct val="0"/>
        </a:spcAft>
        <a:defRPr sz="6900">
          <a:solidFill>
            <a:schemeClr val="tx2"/>
          </a:solidFill>
          <a:latin typeface="Arial" charset="0"/>
        </a:defRPr>
      </a:lvl6pPr>
      <a:lvl7pPr marL="1436888" algn="ctr" rtl="0" fontAlgn="base">
        <a:spcBef>
          <a:spcPct val="0"/>
        </a:spcBef>
        <a:spcAft>
          <a:spcPct val="0"/>
        </a:spcAft>
        <a:defRPr sz="6900">
          <a:solidFill>
            <a:schemeClr val="tx2"/>
          </a:solidFill>
          <a:latin typeface="Arial" charset="0"/>
        </a:defRPr>
      </a:lvl7pPr>
      <a:lvl8pPr marL="2155332" algn="ctr" rtl="0" fontAlgn="base">
        <a:spcBef>
          <a:spcPct val="0"/>
        </a:spcBef>
        <a:spcAft>
          <a:spcPct val="0"/>
        </a:spcAft>
        <a:defRPr sz="6900">
          <a:solidFill>
            <a:schemeClr val="tx2"/>
          </a:solidFill>
          <a:latin typeface="Arial" charset="0"/>
        </a:defRPr>
      </a:lvl8pPr>
      <a:lvl9pPr marL="2873776" algn="ctr" rtl="0" fontAlgn="base">
        <a:spcBef>
          <a:spcPct val="0"/>
        </a:spcBef>
        <a:spcAft>
          <a:spcPct val="0"/>
        </a:spcAft>
        <a:defRPr sz="6900">
          <a:solidFill>
            <a:schemeClr val="tx2"/>
          </a:solidFill>
          <a:latin typeface="Arial" charset="0"/>
        </a:defRPr>
      </a:lvl9pPr>
    </p:titleStyle>
    <p:bodyStyle>
      <a:lvl1pPr marL="538163" indent="-538163" algn="l" rtl="0" eaLnBrk="0" fontAlgn="base" hangingPunct="0">
        <a:spcBef>
          <a:spcPct val="20000"/>
        </a:spcBef>
        <a:spcAft>
          <a:spcPct val="0"/>
        </a:spcAft>
        <a:buChar char="•"/>
        <a:defRPr sz="5000">
          <a:solidFill>
            <a:schemeClr val="tx1"/>
          </a:solidFill>
          <a:latin typeface="+mn-lt"/>
          <a:ea typeface="+mn-ea"/>
          <a:cs typeface="+mn-cs"/>
        </a:defRPr>
      </a:lvl1pPr>
      <a:lvl2pPr marL="1166813" indent="-447675" algn="l" rtl="0" eaLnBrk="0" fontAlgn="base" hangingPunct="0">
        <a:spcBef>
          <a:spcPct val="20000"/>
        </a:spcBef>
        <a:spcAft>
          <a:spcPct val="0"/>
        </a:spcAft>
        <a:buChar char="–"/>
        <a:defRPr sz="4400">
          <a:solidFill>
            <a:schemeClr val="tx1"/>
          </a:solidFill>
          <a:latin typeface="+mn-lt"/>
        </a:defRPr>
      </a:lvl2pPr>
      <a:lvl3pPr marL="1795463" indent="-358775" algn="l" rtl="0" eaLnBrk="0" fontAlgn="base" hangingPunct="0">
        <a:spcBef>
          <a:spcPct val="20000"/>
        </a:spcBef>
        <a:spcAft>
          <a:spcPct val="0"/>
        </a:spcAft>
        <a:buChar char="•"/>
        <a:defRPr sz="3800">
          <a:solidFill>
            <a:schemeClr val="tx1"/>
          </a:solidFill>
          <a:latin typeface="+mn-lt"/>
        </a:defRPr>
      </a:lvl3pPr>
      <a:lvl4pPr marL="2513013" indent="-358775" algn="l" rtl="0" eaLnBrk="0" fontAlgn="base" hangingPunct="0">
        <a:spcBef>
          <a:spcPct val="20000"/>
        </a:spcBef>
        <a:spcAft>
          <a:spcPct val="0"/>
        </a:spcAft>
        <a:buChar char="–"/>
        <a:defRPr sz="3100">
          <a:solidFill>
            <a:schemeClr val="tx1"/>
          </a:solidFill>
          <a:latin typeface="+mn-lt"/>
        </a:defRPr>
      </a:lvl4pPr>
      <a:lvl5pPr marL="3232150" indent="-358775" algn="l" rtl="0" eaLnBrk="0" fontAlgn="base" hangingPunct="0">
        <a:spcBef>
          <a:spcPct val="20000"/>
        </a:spcBef>
        <a:spcAft>
          <a:spcPct val="0"/>
        </a:spcAft>
        <a:buChar char="»"/>
        <a:defRPr sz="3100">
          <a:solidFill>
            <a:schemeClr val="tx1"/>
          </a:solidFill>
          <a:latin typeface="+mn-lt"/>
        </a:defRPr>
      </a:lvl5pPr>
      <a:lvl6pPr marL="3951442" indent="-359222" algn="l" rtl="0" fontAlgn="base">
        <a:spcBef>
          <a:spcPct val="20000"/>
        </a:spcBef>
        <a:spcAft>
          <a:spcPct val="0"/>
        </a:spcAft>
        <a:buChar char="»"/>
        <a:defRPr sz="3100">
          <a:solidFill>
            <a:schemeClr val="tx1"/>
          </a:solidFill>
          <a:latin typeface="+mn-lt"/>
        </a:defRPr>
      </a:lvl6pPr>
      <a:lvl7pPr marL="4669887" indent="-359222" algn="l" rtl="0" fontAlgn="base">
        <a:spcBef>
          <a:spcPct val="20000"/>
        </a:spcBef>
        <a:spcAft>
          <a:spcPct val="0"/>
        </a:spcAft>
        <a:buChar char="»"/>
        <a:defRPr sz="3100">
          <a:solidFill>
            <a:schemeClr val="tx1"/>
          </a:solidFill>
          <a:latin typeface="+mn-lt"/>
        </a:defRPr>
      </a:lvl7pPr>
      <a:lvl8pPr marL="5388331" indent="-359222" algn="l" rtl="0" fontAlgn="base">
        <a:spcBef>
          <a:spcPct val="20000"/>
        </a:spcBef>
        <a:spcAft>
          <a:spcPct val="0"/>
        </a:spcAft>
        <a:buChar char="»"/>
        <a:defRPr sz="3100">
          <a:solidFill>
            <a:schemeClr val="tx1"/>
          </a:solidFill>
          <a:latin typeface="+mn-lt"/>
        </a:defRPr>
      </a:lvl8pPr>
      <a:lvl9pPr marL="6106775" indent="-359222" algn="l" rtl="0" fontAlgn="base">
        <a:spcBef>
          <a:spcPct val="20000"/>
        </a:spcBef>
        <a:spcAft>
          <a:spcPct val="0"/>
        </a:spcAft>
        <a:buChar char="»"/>
        <a:defRPr sz="3100">
          <a:solidFill>
            <a:schemeClr val="tx1"/>
          </a:solidFill>
          <a:latin typeface="+mn-lt"/>
        </a:defRPr>
      </a:lvl9pPr>
    </p:bodyStyle>
    <p:otherStyle>
      <a:defPPr>
        <a:defRPr lang="vi-VN"/>
      </a:defPPr>
      <a:lvl1pPr marL="0" algn="l" defTabSz="1436888" rtl="0" eaLnBrk="1" latinLnBrk="0" hangingPunct="1">
        <a:defRPr sz="2800" kern="1200">
          <a:solidFill>
            <a:schemeClr val="tx1"/>
          </a:solidFill>
          <a:latin typeface="+mn-lt"/>
          <a:ea typeface="+mn-ea"/>
          <a:cs typeface="+mn-cs"/>
        </a:defRPr>
      </a:lvl1pPr>
      <a:lvl2pPr marL="718444" algn="l" defTabSz="1436888" rtl="0" eaLnBrk="1" latinLnBrk="0" hangingPunct="1">
        <a:defRPr sz="2800" kern="1200">
          <a:solidFill>
            <a:schemeClr val="tx1"/>
          </a:solidFill>
          <a:latin typeface="+mn-lt"/>
          <a:ea typeface="+mn-ea"/>
          <a:cs typeface="+mn-cs"/>
        </a:defRPr>
      </a:lvl2pPr>
      <a:lvl3pPr marL="1436888" algn="l" defTabSz="1436888" rtl="0" eaLnBrk="1" latinLnBrk="0" hangingPunct="1">
        <a:defRPr sz="2800" kern="1200">
          <a:solidFill>
            <a:schemeClr val="tx1"/>
          </a:solidFill>
          <a:latin typeface="+mn-lt"/>
          <a:ea typeface="+mn-ea"/>
          <a:cs typeface="+mn-cs"/>
        </a:defRPr>
      </a:lvl3pPr>
      <a:lvl4pPr marL="2155332" algn="l" defTabSz="1436888" rtl="0" eaLnBrk="1" latinLnBrk="0" hangingPunct="1">
        <a:defRPr sz="2800" kern="1200">
          <a:solidFill>
            <a:schemeClr val="tx1"/>
          </a:solidFill>
          <a:latin typeface="+mn-lt"/>
          <a:ea typeface="+mn-ea"/>
          <a:cs typeface="+mn-cs"/>
        </a:defRPr>
      </a:lvl4pPr>
      <a:lvl5pPr marL="2873776" algn="l" defTabSz="1436888" rtl="0" eaLnBrk="1" latinLnBrk="0" hangingPunct="1">
        <a:defRPr sz="2800" kern="1200">
          <a:solidFill>
            <a:schemeClr val="tx1"/>
          </a:solidFill>
          <a:latin typeface="+mn-lt"/>
          <a:ea typeface="+mn-ea"/>
          <a:cs typeface="+mn-cs"/>
        </a:defRPr>
      </a:lvl5pPr>
      <a:lvl6pPr marL="3592220" algn="l" defTabSz="1436888" rtl="0" eaLnBrk="1" latinLnBrk="0" hangingPunct="1">
        <a:defRPr sz="2800" kern="1200">
          <a:solidFill>
            <a:schemeClr val="tx1"/>
          </a:solidFill>
          <a:latin typeface="+mn-lt"/>
          <a:ea typeface="+mn-ea"/>
          <a:cs typeface="+mn-cs"/>
        </a:defRPr>
      </a:lvl6pPr>
      <a:lvl7pPr marL="4310664" algn="l" defTabSz="1436888" rtl="0" eaLnBrk="1" latinLnBrk="0" hangingPunct="1">
        <a:defRPr sz="2800" kern="1200">
          <a:solidFill>
            <a:schemeClr val="tx1"/>
          </a:solidFill>
          <a:latin typeface="+mn-lt"/>
          <a:ea typeface="+mn-ea"/>
          <a:cs typeface="+mn-cs"/>
        </a:defRPr>
      </a:lvl7pPr>
      <a:lvl8pPr marL="5029109" algn="l" defTabSz="1436888" rtl="0" eaLnBrk="1" latinLnBrk="0" hangingPunct="1">
        <a:defRPr sz="2800" kern="1200">
          <a:solidFill>
            <a:schemeClr val="tx1"/>
          </a:solidFill>
          <a:latin typeface="+mn-lt"/>
          <a:ea typeface="+mn-ea"/>
          <a:cs typeface="+mn-cs"/>
        </a:defRPr>
      </a:lvl8pPr>
      <a:lvl9pPr marL="5747553" algn="l" defTabSz="1436888"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4446B-F120-EB1F-B13B-8EC58060612A}"/>
              </a:ext>
            </a:extLst>
          </p:cNvPr>
          <p:cNvSpPr>
            <a:spLocks noGrp="1"/>
          </p:cNvSpPr>
          <p:nvPr>
            <p:ph type="title"/>
          </p:nvPr>
        </p:nvSpPr>
        <p:spPr/>
        <p:txBody>
          <a:bodyPr/>
          <a:lstStyle/>
          <a:p>
            <a:r>
              <a:rPr lang="en-US" dirty="0"/>
              <a:t>	</a:t>
            </a:r>
          </a:p>
        </p:txBody>
      </p:sp>
      <p:pic>
        <p:nvPicPr>
          <p:cNvPr id="6" name="Content Placeholder 5">
            <a:extLst>
              <a:ext uri="{FF2B5EF4-FFF2-40B4-BE49-F238E27FC236}">
                <a16:creationId xmlns:a16="http://schemas.microsoft.com/office/drawing/2014/main" id="{0283922B-71FC-03DA-A729-BC207E2AA886}"/>
              </a:ext>
            </a:extLst>
          </p:cNvPr>
          <p:cNvPicPr>
            <a:picLocks noGrp="1" noChangeAspect="1"/>
          </p:cNvPicPr>
          <p:nvPr>
            <p:ph idx="1"/>
          </p:nvPr>
        </p:nvPicPr>
        <p:blipFill rotWithShape="1">
          <a:blip r:embed="rId2"/>
          <a:srcRect l="-4060" t="1822" b="4599"/>
          <a:stretch/>
        </p:blipFill>
        <p:spPr>
          <a:xfrm>
            <a:off x="594519" y="366713"/>
            <a:ext cx="14648974" cy="8410574"/>
          </a:xfrm>
        </p:spPr>
      </p:pic>
    </p:spTree>
    <p:extLst>
      <p:ext uri="{BB962C8B-B14F-4D97-AF65-F5344CB8AC3E}">
        <p14:creationId xmlns:p14="http://schemas.microsoft.com/office/powerpoint/2010/main" val="40253746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27" name="Group 26"/>
          <p:cNvGrpSpPr/>
          <p:nvPr/>
        </p:nvGrpSpPr>
        <p:grpSpPr>
          <a:xfrm>
            <a:off x="1718225" y="1891336"/>
            <a:ext cx="2319747" cy="699983"/>
            <a:chOff x="1259767" y="1442589"/>
            <a:chExt cx="2319747" cy="699983"/>
          </a:xfrm>
        </p:grpSpPr>
        <p:sp>
          <p:nvSpPr>
            <p:cNvPr id="28" name="Rectangle 27"/>
            <p:cNvSpPr/>
            <p:nvPr/>
          </p:nvSpPr>
          <p:spPr>
            <a:xfrm>
              <a:off x="1259767" y="1442589"/>
              <a:ext cx="2319747"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Luyện đọc</a:t>
              </a:r>
            </a:p>
          </p:txBody>
        </p:sp>
        <p:cxnSp>
          <p:nvCxnSpPr>
            <p:cNvPr id="29" name="Straight Connector 28"/>
            <p:cNvCxnSpPr/>
            <p:nvPr/>
          </p:nvCxnSpPr>
          <p:spPr>
            <a:xfrm>
              <a:off x="1338517" y="2142572"/>
              <a:ext cx="220980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30" name="Group 29"/>
          <p:cNvGrpSpPr/>
          <p:nvPr/>
        </p:nvGrpSpPr>
        <p:grpSpPr>
          <a:xfrm>
            <a:off x="8753147" y="1907107"/>
            <a:ext cx="2877445" cy="685384"/>
            <a:chOff x="1024127" y="1442589"/>
            <a:chExt cx="2877445" cy="685384"/>
          </a:xfrm>
        </p:grpSpPr>
        <p:sp>
          <p:nvSpPr>
            <p:cNvPr id="31" name="Rectangle 30"/>
            <p:cNvSpPr/>
            <p:nvPr/>
          </p:nvSpPr>
          <p:spPr>
            <a:xfrm>
              <a:off x="1024127" y="1442589"/>
              <a:ext cx="2791030"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Tìm hiểu bài</a:t>
              </a:r>
            </a:p>
          </p:txBody>
        </p:sp>
        <p:cxnSp>
          <p:nvCxnSpPr>
            <p:cNvPr id="32" name="Straight Connector 31"/>
            <p:cNvCxnSpPr/>
            <p:nvPr/>
          </p:nvCxnSpPr>
          <p:spPr>
            <a:xfrm>
              <a:off x="1095099" y="2127973"/>
              <a:ext cx="2806473"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44" name="Text Box 2"/>
          <p:cNvSpPr txBox="1">
            <a:spLocks noChangeArrowheads="1"/>
          </p:cNvSpPr>
          <p:nvPr/>
        </p:nvSpPr>
        <p:spPr bwMode="auto">
          <a:xfrm>
            <a:off x="8671719" y="2819400"/>
            <a:ext cx="413896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4000" b="1">
                <a:solidFill>
                  <a:srgbClr val="FF0000"/>
                </a:solidFill>
                <a:latin typeface="Times New Roman" pitchFamily="18" charset="0"/>
                <a:cs typeface="Times New Roman" pitchFamily="18" charset="0"/>
              </a:rPr>
              <a:t>NỘI DUNG</a:t>
            </a:r>
          </a:p>
        </p:txBody>
      </p:sp>
      <p:grpSp>
        <p:nvGrpSpPr>
          <p:cNvPr id="4" name="Group 3"/>
          <p:cNvGrpSpPr/>
          <p:nvPr/>
        </p:nvGrpSpPr>
        <p:grpSpPr>
          <a:xfrm>
            <a:off x="5741112" y="3754194"/>
            <a:ext cx="9525001" cy="3344410"/>
            <a:chOff x="6004721" y="3563423"/>
            <a:chExt cx="9525001" cy="6248694"/>
          </a:xfrm>
        </p:grpSpPr>
        <p:pic>
          <p:nvPicPr>
            <p:cNvPr id="41" name="Picture 6" descr="Khung viền đẹp - Mẫu khung viền bìa Giáo án, Báo cáo, Luận vă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7642875" y="1925269"/>
              <a:ext cx="6248694" cy="9525001"/>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6702916" y="4346198"/>
              <a:ext cx="8137525" cy="4312872"/>
            </a:xfrm>
            <a:prstGeom prst="rect">
              <a:avLst/>
            </a:prstGeom>
          </p:spPr>
          <p:txBody>
            <a:bodyPr>
              <a:spAutoFit/>
            </a:bodyPr>
            <a:lstStyle/>
            <a:p>
              <a:pPr algn="just"/>
              <a:r>
                <a:rPr lang="en-US" sz="3600" b="1" i="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3600" b="1"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i="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3600" b="1"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i="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3600" b="1"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i="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3600" b="1"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i="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3600" b="1"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i="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trách</a:t>
              </a:r>
              <a:r>
                <a:rPr lang="en-US" sz="3600" b="1"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i="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nhiệm</a:t>
              </a:r>
              <a:r>
                <a:rPr lang="en-US" sz="3600" b="1"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i="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bổn</a:t>
              </a:r>
              <a:r>
                <a:rPr lang="en-US" sz="3600" b="1"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i="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phận</a:t>
              </a:r>
              <a:r>
                <a:rPr lang="en-US" sz="3600" b="1"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i="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3600" b="1"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i="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ngôi</a:t>
              </a:r>
              <a:r>
                <a:rPr lang="en-US" sz="3600" b="1"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i="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nhà</a:t>
              </a:r>
              <a:r>
                <a:rPr lang="en-US" sz="3600" b="1"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i="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chung</a:t>
              </a:r>
              <a:r>
                <a:rPr lang="en-US" sz="3600" b="1"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i="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Trái</a:t>
              </a:r>
              <a:r>
                <a:rPr lang="en-US" sz="3600" b="1"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i="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Đất</a:t>
              </a:r>
              <a:r>
                <a:rPr lang="en-US" sz="3600" b="1"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i="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bác</a:t>
              </a:r>
              <a:r>
                <a:rPr lang="en-US" sz="3600" b="1"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i="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sĩ</a:t>
              </a:r>
              <a:r>
                <a:rPr lang="en-US" sz="3600" b="1"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Y-</a:t>
              </a:r>
              <a:r>
                <a:rPr lang="en-US" sz="3600" b="1" i="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éc</a:t>
              </a:r>
              <a:r>
                <a:rPr lang="en-US" sz="3600" b="1"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600" b="1" i="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xanh</a:t>
              </a:r>
              <a:r>
                <a:rPr lang="en-US" sz="3600" b="1"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i="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3600" b="1"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i="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3600" b="1"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i="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xa</a:t>
              </a:r>
              <a:r>
                <a:rPr lang="en-US" sz="3600" b="1"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i="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3600" b="1"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i="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đình</a:t>
              </a:r>
              <a:r>
                <a:rPr lang="en-US" sz="3600" b="1"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i="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Tổ</a:t>
              </a:r>
              <a:r>
                <a:rPr lang="en-US" sz="3600" b="1"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i="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quốc</a:t>
              </a:r>
              <a:r>
                <a:rPr lang="en-US" sz="3600" b="1"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i="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600" b="1"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i="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3600" b="1"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i="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3600" b="1"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i="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giúp</a:t>
              </a:r>
              <a:r>
                <a:rPr lang="en-US" sz="3600" b="1"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i="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đỡ</a:t>
              </a:r>
              <a:r>
                <a:rPr lang="en-US" sz="3600" b="1"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i="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3600" b="1"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i="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3600" b="1"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i="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Việt</a:t>
              </a:r>
              <a:r>
                <a:rPr lang="en-US" sz="3600" b="1"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Nam.</a:t>
              </a:r>
              <a:endParaRPr lang="en-US" sz="36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grpSp>
      <p:sp>
        <p:nvSpPr>
          <p:cNvPr id="40" name="TextBox 39">
            <a:extLst>
              <a:ext uri="{FF2B5EF4-FFF2-40B4-BE49-F238E27FC236}">
                <a16:creationId xmlns:a16="http://schemas.microsoft.com/office/drawing/2014/main" id="{FD36925A-F84A-823C-E449-47CFF5C40E94}"/>
              </a:ext>
            </a:extLst>
          </p:cNvPr>
          <p:cNvSpPr txBox="1"/>
          <p:nvPr/>
        </p:nvSpPr>
        <p:spPr>
          <a:xfrm>
            <a:off x="3136377" y="1368519"/>
            <a:ext cx="10820400" cy="564257"/>
          </a:xfrm>
          <a:prstGeom prst="rect">
            <a:avLst/>
          </a:prstGeom>
          <a:noFill/>
        </p:spPr>
        <p:txBody>
          <a:bodyPr wrap="square">
            <a:spAutoFit/>
          </a:bodyPr>
          <a:lstStyle/>
          <a:p>
            <a:pPr marL="457200" indent="-457200" algn="ctr">
              <a:lnSpc>
                <a:spcPct val="120000"/>
              </a:lnSpc>
            </a:pPr>
            <a:r>
              <a:rPr lang="nl-NL" sz="2800" b="1" dirty="0">
                <a:solidFill>
                  <a:srgbClr val="FF0000"/>
                </a:solidFill>
                <a:effectLst/>
                <a:latin typeface="Times New Roman" panose="02020603050405020304" pitchFamily="18" charset="0"/>
                <a:ea typeface="Times New Roman" panose="02020603050405020304" pitchFamily="18" charset="0"/>
              </a:rPr>
              <a:t>Bài </a:t>
            </a:r>
            <a:r>
              <a:rPr lang="vi-VN" sz="2800" b="1" dirty="0">
                <a:solidFill>
                  <a:srgbClr val="FF0000"/>
                </a:solidFill>
                <a:effectLst/>
                <a:latin typeface="Times New Roman" panose="02020603050405020304" pitchFamily="18" charset="0"/>
                <a:ea typeface="Times New Roman" panose="02020603050405020304" pitchFamily="18" charset="0"/>
              </a:rPr>
              <a:t>2</a:t>
            </a:r>
            <a:r>
              <a:rPr lang="en-US" sz="2800" b="1" dirty="0">
                <a:solidFill>
                  <a:srgbClr val="FF0000"/>
                </a:solidFill>
                <a:effectLst/>
                <a:latin typeface="Times New Roman" panose="02020603050405020304" pitchFamily="18" charset="0"/>
                <a:ea typeface="Times New Roman" panose="02020603050405020304" pitchFamily="18" charset="0"/>
              </a:rPr>
              <a:t>9</a:t>
            </a:r>
            <a:r>
              <a:rPr lang="nl-NL" sz="2800" b="1" dirty="0">
                <a:solidFill>
                  <a:srgbClr val="FF0000"/>
                </a:solidFill>
                <a:effectLst/>
                <a:latin typeface="Times New Roman" panose="02020603050405020304" pitchFamily="18" charset="0"/>
                <a:ea typeface="Times New Roman" panose="02020603050405020304" pitchFamily="18" charset="0"/>
              </a:rPr>
              <a:t>: </a:t>
            </a:r>
            <a:r>
              <a:rPr lang="en-US" sz="2800" b="1" dirty="0">
                <a:solidFill>
                  <a:srgbClr val="FF0000"/>
                </a:solidFill>
                <a:effectLst/>
                <a:latin typeface="Times New Roman" panose="02020603050405020304" pitchFamily="18" charset="0"/>
                <a:ea typeface="Times New Roman" panose="02020603050405020304" pitchFamily="18" charset="0"/>
              </a:rPr>
              <a:t>BÁC SỸ Y- ÉC –XANH </a:t>
            </a:r>
            <a:r>
              <a:rPr lang="nl-NL" sz="2800" b="1" dirty="0">
                <a:solidFill>
                  <a:srgbClr val="FF0000"/>
                </a:solidFill>
                <a:effectLst/>
                <a:latin typeface="Times New Roman" panose="02020603050405020304" pitchFamily="18" charset="0"/>
                <a:ea typeface="Times New Roman" panose="02020603050405020304" pitchFamily="18" charset="0"/>
              </a:rPr>
              <a:t>(T1+2)</a:t>
            </a:r>
            <a:endParaRPr lang="en-US" sz="2800" dirty="0">
              <a:solidFill>
                <a:srgbClr val="FF0000"/>
              </a:solidFill>
              <a:effectLst/>
              <a:latin typeface="Times New Roman" panose="02020603050405020304" pitchFamily="18" charset="0"/>
              <a:ea typeface="Times New Roman" panose="02020603050405020304" pitchFamily="18" charset="0"/>
            </a:endParaRPr>
          </a:p>
        </p:txBody>
      </p:sp>
      <p:cxnSp>
        <p:nvCxnSpPr>
          <p:cNvPr id="25" name="Straight Connector 24"/>
          <p:cNvCxnSpPr/>
          <p:nvPr/>
        </p:nvCxnSpPr>
        <p:spPr>
          <a:xfrm>
            <a:off x="5448300" y="2667000"/>
            <a:ext cx="0" cy="5029200"/>
          </a:xfrm>
          <a:prstGeom prst="line">
            <a:avLst/>
          </a:prstGeom>
          <a:ln>
            <a:solidFill>
              <a:srgbClr val="0000CC"/>
            </a:solidFill>
          </a:ln>
        </p:spPr>
        <p:style>
          <a:lnRef idx="2">
            <a:schemeClr val="dk1"/>
          </a:lnRef>
          <a:fillRef idx="0">
            <a:schemeClr val="dk1"/>
          </a:fillRef>
          <a:effectRef idx="1">
            <a:schemeClr val="dk1"/>
          </a:effectRef>
          <a:fontRef idx="minor">
            <a:schemeClr val="tx1"/>
          </a:fontRef>
        </p:style>
      </p:cxnSp>
      <p:sp>
        <p:nvSpPr>
          <p:cNvPr id="39" name="Rectangle 38">
            <a:extLst>
              <a:ext uri="{FF2B5EF4-FFF2-40B4-BE49-F238E27FC236}">
                <a16:creationId xmlns:a16="http://schemas.microsoft.com/office/drawing/2014/main" id="{7ADA4CC7-1C0D-3897-8D31-6E8084AE67F3}"/>
              </a:ext>
            </a:extLst>
          </p:cNvPr>
          <p:cNvSpPr/>
          <p:nvPr/>
        </p:nvSpPr>
        <p:spPr>
          <a:xfrm>
            <a:off x="499902" y="2743200"/>
            <a:ext cx="3200399" cy="646331"/>
          </a:xfrm>
          <a:prstGeom prst="rect">
            <a:avLst/>
          </a:prstGeom>
        </p:spPr>
        <p:txBody>
          <a:bodyPr wrap="square">
            <a:spAutoFit/>
          </a:bodyPr>
          <a:lstStyle/>
          <a:p>
            <a:pPr algn="just"/>
            <a:r>
              <a:rPr lang="en-US" sz="3600" b="1" dirty="0">
                <a:solidFill>
                  <a:srgbClr val="0000CC"/>
                </a:solidFill>
                <a:latin typeface="Times New Roman" panose="02020603050405020304" pitchFamily="18" charset="0"/>
                <a:cs typeface="Times New Roman" panose="02020603050405020304" pitchFamily="18" charset="0"/>
              </a:rPr>
              <a:t>Y-</a:t>
            </a:r>
            <a:r>
              <a:rPr lang="en-US" sz="3600" b="1" dirty="0" err="1">
                <a:solidFill>
                  <a:srgbClr val="0000CC"/>
                </a:solidFill>
                <a:latin typeface="Times New Roman" panose="02020603050405020304" pitchFamily="18" charset="0"/>
                <a:cs typeface="Times New Roman" panose="02020603050405020304" pitchFamily="18" charset="0"/>
              </a:rPr>
              <a:t>éc</a:t>
            </a:r>
            <a:r>
              <a:rPr lang="en-US" sz="3600" b="1" dirty="0">
                <a:solidFill>
                  <a:srgbClr val="0000CC"/>
                </a:solidFill>
                <a:latin typeface="Times New Roman" panose="02020603050405020304" pitchFamily="18" charset="0"/>
                <a:cs typeface="Times New Roman" panose="02020603050405020304" pitchFamily="18" charset="0"/>
              </a:rPr>
              <a:t>-</a:t>
            </a:r>
            <a:r>
              <a:rPr lang="en-US" sz="3600" b="1" dirty="0" err="1">
                <a:solidFill>
                  <a:srgbClr val="0000CC"/>
                </a:solidFill>
                <a:latin typeface="Times New Roman" panose="02020603050405020304" pitchFamily="18" charset="0"/>
                <a:cs typeface="Times New Roman" panose="02020603050405020304" pitchFamily="18" charset="0"/>
              </a:rPr>
              <a:t>xanh</a:t>
            </a:r>
            <a:r>
              <a:rPr lang="en-US" sz="3600" b="1" dirty="0">
                <a:solidFill>
                  <a:srgbClr val="0000CC"/>
                </a:solidFill>
                <a:latin typeface="Times New Roman" pitchFamily="18" charset="0"/>
                <a:cs typeface="Times New Roman" pitchFamily="18" charset="0"/>
              </a:rPr>
              <a:t>, </a:t>
            </a:r>
          </a:p>
        </p:txBody>
      </p:sp>
      <p:sp>
        <p:nvSpPr>
          <p:cNvPr id="42" name="Rectangle 41">
            <a:extLst>
              <a:ext uri="{FF2B5EF4-FFF2-40B4-BE49-F238E27FC236}">
                <a16:creationId xmlns:a16="http://schemas.microsoft.com/office/drawing/2014/main" id="{CCC150ED-8064-6E49-0B73-85F469552E29}"/>
              </a:ext>
            </a:extLst>
          </p:cNvPr>
          <p:cNvSpPr/>
          <p:nvPr/>
        </p:nvSpPr>
        <p:spPr>
          <a:xfrm>
            <a:off x="2779194" y="2749728"/>
            <a:ext cx="2006325" cy="646331"/>
          </a:xfrm>
          <a:prstGeom prst="rect">
            <a:avLst/>
          </a:prstGeom>
        </p:spPr>
        <p:txBody>
          <a:bodyPr wrap="square">
            <a:spAutoFit/>
          </a:bodyPr>
          <a:lstStyle/>
          <a:p>
            <a:pPr algn="just"/>
            <a:r>
              <a:rPr lang="en-US" sz="3600" b="1" dirty="0" err="1">
                <a:solidFill>
                  <a:srgbClr val="0000CC"/>
                </a:solidFill>
                <a:latin typeface="Times New Roman" panose="02020603050405020304" pitchFamily="18" charset="0"/>
                <a:cs typeface="Times New Roman" panose="02020603050405020304" pitchFamily="18" charset="0"/>
              </a:rPr>
              <a:t>sờn</a:t>
            </a:r>
            <a:r>
              <a:rPr lang="en-US" sz="3600" b="1" dirty="0">
                <a:solidFill>
                  <a:srgbClr val="0000CC"/>
                </a:solidFill>
                <a:latin typeface="Times New Roman" pitchFamily="18" charset="0"/>
                <a:cs typeface="Times New Roman" pitchFamily="18" charset="0"/>
              </a:rPr>
              <a:t>, </a:t>
            </a:r>
          </a:p>
        </p:txBody>
      </p:sp>
      <p:sp>
        <p:nvSpPr>
          <p:cNvPr id="43" name="Rectangle 42">
            <a:extLst>
              <a:ext uri="{FF2B5EF4-FFF2-40B4-BE49-F238E27FC236}">
                <a16:creationId xmlns:a16="http://schemas.microsoft.com/office/drawing/2014/main" id="{6C63BE3D-9836-D04F-310B-E909578DFCCD}"/>
              </a:ext>
            </a:extLst>
          </p:cNvPr>
          <p:cNvSpPr/>
          <p:nvPr/>
        </p:nvSpPr>
        <p:spPr>
          <a:xfrm>
            <a:off x="3794916" y="2746464"/>
            <a:ext cx="1371600" cy="646331"/>
          </a:xfrm>
          <a:prstGeom prst="rect">
            <a:avLst/>
          </a:prstGeom>
        </p:spPr>
        <p:txBody>
          <a:bodyPr wrap="square">
            <a:spAutoFit/>
          </a:bodyPr>
          <a:lstStyle/>
          <a:p>
            <a:pPr algn="just"/>
            <a:r>
              <a:rPr lang="nl-NL" sz="3600" b="1" dirty="0">
                <a:solidFill>
                  <a:srgbClr val="0000CC"/>
                </a:solidFill>
                <a:latin typeface="Times New Roman" panose="02020603050405020304" pitchFamily="18" charset="0"/>
                <a:cs typeface="Times New Roman" panose="02020603050405020304" pitchFamily="18" charset="0"/>
              </a:rPr>
              <a:t>ủi</a:t>
            </a:r>
            <a:r>
              <a:rPr lang="en-US" sz="3600" b="1" dirty="0">
                <a:solidFill>
                  <a:srgbClr val="0000CC"/>
                </a:solidFill>
                <a:latin typeface="Times New Roman" pitchFamily="18" charset="0"/>
                <a:cs typeface="Times New Roman" pitchFamily="18" charset="0"/>
              </a:rPr>
              <a:t>, </a:t>
            </a:r>
          </a:p>
        </p:txBody>
      </p:sp>
      <p:sp>
        <p:nvSpPr>
          <p:cNvPr id="45" name="Rectangle 44">
            <a:extLst>
              <a:ext uri="{FF2B5EF4-FFF2-40B4-BE49-F238E27FC236}">
                <a16:creationId xmlns:a16="http://schemas.microsoft.com/office/drawing/2014/main" id="{BEE861A9-F8E1-0A30-02BA-6EEBEED79BD9}"/>
              </a:ext>
            </a:extLst>
          </p:cNvPr>
          <p:cNvSpPr/>
          <p:nvPr/>
        </p:nvSpPr>
        <p:spPr>
          <a:xfrm>
            <a:off x="4471854" y="2762428"/>
            <a:ext cx="923265" cy="646331"/>
          </a:xfrm>
          <a:prstGeom prst="rect">
            <a:avLst/>
          </a:prstGeom>
        </p:spPr>
        <p:txBody>
          <a:bodyPr wrap="square">
            <a:spAutoFit/>
          </a:bodyPr>
          <a:lstStyle/>
          <a:p>
            <a:pPr algn="just"/>
            <a:r>
              <a:rPr lang="nl-NL" sz="3600" b="1" smtClean="0">
                <a:solidFill>
                  <a:srgbClr val="0000CC"/>
                </a:solidFill>
                <a:latin typeface="Times New Roman" panose="02020603050405020304" pitchFamily="18" charset="0"/>
                <a:cs typeface="Times New Roman" panose="02020603050405020304" pitchFamily="18" charset="0"/>
              </a:rPr>
              <a:t>đỡ</a:t>
            </a:r>
            <a:r>
              <a:rPr lang="en-US" sz="3600" b="1" smtClean="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46" name="TextBox 45">
            <a:extLst>
              <a:ext uri="{FF2B5EF4-FFF2-40B4-BE49-F238E27FC236}">
                <a16:creationId xmlns:a16="http://schemas.microsoft.com/office/drawing/2014/main" id="{149DB071-B878-EBFF-10E5-F640BD6836EC}"/>
              </a:ext>
            </a:extLst>
          </p:cNvPr>
          <p:cNvSpPr txBox="1"/>
          <p:nvPr/>
        </p:nvSpPr>
        <p:spPr>
          <a:xfrm>
            <a:off x="573996" y="3382903"/>
            <a:ext cx="2876918" cy="646331"/>
          </a:xfrm>
          <a:prstGeom prst="rect">
            <a:avLst/>
          </a:prstGeom>
          <a:noFill/>
        </p:spPr>
        <p:txBody>
          <a:bodyPr wrap="square">
            <a:spAutoFit/>
          </a:bodyPr>
          <a:lstStyle/>
          <a:p>
            <a:r>
              <a:rPr lang="en-US" sz="3600" b="1" err="1">
                <a:solidFill>
                  <a:srgbClr val="0000CC"/>
                </a:solidFill>
                <a:latin typeface="Times New Roman" panose="02020603050405020304" pitchFamily="18" charset="0"/>
                <a:cs typeface="Times New Roman" panose="02020603050405020304" pitchFamily="18" charset="0"/>
              </a:rPr>
              <a:t>cuộc</a:t>
            </a:r>
            <a:r>
              <a:rPr lang="en-US" sz="3600" b="1">
                <a:solidFill>
                  <a:srgbClr val="0000CC"/>
                </a:solidFill>
                <a:latin typeface="Times New Roman" panose="02020603050405020304" pitchFamily="18" charset="0"/>
                <a:cs typeface="Times New Roman" panose="02020603050405020304" pitchFamily="18" charset="0"/>
              </a:rPr>
              <a:t> </a:t>
            </a:r>
            <a:r>
              <a:rPr lang="en-US" sz="3600" b="1" smtClean="0">
                <a:solidFill>
                  <a:srgbClr val="0000CC"/>
                </a:solidFill>
                <a:latin typeface="Times New Roman" panose="02020603050405020304" pitchFamily="18" charset="0"/>
                <a:cs typeface="Times New Roman" panose="02020603050405020304" pitchFamily="18" charset="0"/>
              </a:rPr>
              <a:t>sống </a:t>
            </a:r>
            <a:endParaRPr lang="en-US" sz="3600" dirty="0"/>
          </a:p>
        </p:txBody>
      </p:sp>
      <p:sp>
        <p:nvSpPr>
          <p:cNvPr id="47" name="Rectangle 46">
            <a:extLst>
              <a:ext uri="{FF2B5EF4-FFF2-40B4-BE49-F238E27FC236}">
                <a16:creationId xmlns:a16="http://schemas.microsoft.com/office/drawing/2014/main" id="{C596282E-811E-FE56-C969-35476931F8F5}"/>
              </a:ext>
            </a:extLst>
          </p:cNvPr>
          <p:cNvSpPr/>
          <p:nvPr/>
        </p:nvSpPr>
        <p:spPr>
          <a:xfrm>
            <a:off x="455106" y="4279880"/>
            <a:ext cx="4711410" cy="3416320"/>
          </a:xfrm>
          <a:prstGeom prst="rect">
            <a:avLst/>
          </a:prstGeom>
        </p:spPr>
        <p:txBody>
          <a:bodyPr wrap="square">
            <a:spAutoFit/>
          </a:bodyPr>
          <a:lstStyle/>
          <a:p>
            <a:pPr algn="just"/>
            <a:r>
              <a:rPr lang="en-US" sz="3600" b="1" dirty="0">
                <a:solidFill>
                  <a:srgbClr val="0000CC"/>
                </a:solidFill>
                <a:latin typeface="Times New Roman" panose="02020603050405020304" pitchFamily="18" charset="0"/>
                <a:cs typeface="Times New Roman" panose="02020603050405020304" pitchFamily="18" charset="0"/>
              </a:rPr>
              <a:t> +  </a:t>
            </a:r>
            <a:r>
              <a:rPr lang="en-US" sz="3600" b="1" dirty="0" err="1">
                <a:solidFill>
                  <a:srgbClr val="0000CC"/>
                </a:solidFill>
                <a:latin typeface="Times New Roman" panose="02020603050405020304" pitchFamily="18" charset="0"/>
                <a:cs typeface="Times New Roman" panose="02020603050405020304" pitchFamily="18" charset="0"/>
              </a:rPr>
              <a:t>Bà</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khách</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ao</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ước</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gặp</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bác</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sĩ</a:t>
            </a:r>
            <a:r>
              <a:rPr lang="en-US" sz="3600" b="1" dirty="0">
                <a:solidFill>
                  <a:srgbClr val="0000CC"/>
                </a:solidFill>
                <a:latin typeface="Times New Roman" panose="02020603050405020304" pitchFamily="18" charset="0"/>
                <a:cs typeface="Times New Roman" panose="02020603050405020304" pitchFamily="18" charset="0"/>
              </a:rPr>
              <a:t> Y-</a:t>
            </a:r>
            <a:r>
              <a:rPr lang="en-US" sz="3600" b="1" dirty="0" err="1">
                <a:solidFill>
                  <a:srgbClr val="0000CC"/>
                </a:solidFill>
                <a:latin typeface="Times New Roman" panose="02020603050405020304" pitchFamily="18" charset="0"/>
                <a:cs typeface="Times New Roman" panose="02020603050405020304" pitchFamily="18" charset="0"/>
              </a:rPr>
              <a:t>éc</a:t>
            </a:r>
            <a:r>
              <a:rPr lang="en-US" sz="3600" b="1" dirty="0">
                <a:solidFill>
                  <a:srgbClr val="0000CC"/>
                </a:solidFill>
                <a:latin typeface="Times New Roman" panose="02020603050405020304" pitchFamily="18" charset="0"/>
                <a:cs typeface="Times New Roman" panose="02020603050405020304" pitchFamily="18" charset="0"/>
              </a:rPr>
              <a:t>-</a:t>
            </a:r>
            <a:r>
              <a:rPr lang="en-US" sz="3600" b="1" dirty="0" err="1">
                <a:solidFill>
                  <a:srgbClr val="0000CC"/>
                </a:solidFill>
                <a:latin typeface="Times New Roman" panose="02020603050405020304" pitchFamily="18" charset="0"/>
                <a:cs typeface="Times New Roman" panose="02020603050405020304" pitchFamily="18" charset="0"/>
              </a:rPr>
              <a:t>xanh</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phần</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vì</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ngưỡng</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mộ</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người</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đã</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tìm</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ra</a:t>
            </a:r>
            <a:r>
              <a:rPr lang="en-US" sz="3600" b="1" dirty="0">
                <a:solidFill>
                  <a:srgbClr val="0000CC"/>
                </a:solidFill>
                <a:latin typeface="Times New Roman" panose="02020603050405020304" pitchFamily="18" charset="0"/>
                <a:cs typeface="Times New Roman" panose="02020603050405020304" pitchFamily="18" charset="0"/>
              </a:rPr>
              <a:t> vi </a:t>
            </a:r>
            <a:r>
              <a:rPr lang="en-US" sz="3600" b="1" dirty="0" err="1">
                <a:solidFill>
                  <a:srgbClr val="0000CC"/>
                </a:solidFill>
                <a:latin typeface="Times New Roman" panose="02020603050405020304" pitchFamily="18" charset="0"/>
                <a:cs typeface="Times New Roman" panose="02020603050405020304" pitchFamily="18" charset="0"/>
              </a:rPr>
              <a:t>trùng</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dịch</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hạch</a:t>
            </a:r>
            <a:r>
              <a:rPr lang="en-US" sz="3600" b="1" dirty="0">
                <a:solidFill>
                  <a:srgbClr val="0000CC"/>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phần</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vì</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tò</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mò</a:t>
            </a:r>
            <a:r>
              <a:rPr lang="en-US" sz="3600" b="1">
                <a:solidFill>
                  <a:srgbClr val="0000CC"/>
                </a:solidFill>
                <a:latin typeface="Times New Roman" panose="02020603050405020304" pitchFamily="18" charset="0"/>
                <a:cs typeface="Times New Roman" panose="02020603050405020304" pitchFamily="18" charset="0"/>
              </a:rPr>
              <a:t>. </a:t>
            </a:r>
            <a:endParaRPr lang="en-US" sz="36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016029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0" name="Rectangle 9"/>
          <p:cNvSpPr/>
          <p:nvPr/>
        </p:nvSpPr>
        <p:spPr>
          <a:xfrm>
            <a:off x="1406914" y="1951824"/>
            <a:ext cx="11989205" cy="646331"/>
          </a:xfrm>
          <a:prstGeom prst="rect">
            <a:avLst/>
          </a:prstGeom>
        </p:spPr>
        <p:txBody>
          <a:bodyPr wrap="square">
            <a:spAutoFit/>
          </a:bodyPr>
          <a:lstStyle/>
          <a:p>
            <a:r>
              <a:rPr lang="en-US" sz="3600" b="1" u="sng" dirty="0">
                <a:solidFill>
                  <a:srgbClr val="FF0000"/>
                </a:solidFill>
                <a:latin typeface="Times New Roman" pitchFamily="18" charset="0"/>
                <a:cs typeface="Times New Roman" pitchFamily="18" charset="0"/>
              </a:rPr>
              <a:t>4. </a:t>
            </a:r>
            <a:r>
              <a:rPr lang="en-US" sz="3600" b="1" u="sng" dirty="0" err="1">
                <a:solidFill>
                  <a:srgbClr val="FF0000"/>
                </a:solidFill>
                <a:latin typeface="Times New Roman" pitchFamily="18" charset="0"/>
                <a:cs typeface="Times New Roman" pitchFamily="18" charset="0"/>
              </a:rPr>
              <a:t>Nói</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và</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nghe</a:t>
            </a:r>
            <a:r>
              <a:rPr lang="en-US" sz="3600" b="1" u="sng" dirty="0">
                <a:solidFill>
                  <a:srgbClr val="FF0000"/>
                </a:solidFill>
                <a:latin typeface="Times New Roman" pitchFamily="18" charset="0"/>
                <a:cs typeface="Times New Roman" pitchFamily="18" charset="0"/>
              </a:rPr>
              <a:t>.</a:t>
            </a:r>
            <a:r>
              <a:rPr lang="en-US" sz="3600" b="1" dirty="0">
                <a:solidFill>
                  <a:srgbClr val="FF0000"/>
                </a:solidFill>
                <a:latin typeface="Times New Roman" pitchFamily="18" charset="0"/>
                <a:cs typeface="Times New Roman" pitchFamily="18" charset="0"/>
              </a:rPr>
              <a:t>	         NGƯỜI NỔI TIẾNG</a:t>
            </a:r>
          </a:p>
        </p:txBody>
      </p:sp>
      <p:sp>
        <p:nvSpPr>
          <p:cNvPr id="22" name="Rectangle 21"/>
          <p:cNvSpPr/>
          <p:nvPr/>
        </p:nvSpPr>
        <p:spPr>
          <a:xfrm>
            <a:off x="1427457" y="2675470"/>
            <a:ext cx="13284605" cy="1200329"/>
          </a:xfrm>
          <a:prstGeom prst="rect">
            <a:avLst/>
          </a:prstGeom>
        </p:spPr>
        <p:txBody>
          <a:bodyPr wrap="square">
            <a:spAutoFit/>
          </a:bodyPr>
          <a:lstStyle/>
          <a:p>
            <a:pPr algn="just"/>
            <a:r>
              <a:rPr lang="en-US" sz="3600" b="1" i="1" dirty="0" err="1">
                <a:solidFill>
                  <a:srgbClr val="0000CC"/>
                </a:solidFill>
                <a:latin typeface="Times New Roman" pitchFamily="18" charset="0"/>
                <a:cs typeface="Times New Roman" pitchFamily="18" charset="0"/>
              </a:rPr>
              <a:t>Bài</a:t>
            </a:r>
            <a:r>
              <a:rPr lang="en-US" sz="3600" b="1" i="1" dirty="0">
                <a:solidFill>
                  <a:srgbClr val="0000CC"/>
                </a:solidFill>
                <a:latin typeface="Times New Roman" pitchFamily="18" charset="0"/>
                <a:cs typeface="Times New Roman" pitchFamily="18" charset="0"/>
              </a:rPr>
              <a:t> 1. </a:t>
            </a:r>
            <a:r>
              <a:rPr lang="nl-NL" sz="3600" b="1" dirty="0">
                <a:solidFill>
                  <a:srgbClr val="FF0000"/>
                </a:solidFill>
                <a:effectLst/>
                <a:latin typeface="Times New Roman" panose="02020603050405020304" pitchFamily="18" charset="0"/>
                <a:ea typeface="Times New Roman" panose="02020603050405020304" pitchFamily="18" charset="0"/>
              </a:rPr>
              <a:t>Em biết những người nổi tiếng nào? Nói điều em biết về một trong những người đó?</a:t>
            </a:r>
            <a:endParaRPr lang="en-US" sz="3600" dirty="0">
              <a:solidFill>
                <a:srgbClr val="FF0000"/>
              </a:solidFill>
              <a:effectLst/>
              <a:latin typeface="Times New Roman" panose="02020603050405020304" pitchFamily="18" charset="0"/>
              <a:ea typeface="Times New Roman" panose="02020603050405020304" pitchFamily="18" charset="0"/>
            </a:endParaRPr>
          </a:p>
        </p:txBody>
      </p:sp>
      <p:sp>
        <p:nvSpPr>
          <p:cNvPr id="2" name="AutoShape 2" descr="Top 10 bài văn mẫu kể về kỳ nghỉ hè của em - Bài viết ha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Top 10 bài văn mẫu kể về kỳ nghỉ hè của em - Bài viết hay"/>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TextBox 19">
            <a:extLst>
              <a:ext uri="{FF2B5EF4-FFF2-40B4-BE49-F238E27FC236}">
                <a16:creationId xmlns:a16="http://schemas.microsoft.com/office/drawing/2014/main" id="{5BFE6023-8BC1-E7F1-D5B7-CC09E12D73C1}"/>
              </a:ext>
            </a:extLst>
          </p:cNvPr>
          <p:cNvSpPr txBox="1"/>
          <p:nvPr/>
        </p:nvSpPr>
        <p:spPr>
          <a:xfrm>
            <a:off x="3136377" y="1368519"/>
            <a:ext cx="10820400" cy="564257"/>
          </a:xfrm>
          <a:prstGeom prst="rect">
            <a:avLst/>
          </a:prstGeom>
          <a:noFill/>
        </p:spPr>
        <p:txBody>
          <a:bodyPr wrap="square">
            <a:spAutoFit/>
          </a:bodyPr>
          <a:lstStyle/>
          <a:p>
            <a:pPr marL="457200" indent="-457200" algn="ctr">
              <a:lnSpc>
                <a:spcPct val="120000"/>
              </a:lnSpc>
            </a:pPr>
            <a:r>
              <a:rPr lang="nl-NL" sz="2800" b="1" dirty="0">
                <a:solidFill>
                  <a:srgbClr val="FF0000"/>
                </a:solidFill>
                <a:effectLst/>
                <a:latin typeface="Times New Roman" panose="02020603050405020304" pitchFamily="18" charset="0"/>
                <a:ea typeface="Times New Roman" panose="02020603050405020304" pitchFamily="18" charset="0"/>
              </a:rPr>
              <a:t>Bài </a:t>
            </a:r>
            <a:r>
              <a:rPr lang="vi-VN" sz="2800" b="1" dirty="0">
                <a:solidFill>
                  <a:srgbClr val="FF0000"/>
                </a:solidFill>
                <a:effectLst/>
                <a:latin typeface="Times New Roman" panose="02020603050405020304" pitchFamily="18" charset="0"/>
                <a:ea typeface="Times New Roman" panose="02020603050405020304" pitchFamily="18" charset="0"/>
              </a:rPr>
              <a:t>2</a:t>
            </a:r>
            <a:r>
              <a:rPr lang="en-US" sz="2800" b="1" dirty="0">
                <a:solidFill>
                  <a:srgbClr val="FF0000"/>
                </a:solidFill>
                <a:effectLst/>
                <a:latin typeface="Times New Roman" panose="02020603050405020304" pitchFamily="18" charset="0"/>
                <a:ea typeface="Times New Roman" panose="02020603050405020304" pitchFamily="18" charset="0"/>
              </a:rPr>
              <a:t>9</a:t>
            </a:r>
            <a:r>
              <a:rPr lang="nl-NL" sz="2800" b="1" dirty="0">
                <a:solidFill>
                  <a:srgbClr val="FF0000"/>
                </a:solidFill>
                <a:effectLst/>
                <a:latin typeface="Times New Roman" panose="02020603050405020304" pitchFamily="18" charset="0"/>
                <a:ea typeface="Times New Roman" panose="02020603050405020304" pitchFamily="18" charset="0"/>
              </a:rPr>
              <a:t>: </a:t>
            </a:r>
            <a:r>
              <a:rPr lang="en-US" sz="2800" b="1" dirty="0">
                <a:solidFill>
                  <a:srgbClr val="FF0000"/>
                </a:solidFill>
                <a:effectLst/>
                <a:latin typeface="Times New Roman" panose="02020603050405020304" pitchFamily="18" charset="0"/>
                <a:ea typeface="Times New Roman" panose="02020603050405020304" pitchFamily="18" charset="0"/>
              </a:rPr>
              <a:t>BÁC SỸ Y- ÉC –XANH </a:t>
            </a:r>
            <a:r>
              <a:rPr lang="nl-NL" sz="2800" b="1" dirty="0">
                <a:solidFill>
                  <a:srgbClr val="FF0000"/>
                </a:solidFill>
                <a:effectLst/>
                <a:latin typeface="Times New Roman" panose="02020603050405020304" pitchFamily="18" charset="0"/>
                <a:ea typeface="Times New Roman" panose="02020603050405020304" pitchFamily="18" charset="0"/>
              </a:rPr>
              <a:t>(T1+2)</a:t>
            </a:r>
            <a:endParaRPr lang="en-US" sz="2800" dirty="0">
              <a:solidFill>
                <a:srgbClr val="FF0000"/>
              </a:solidFill>
              <a:effectLst/>
              <a:latin typeface="Times New Roman" panose="02020603050405020304" pitchFamily="18" charset="0"/>
              <a:ea typeface="Times New Roman" panose="02020603050405020304" pitchFamily="18" charset="0"/>
            </a:endParaRPr>
          </a:p>
        </p:txBody>
      </p:sp>
      <p:pic>
        <p:nvPicPr>
          <p:cNvPr id="8" name="Picture 7">
            <a:extLst>
              <a:ext uri="{FF2B5EF4-FFF2-40B4-BE49-F238E27FC236}">
                <a16:creationId xmlns:a16="http://schemas.microsoft.com/office/drawing/2014/main" id="{5BF08E50-C6EF-2892-E940-3506BD577655}"/>
              </a:ext>
            </a:extLst>
          </p:cNvPr>
          <p:cNvPicPr>
            <a:picLocks noChangeAspect="1"/>
          </p:cNvPicPr>
          <p:nvPr/>
        </p:nvPicPr>
        <p:blipFill>
          <a:blip r:embed="rId3"/>
          <a:stretch>
            <a:fillRect/>
          </a:stretch>
        </p:blipFill>
        <p:spPr>
          <a:xfrm>
            <a:off x="460375" y="3875798"/>
            <a:ext cx="7677944" cy="2670048"/>
          </a:xfrm>
          <a:prstGeom prst="rect">
            <a:avLst/>
          </a:prstGeom>
        </p:spPr>
      </p:pic>
      <p:pic>
        <p:nvPicPr>
          <p:cNvPr id="11" name="Picture 10">
            <a:extLst>
              <a:ext uri="{FF2B5EF4-FFF2-40B4-BE49-F238E27FC236}">
                <a16:creationId xmlns:a16="http://schemas.microsoft.com/office/drawing/2014/main" id="{5A115229-6A1E-C748-52BA-3982678F8E35}"/>
              </a:ext>
            </a:extLst>
          </p:cNvPr>
          <p:cNvPicPr>
            <a:picLocks noChangeAspect="1"/>
          </p:cNvPicPr>
          <p:nvPr/>
        </p:nvPicPr>
        <p:blipFill>
          <a:blip r:embed="rId4"/>
          <a:stretch>
            <a:fillRect/>
          </a:stretch>
        </p:blipFill>
        <p:spPr>
          <a:xfrm>
            <a:off x="8290719" y="3679364"/>
            <a:ext cx="7315200" cy="2866482"/>
          </a:xfrm>
          <a:prstGeom prst="rect">
            <a:avLst/>
          </a:prstGeom>
        </p:spPr>
      </p:pic>
      <p:pic>
        <p:nvPicPr>
          <p:cNvPr id="13" name="Picture 12">
            <a:extLst>
              <a:ext uri="{FF2B5EF4-FFF2-40B4-BE49-F238E27FC236}">
                <a16:creationId xmlns:a16="http://schemas.microsoft.com/office/drawing/2014/main" id="{9341206C-35CB-EF7E-8377-47F81F25B3BF}"/>
              </a:ext>
            </a:extLst>
          </p:cNvPr>
          <p:cNvPicPr>
            <a:picLocks noChangeAspect="1"/>
          </p:cNvPicPr>
          <p:nvPr/>
        </p:nvPicPr>
        <p:blipFill>
          <a:blip r:embed="rId5"/>
          <a:stretch>
            <a:fillRect/>
          </a:stretch>
        </p:blipFill>
        <p:spPr>
          <a:xfrm>
            <a:off x="3136377" y="6477000"/>
            <a:ext cx="9726342" cy="2524797"/>
          </a:xfrm>
          <a:prstGeom prst="rect">
            <a:avLst/>
          </a:prstGeom>
        </p:spPr>
      </p:pic>
    </p:spTree>
    <p:extLst>
      <p:ext uri="{BB962C8B-B14F-4D97-AF65-F5344CB8AC3E}">
        <p14:creationId xmlns:p14="http://schemas.microsoft.com/office/powerpoint/2010/main" val="3332805865"/>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ppt_x"/>
                                          </p:val>
                                        </p:tav>
                                        <p:tav tm="100000">
                                          <p:val>
                                            <p:strVal val="#ppt_x"/>
                                          </p:val>
                                        </p:tav>
                                      </p:tavLst>
                                    </p:anim>
                                    <p:anim calcmode="lin" valueType="num">
                                      <p:cBhvr additive="base">
                                        <p:cTn id="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down)">
                                      <p:cBhvr>
                                        <p:cTn id="19" dur="500"/>
                                        <p:tgtEl>
                                          <p:spTgt spid="11"/>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nodeType="click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circle(in)">
                                      <p:cBhvr>
                                        <p:cTn id="24"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5" name="Group 4"/>
          <p:cNvGrpSpPr/>
          <p:nvPr/>
        </p:nvGrpSpPr>
        <p:grpSpPr>
          <a:xfrm>
            <a:off x="1406914" y="1951824"/>
            <a:ext cx="11989205" cy="646331"/>
            <a:chOff x="1508918" y="1888664"/>
            <a:chExt cx="8733709" cy="2303963"/>
          </a:xfrm>
        </p:grpSpPr>
        <p:sp>
          <p:nvSpPr>
            <p:cNvPr id="10" name="Rectangle 9"/>
            <p:cNvSpPr/>
            <p:nvPr/>
          </p:nvSpPr>
          <p:spPr>
            <a:xfrm>
              <a:off x="1508918" y="1888664"/>
              <a:ext cx="8733709" cy="2303963"/>
            </a:xfrm>
            <a:prstGeom prst="rect">
              <a:avLst/>
            </a:prstGeom>
          </p:spPr>
          <p:txBody>
            <a:bodyPr wrap="square">
              <a:spAutoFit/>
            </a:bodyPr>
            <a:lstStyle/>
            <a:p>
              <a:r>
                <a:rPr lang="en-US" sz="3600" b="1" dirty="0">
                  <a:solidFill>
                    <a:srgbClr val="FF0000"/>
                  </a:solidFill>
                  <a:latin typeface="Times New Roman" pitchFamily="18" charset="0"/>
                  <a:cs typeface="Times New Roman" pitchFamily="18" charset="0"/>
                </a:rPr>
                <a:t>4. </a:t>
              </a:r>
              <a:r>
                <a:rPr lang="en-US" sz="3600" b="1" dirty="0" err="1">
                  <a:solidFill>
                    <a:srgbClr val="FF0000"/>
                  </a:solidFill>
                  <a:latin typeface="Times New Roman" pitchFamily="18" charset="0"/>
                  <a:cs typeface="Times New Roman" pitchFamily="18" charset="0"/>
                </a:rPr>
                <a:t>Nói</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và</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nghe</a:t>
              </a:r>
              <a:r>
                <a:rPr lang="en-US" sz="3600" b="1" dirty="0">
                  <a:solidFill>
                    <a:srgbClr val="FF0000"/>
                  </a:solidFill>
                  <a:latin typeface="Times New Roman" pitchFamily="18" charset="0"/>
                  <a:cs typeface="Times New Roman" pitchFamily="18" charset="0"/>
                </a:rPr>
                <a:t>.	         NGƯỜI NỔI TIẾNG</a:t>
              </a:r>
            </a:p>
          </p:txBody>
        </p:sp>
        <p:cxnSp>
          <p:nvCxnSpPr>
            <p:cNvPr id="4" name="Straight Connector 3"/>
            <p:cNvCxnSpPr/>
            <p:nvPr/>
          </p:nvCxnSpPr>
          <p:spPr>
            <a:xfrm>
              <a:off x="1509606" y="3965300"/>
              <a:ext cx="2521647"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grpSp>
      <p:sp>
        <p:nvSpPr>
          <p:cNvPr id="22" name="Rectangle 21"/>
          <p:cNvSpPr/>
          <p:nvPr/>
        </p:nvSpPr>
        <p:spPr>
          <a:xfrm>
            <a:off x="1427457" y="2675470"/>
            <a:ext cx="13284605" cy="646331"/>
          </a:xfrm>
          <a:prstGeom prst="rect">
            <a:avLst/>
          </a:prstGeom>
        </p:spPr>
        <p:txBody>
          <a:bodyPr wrap="square">
            <a:spAutoFit/>
          </a:bodyPr>
          <a:lstStyle/>
          <a:p>
            <a:pPr algn="just"/>
            <a:r>
              <a:rPr lang="en-US" sz="3600" b="1" i="1" dirty="0" err="1">
                <a:solidFill>
                  <a:srgbClr val="0000CC"/>
                </a:solidFill>
                <a:latin typeface="Times New Roman" pitchFamily="18" charset="0"/>
                <a:cs typeface="Times New Roman" pitchFamily="18" charset="0"/>
              </a:rPr>
              <a:t>Bài</a:t>
            </a:r>
            <a:r>
              <a:rPr lang="en-US" sz="3600" b="1" i="1" dirty="0">
                <a:solidFill>
                  <a:srgbClr val="0000CC"/>
                </a:solidFill>
                <a:latin typeface="Times New Roman" pitchFamily="18" charset="0"/>
                <a:cs typeface="Times New Roman" pitchFamily="18" charset="0"/>
              </a:rPr>
              <a:t> 2. </a:t>
            </a:r>
            <a:r>
              <a:rPr lang="nl-NL" sz="3600" b="1" dirty="0">
                <a:solidFill>
                  <a:srgbClr val="FF0000"/>
                </a:solidFill>
                <a:effectLst/>
                <a:latin typeface="Times New Roman" panose="02020603050405020304" pitchFamily="18" charset="0"/>
                <a:ea typeface="Times New Roman" panose="02020603050405020304" pitchFamily="18" charset="0"/>
              </a:rPr>
              <a:t>Nêu cảm nghĩ của em về một người nổi tiếng?</a:t>
            </a:r>
            <a:endParaRPr lang="en-US" sz="3600" dirty="0">
              <a:solidFill>
                <a:srgbClr val="FF0000"/>
              </a:solidFill>
              <a:effectLst/>
              <a:latin typeface="Times New Roman" panose="02020603050405020304" pitchFamily="18" charset="0"/>
              <a:ea typeface="Times New Roman" panose="02020603050405020304" pitchFamily="18" charset="0"/>
            </a:endParaRPr>
          </a:p>
        </p:txBody>
      </p:sp>
      <p:sp>
        <p:nvSpPr>
          <p:cNvPr id="2" name="AutoShape 2" descr="Top 10 bài văn mẫu kể về kỳ nghỉ hè của em - Bài viết ha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Top 10 bài văn mẫu kể về kỳ nghỉ hè của em - Bài viết hay"/>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TextBox 19">
            <a:extLst>
              <a:ext uri="{FF2B5EF4-FFF2-40B4-BE49-F238E27FC236}">
                <a16:creationId xmlns:a16="http://schemas.microsoft.com/office/drawing/2014/main" id="{5BFE6023-8BC1-E7F1-D5B7-CC09E12D73C1}"/>
              </a:ext>
            </a:extLst>
          </p:cNvPr>
          <p:cNvSpPr txBox="1"/>
          <p:nvPr/>
        </p:nvSpPr>
        <p:spPr>
          <a:xfrm>
            <a:off x="3136377" y="1368519"/>
            <a:ext cx="10820400" cy="564257"/>
          </a:xfrm>
          <a:prstGeom prst="rect">
            <a:avLst/>
          </a:prstGeom>
          <a:noFill/>
        </p:spPr>
        <p:txBody>
          <a:bodyPr wrap="square">
            <a:spAutoFit/>
          </a:bodyPr>
          <a:lstStyle/>
          <a:p>
            <a:pPr marL="457200" indent="-457200" algn="ctr">
              <a:lnSpc>
                <a:spcPct val="120000"/>
              </a:lnSpc>
            </a:pPr>
            <a:r>
              <a:rPr lang="nl-NL" sz="2800" b="1" dirty="0">
                <a:solidFill>
                  <a:srgbClr val="FF0000"/>
                </a:solidFill>
                <a:effectLst/>
                <a:latin typeface="Times New Roman" panose="02020603050405020304" pitchFamily="18" charset="0"/>
                <a:ea typeface="Times New Roman" panose="02020603050405020304" pitchFamily="18" charset="0"/>
              </a:rPr>
              <a:t>Bài </a:t>
            </a:r>
            <a:r>
              <a:rPr lang="vi-VN" sz="2800" b="1" dirty="0">
                <a:solidFill>
                  <a:srgbClr val="FF0000"/>
                </a:solidFill>
                <a:effectLst/>
                <a:latin typeface="Times New Roman" panose="02020603050405020304" pitchFamily="18" charset="0"/>
                <a:ea typeface="Times New Roman" panose="02020603050405020304" pitchFamily="18" charset="0"/>
              </a:rPr>
              <a:t>2</a:t>
            </a:r>
            <a:r>
              <a:rPr lang="en-US" sz="2800" b="1" dirty="0">
                <a:solidFill>
                  <a:srgbClr val="FF0000"/>
                </a:solidFill>
                <a:effectLst/>
                <a:latin typeface="Times New Roman" panose="02020603050405020304" pitchFamily="18" charset="0"/>
                <a:ea typeface="Times New Roman" panose="02020603050405020304" pitchFamily="18" charset="0"/>
              </a:rPr>
              <a:t>9</a:t>
            </a:r>
            <a:r>
              <a:rPr lang="nl-NL" sz="2800" b="1" dirty="0">
                <a:solidFill>
                  <a:srgbClr val="FF0000"/>
                </a:solidFill>
                <a:effectLst/>
                <a:latin typeface="Times New Roman" panose="02020603050405020304" pitchFamily="18" charset="0"/>
                <a:ea typeface="Times New Roman" panose="02020603050405020304" pitchFamily="18" charset="0"/>
              </a:rPr>
              <a:t>: </a:t>
            </a:r>
            <a:r>
              <a:rPr lang="en-US" sz="2800" b="1" dirty="0">
                <a:solidFill>
                  <a:srgbClr val="FF0000"/>
                </a:solidFill>
                <a:effectLst/>
                <a:latin typeface="Times New Roman" panose="02020603050405020304" pitchFamily="18" charset="0"/>
                <a:ea typeface="Times New Roman" panose="02020603050405020304" pitchFamily="18" charset="0"/>
              </a:rPr>
              <a:t>BÁC SỸ Y- ÉC –XANH </a:t>
            </a:r>
            <a:r>
              <a:rPr lang="nl-NL" sz="2800" b="1" dirty="0">
                <a:solidFill>
                  <a:srgbClr val="FF0000"/>
                </a:solidFill>
                <a:effectLst/>
                <a:latin typeface="Times New Roman" panose="02020603050405020304" pitchFamily="18" charset="0"/>
                <a:ea typeface="Times New Roman" panose="02020603050405020304" pitchFamily="18" charset="0"/>
              </a:rPr>
              <a:t>(T1+2)</a:t>
            </a:r>
            <a:endParaRPr lang="en-US" sz="2800" dirty="0">
              <a:solidFill>
                <a:srgbClr val="FF0000"/>
              </a:solidFill>
              <a:effectLst/>
              <a:latin typeface="Times New Roman" panose="02020603050405020304" pitchFamily="18" charset="0"/>
              <a:ea typeface="Times New Roman" panose="02020603050405020304" pitchFamily="18" charset="0"/>
            </a:endParaRPr>
          </a:p>
        </p:txBody>
      </p:sp>
      <p:sp>
        <p:nvSpPr>
          <p:cNvPr id="19" name="TextBox 18">
            <a:extLst>
              <a:ext uri="{FF2B5EF4-FFF2-40B4-BE49-F238E27FC236}">
                <a16:creationId xmlns:a16="http://schemas.microsoft.com/office/drawing/2014/main" id="{37036EE7-EA7F-2D6E-205C-99DAA2BBF0E7}"/>
              </a:ext>
            </a:extLst>
          </p:cNvPr>
          <p:cNvSpPr txBox="1"/>
          <p:nvPr/>
        </p:nvSpPr>
        <p:spPr>
          <a:xfrm>
            <a:off x="2092014" y="3886200"/>
            <a:ext cx="10619004" cy="2800767"/>
          </a:xfrm>
          <a:prstGeom prst="rect">
            <a:avLst/>
          </a:prstGeom>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path path="circle">
              <a:fillToRect l="50000" t="130000" r="50000" b="-30000"/>
            </a:path>
            <a:tileRect/>
          </a:gradFill>
          <a:ln>
            <a:solidFill>
              <a:srgbClr val="FF0066"/>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just"/>
            <a:r>
              <a:rPr lang="nl-NL" sz="4400" b="1" i="1" dirty="0">
                <a:solidFill>
                  <a:srgbClr val="0000CC"/>
                </a:solidFill>
                <a:effectLst/>
                <a:latin typeface="Times New Roman" panose="02020603050405020304" pitchFamily="18" charset="0"/>
                <a:ea typeface="Times New Roman" panose="02020603050405020304" pitchFamily="18" charset="0"/>
              </a:rPr>
              <a:t>+ Tên người đó là ai?</a:t>
            </a:r>
            <a:endParaRPr lang="en-US" sz="4000" b="1" i="1" dirty="0">
              <a:solidFill>
                <a:srgbClr val="0000CC"/>
              </a:solidFill>
              <a:effectLst/>
              <a:latin typeface="Times New Roman" panose="02020603050405020304" pitchFamily="18" charset="0"/>
              <a:ea typeface="Times New Roman" panose="02020603050405020304" pitchFamily="18" charset="0"/>
            </a:endParaRPr>
          </a:p>
          <a:p>
            <a:pPr algn="just"/>
            <a:r>
              <a:rPr lang="nl-NL" sz="4400" b="1" i="1" dirty="0">
                <a:solidFill>
                  <a:srgbClr val="0000CC"/>
                </a:solidFill>
                <a:effectLst/>
                <a:latin typeface="Times New Roman" panose="02020603050405020304" pitchFamily="18" charset="0"/>
                <a:ea typeface="Times New Roman" panose="02020603050405020304" pitchFamily="18" charset="0"/>
              </a:rPr>
              <a:t>+ Người đó ở nước nào?</a:t>
            </a:r>
            <a:endParaRPr lang="en-US" sz="4000" b="1" i="1" dirty="0">
              <a:solidFill>
                <a:srgbClr val="0000CC"/>
              </a:solidFill>
              <a:effectLst/>
              <a:latin typeface="Times New Roman" panose="02020603050405020304" pitchFamily="18" charset="0"/>
              <a:ea typeface="Times New Roman" panose="02020603050405020304" pitchFamily="18" charset="0"/>
            </a:endParaRPr>
          </a:p>
          <a:p>
            <a:pPr algn="just"/>
            <a:r>
              <a:rPr lang="nl-NL" sz="4400" b="1" i="1" dirty="0">
                <a:solidFill>
                  <a:srgbClr val="0000CC"/>
                </a:solidFill>
                <a:effectLst/>
                <a:latin typeface="Times New Roman" panose="02020603050405020304" pitchFamily="18" charset="0"/>
                <a:ea typeface="Times New Roman" panose="02020603050405020304" pitchFamily="18" charset="0"/>
              </a:rPr>
              <a:t>+ Thành tích nổi bật của người đó là gì?</a:t>
            </a:r>
            <a:endParaRPr lang="en-US" sz="4000" b="1" i="1" dirty="0">
              <a:solidFill>
                <a:srgbClr val="0000CC"/>
              </a:solidFill>
              <a:effectLst/>
              <a:latin typeface="Times New Roman" panose="02020603050405020304" pitchFamily="18" charset="0"/>
              <a:ea typeface="Times New Roman" panose="02020603050405020304" pitchFamily="18" charset="0"/>
            </a:endParaRPr>
          </a:p>
          <a:p>
            <a:pPr algn="just"/>
            <a:r>
              <a:rPr lang="nl-NL" sz="4400" b="1" i="1" dirty="0">
                <a:solidFill>
                  <a:srgbClr val="0000CC"/>
                </a:solidFill>
                <a:effectLst/>
                <a:latin typeface="Times New Roman" panose="02020603050405020304" pitchFamily="18" charset="0"/>
                <a:ea typeface="Times New Roman" panose="02020603050405020304" pitchFamily="18" charset="0"/>
              </a:rPr>
              <a:t>+ Em có cảm nhận gì về người nổi tiếng đó? </a:t>
            </a:r>
            <a:endParaRPr lang="en-US" b="1" i="1" dirty="0">
              <a:solidFill>
                <a:srgbClr val="0000CC"/>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48923208"/>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2"/>
                                        </p:tgtEl>
                                        <p:attrNameLst>
                                          <p:attrName>style.visibility</p:attrName>
                                        </p:attrNameLst>
                                      </p:cBhvr>
                                      <p:to>
                                        <p:strVal val="visible"/>
                                      </p:to>
                                    </p:set>
                                    <p:anim calcmode="lin" valueType="num">
                                      <p:cBhvr additive="base">
                                        <p:cTn id="13" dur="500" fill="hold"/>
                                        <p:tgtEl>
                                          <p:spTgt spid="22"/>
                                        </p:tgtEl>
                                        <p:attrNameLst>
                                          <p:attrName>ppt_x</p:attrName>
                                        </p:attrNameLst>
                                      </p:cBhvr>
                                      <p:tavLst>
                                        <p:tav tm="0">
                                          <p:val>
                                            <p:strVal val="#ppt_x"/>
                                          </p:val>
                                        </p:tav>
                                        <p:tav tm="100000">
                                          <p:val>
                                            <p:strVal val="#ppt_x"/>
                                          </p:val>
                                        </p:tav>
                                      </p:tavLst>
                                    </p:anim>
                                    <p:anim calcmode="lin" valueType="num">
                                      <p:cBhvr additive="base">
                                        <p:cTn id="1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1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F6F58-9DC3-7140-B99E-87B1EBD6A8B1}"/>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C6FF5240-ACA9-5B37-DFEA-6120EFE2EF1F}"/>
              </a:ext>
            </a:extLst>
          </p:cNvPr>
          <p:cNvSpPr>
            <a:spLocks noGrp="1"/>
          </p:cNvSpPr>
          <p:nvPr>
            <p:ph idx="1"/>
          </p:nvPr>
        </p:nvSpPr>
        <p:spPr/>
        <p:txBody>
          <a:bodyPr/>
          <a:lstStyle/>
          <a:p>
            <a:pPr lvl="1"/>
            <a:endParaRPr lang="en-US" dirty="0"/>
          </a:p>
        </p:txBody>
      </p:sp>
      <p:pic>
        <p:nvPicPr>
          <p:cNvPr id="4" name="Picture 3">
            <a:extLst>
              <a:ext uri="{FF2B5EF4-FFF2-40B4-BE49-F238E27FC236}">
                <a16:creationId xmlns:a16="http://schemas.microsoft.com/office/drawing/2014/main" id="{1F7EE9CB-0FB1-62AD-0502-53FE5A47EE4F}"/>
              </a:ext>
            </a:extLst>
          </p:cNvPr>
          <p:cNvPicPr>
            <a:picLocks noChangeAspect="1"/>
          </p:cNvPicPr>
          <p:nvPr/>
        </p:nvPicPr>
        <p:blipFill>
          <a:blip r:embed="rId3"/>
          <a:stretch>
            <a:fillRect/>
          </a:stretch>
        </p:blipFill>
        <p:spPr>
          <a:xfrm>
            <a:off x="813832" y="574387"/>
            <a:ext cx="14086806" cy="7593302"/>
          </a:xfrm>
          <a:prstGeom prst="rect">
            <a:avLst/>
          </a:prstGeom>
        </p:spPr>
      </p:pic>
    </p:spTree>
    <p:extLst>
      <p:ext uri="{BB962C8B-B14F-4D97-AF65-F5344CB8AC3E}">
        <p14:creationId xmlns:p14="http://schemas.microsoft.com/office/powerpoint/2010/main" val="27750382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2" name="Rectangle 1"/>
          <p:cNvSpPr/>
          <p:nvPr/>
        </p:nvSpPr>
        <p:spPr>
          <a:xfrm>
            <a:off x="670719" y="2828092"/>
            <a:ext cx="15316200" cy="646331"/>
          </a:xfrm>
          <a:prstGeom prst="rect">
            <a:avLst/>
          </a:prstGeom>
        </p:spPr>
        <p:txBody>
          <a:bodyPr wrap="square">
            <a:spAutoFit/>
          </a:bodyPr>
          <a:lstStyle/>
          <a:p>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Đọc</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diễn</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cảm</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nhấn</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giọng</a:t>
            </a:r>
            <a:r>
              <a:rPr lang="en-US" sz="3600" b="1" dirty="0">
                <a:solidFill>
                  <a:srgbClr val="0000CC"/>
                </a:solidFill>
                <a:latin typeface="Times New Roman" panose="02020603050405020304" pitchFamily="18" charset="0"/>
                <a:cs typeface="Times New Roman" panose="02020603050405020304" pitchFamily="18" charset="0"/>
              </a:rPr>
              <a:t> ở </a:t>
            </a:r>
            <a:r>
              <a:rPr lang="en-US" sz="3600" b="1" dirty="0" err="1">
                <a:solidFill>
                  <a:srgbClr val="0000CC"/>
                </a:solidFill>
                <a:latin typeface="Times New Roman" panose="02020603050405020304" pitchFamily="18" charset="0"/>
                <a:cs typeface="Times New Roman" panose="02020603050405020304" pitchFamily="18" charset="0"/>
              </a:rPr>
              <a:t>những</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từ</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ngữ</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giàu</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sức</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gợi</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tả</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gợi</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cảm</a:t>
            </a:r>
            <a:r>
              <a:rPr lang="en-US" sz="3600" b="1" dirty="0">
                <a:solidFill>
                  <a:srgbClr val="0000CC"/>
                </a:solidFill>
                <a:latin typeface="Times New Roman" panose="02020603050405020304" pitchFamily="18" charset="0"/>
                <a:cs typeface="Times New Roman" panose="02020603050405020304" pitchFamily="18" charset="0"/>
              </a:rPr>
              <a:t>.</a:t>
            </a:r>
          </a:p>
        </p:txBody>
      </p:sp>
      <p:sp>
        <p:nvSpPr>
          <p:cNvPr id="3" name="Rectangle 2"/>
          <p:cNvSpPr/>
          <p:nvPr/>
        </p:nvSpPr>
        <p:spPr>
          <a:xfrm>
            <a:off x="899319" y="4854476"/>
            <a:ext cx="13578681" cy="2308324"/>
          </a:xfrm>
          <a:prstGeom prst="rect">
            <a:avLst/>
          </a:prstGeom>
        </p:spPr>
        <p:txBody>
          <a:bodyPr wrap="square">
            <a:spAutoFit/>
          </a:bodyPr>
          <a:lstStyle/>
          <a:p>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Đoạn</a:t>
            </a:r>
            <a:r>
              <a:rPr lang="en-US" sz="3600" b="1" dirty="0">
                <a:solidFill>
                  <a:srgbClr val="0000CC"/>
                </a:solidFill>
                <a:latin typeface="Times New Roman" panose="02020603050405020304" pitchFamily="18" charset="0"/>
                <a:cs typeface="Times New Roman" panose="02020603050405020304" pitchFamily="18" charset="0"/>
              </a:rPr>
              <a:t> 1: </a:t>
            </a:r>
            <a:r>
              <a:rPr lang="en-US" sz="3600" b="1" dirty="0" err="1">
                <a:solidFill>
                  <a:srgbClr val="0000CC"/>
                </a:solidFill>
                <a:latin typeface="Times New Roman" panose="02020603050405020304" pitchFamily="18" charset="0"/>
                <a:cs typeface="Times New Roman" panose="02020603050405020304" pitchFamily="18" charset="0"/>
              </a:rPr>
              <a:t>Từ</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đầu</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đến</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những</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bệnh</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nhiệt</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đới</a:t>
            </a:r>
            <a:r>
              <a:rPr lang="en-US" sz="3600" b="1" i="1" dirty="0">
                <a:solidFill>
                  <a:srgbClr val="0000CC"/>
                </a:solidFill>
                <a:latin typeface="Times New Roman" panose="02020603050405020304" pitchFamily="18" charset="0"/>
                <a:cs typeface="Times New Roman" panose="02020603050405020304" pitchFamily="18" charset="0"/>
              </a:rPr>
              <a:t>.</a:t>
            </a:r>
            <a:endParaRPr lang="en-US" sz="3600" b="1" dirty="0">
              <a:solidFill>
                <a:srgbClr val="0000CC"/>
              </a:solidFill>
              <a:latin typeface="Times New Roman" panose="02020603050405020304" pitchFamily="18" charset="0"/>
              <a:cs typeface="Times New Roman" panose="02020603050405020304" pitchFamily="18" charset="0"/>
            </a:endParaRPr>
          </a:p>
          <a:p>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Đoạn</a:t>
            </a:r>
            <a:r>
              <a:rPr lang="en-US" sz="3600" b="1" dirty="0">
                <a:solidFill>
                  <a:srgbClr val="0000CC"/>
                </a:solidFill>
                <a:latin typeface="Times New Roman" panose="02020603050405020304" pitchFamily="18" charset="0"/>
                <a:cs typeface="Times New Roman" panose="02020603050405020304" pitchFamily="18" charset="0"/>
              </a:rPr>
              <a:t> 2: </a:t>
            </a:r>
            <a:r>
              <a:rPr lang="en-US" sz="3600" b="1" dirty="0" err="1">
                <a:solidFill>
                  <a:srgbClr val="0000CC"/>
                </a:solidFill>
                <a:latin typeface="Times New Roman" panose="02020603050405020304" pitchFamily="18" charset="0"/>
                <a:cs typeface="Times New Roman" panose="02020603050405020304" pitchFamily="18" charset="0"/>
              </a:rPr>
              <a:t>Tiếp</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theo</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cho</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đến</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làm</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bà</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chú</a:t>
            </a:r>
            <a:r>
              <a:rPr lang="en-US" sz="3600" b="1" i="1" dirty="0">
                <a:solidFill>
                  <a:srgbClr val="0000CC"/>
                </a:solidFill>
                <a:latin typeface="Times New Roman" panose="02020603050405020304" pitchFamily="18" charset="0"/>
                <a:cs typeface="Times New Roman" panose="02020603050405020304" pitchFamily="18" charset="0"/>
              </a:rPr>
              <a:t> ý.</a:t>
            </a:r>
            <a:endParaRPr lang="en-US" sz="3600" b="1" dirty="0">
              <a:solidFill>
                <a:srgbClr val="0000CC"/>
              </a:solidFill>
              <a:latin typeface="Times New Roman" panose="02020603050405020304" pitchFamily="18" charset="0"/>
              <a:cs typeface="Times New Roman" panose="02020603050405020304" pitchFamily="18" charset="0"/>
            </a:endParaRPr>
          </a:p>
          <a:p>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Đoạn</a:t>
            </a:r>
            <a:r>
              <a:rPr lang="en-US" sz="3600" b="1" dirty="0">
                <a:solidFill>
                  <a:srgbClr val="0000CC"/>
                </a:solidFill>
                <a:latin typeface="Times New Roman" panose="02020603050405020304" pitchFamily="18" charset="0"/>
                <a:cs typeface="Times New Roman" panose="02020603050405020304" pitchFamily="18" charset="0"/>
              </a:rPr>
              <a:t> 3: </a:t>
            </a:r>
            <a:r>
              <a:rPr lang="en-US" sz="3600" b="1" dirty="0" err="1">
                <a:solidFill>
                  <a:srgbClr val="0000CC"/>
                </a:solidFill>
                <a:latin typeface="Times New Roman" panose="02020603050405020304" pitchFamily="18" charset="0"/>
                <a:cs typeface="Times New Roman" panose="02020603050405020304" pitchFamily="18" charset="0"/>
              </a:rPr>
              <a:t>Tiếp</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theo</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cho</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đến</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không</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có</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tổ</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quốc</a:t>
            </a:r>
            <a:endParaRPr lang="en-US" sz="3600" b="1" dirty="0">
              <a:solidFill>
                <a:srgbClr val="0000CC"/>
              </a:solidFill>
              <a:latin typeface="Times New Roman" panose="02020603050405020304" pitchFamily="18" charset="0"/>
              <a:cs typeface="Times New Roman" panose="02020603050405020304" pitchFamily="18" charset="0"/>
            </a:endParaRPr>
          </a:p>
          <a:p>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Đoạn</a:t>
            </a:r>
            <a:r>
              <a:rPr lang="en-US" sz="3600" b="1" dirty="0">
                <a:solidFill>
                  <a:srgbClr val="0000CC"/>
                </a:solidFill>
                <a:latin typeface="Times New Roman" panose="02020603050405020304" pitchFamily="18" charset="0"/>
                <a:cs typeface="Times New Roman" panose="02020603050405020304" pitchFamily="18" charset="0"/>
              </a:rPr>
              <a:t> 4: </a:t>
            </a:r>
            <a:r>
              <a:rPr lang="en-US" sz="3600" b="1" dirty="0" err="1">
                <a:solidFill>
                  <a:srgbClr val="0000CC"/>
                </a:solidFill>
                <a:latin typeface="Times New Roman" panose="02020603050405020304" pitchFamily="18" charset="0"/>
                <a:cs typeface="Times New Roman" panose="02020603050405020304" pitchFamily="18" charset="0"/>
              </a:rPr>
              <a:t>Còn</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lại</a:t>
            </a:r>
            <a:r>
              <a:rPr lang="en-US" sz="3600" b="1" dirty="0">
                <a:solidFill>
                  <a:srgbClr val="0000CC"/>
                </a:solidFill>
                <a:latin typeface="Times New Roman" panose="02020603050405020304" pitchFamily="18" charset="0"/>
                <a:cs typeface="Times New Roman" panose="02020603050405020304" pitchFamily="18" charset="0"/>
              </a:rPr>
              <a:t>.</a:t>
            </a:r>
          </a:p>
        </p:txBody>
      </p:sp>
      <p:grpSp>
        <p:nvGrpSpPr>
          <p:cNvPr id="13" name="Group 12"/>
          <p:cNvGrpSpPr/>
          <p:nvPr/>
        </p:nvGrpSpPr>
        <p:grpSpPr>
          <a:xfrm>
            <a:off x="1508919" y="1981200"/>
            <a:ext cx="4191000" cy="677108"/>
            <a:chOff x="1508919" y="1888664"/>
            <a:chExt cx="3733800" cy="677108"/>
          </a:xfrm>
        </p:grpSpPr>
        <p:sp>
          <p:nvSpPr>
            <p:cNvPr id="20" name="Rectangle 19"/>
            <p:cNvSpPr/>
            <p:nvPr/>
          </p:nvSpPr>
          <p:spPr>
            <a:xfrm>
              <a:off x="1508919" y="1888664"/>
              <a:ext cx="3733800"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1. Hướng dẫn đọc.</a:t>
              </a:r>
            </a:p>
          </p:txBody>
        </p:sp>
        <p:cxnSp>
          <p:nvCxnSpPr>
            <p:cNvPr id="21" name="Straight Connector 20"/>
            <p:cNvCxnSpPr/>
            <p:nvPr/>
          </p:nvCxnSpPr>
          <p:spPr>
            <a:xfrm>
              <a:off x="1673234" y="2519755"/>
              <a:ext cx="3177124"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grpSp>
        <p:nvGrpSpPr>
          <p:cNvPr id="22" name="Group 21"/>
          <p:cNvGrpSpPr/>
          <p:nvPr/>
        </p:nvGrpSpPr>
        <p:grpSpPr>
          <a:xfrm>
            <a:off x="1508919" y="3829294"/>
            <a:ext cx="4191000" cy="677108"/>
            <a:chOff x="1508919" y="1888664"/>
            <a:chExt cx="3733800" cy="677108"/>
          </a:xfrm>
        </p:grpSpPr>
        <p:sp>
          <p:nvSpPr>
            <p:cNvPr id="23" name="Rectangle 22"/>
            <p:cNvSpPr/>
            <p:nvPr/>
          </p:nvSpPr>
          <p:spPr>
            <a:xfrm>
              <a:off x="1508919" y="1888664"/>
              <a:ext cx="3733800" cy="677108"/>
            </a:xfrm>
            <a:prstGeom prst="rect">
              <a:avLst/>
            </a:prstGeom>
          </p:spPr>
          <p:txBody>
            <a:bodyPr wrap="square">
              <a:spAutoFit/>
            </a:bodyPr>
            <a:lstStyle/>
            <a:p>
              <a:r>
                <a:rPr lang="en-US" sz="3800" b="1" dirty="0">
                  <a:solidFill>
                    <a:srgbClr val="FF0066"/>
                  </a:solidFill>
                  <a:latin typeface="Times New Roman" pitchFamily="18" charset="0"/>
                  <a:cs typeface="Times New Roman" pitchFamily="18" charset="0"/>
                </a:rPr>
                <a:t>2. Chia </a:t>
              </a:r>
              <a:r>
                <a:rPr lang="en-US" sz="3800" b="1" dirty="0" err="1">
                  <a:solidFill>
                    <a:srgbClr val="FF0066"/>
                  </a:solidFill>
                  <a:latin typeface="Times New Roman" pitchFamily="18" charset="0"/>
                  <a:cs typeface="Times New Roman" pitchFamily="18" charset="0"/>
                </a:rPr>
                <a:t>đoạn</a:t>
              </a:r>
              <a:r>
                <a:rPr lang="en-US" sz="3800" b="1" dirty="0">
                  <a:solidFill>
                    <a:srgbClr val="FF0066"/>
                  </a:solidFill>
                  <a:latin typeface="Times New Roman" pitchFamily="18" charset="0"/>
                  <a:cs typeface="Times New Roman" pitchFamily="18" charset="0"/>
                </a:rPr>
                <a:t>.</a:t>
              </a:r>
            </a:p>
          </p:txBody>
        </p:sp>
        <p:cxnSp>
          <p:nvCxnSpPr>
            <p:cNvPr id="24" name="Straight Connector 23"/>
            <p:cNvCxnSpPr/>
            <p:nvPr/>
          </p:nvCxnSpPr>
          <p:spPr>
            <a:xfrm>
              <a:off x="1618922" y="2519755"/>
              <a:ext cx="2281012"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25" name="TextBox 24">
            <a:extLst>
              <a:ext uri="{FF2B5EF4-FFF2-40B4-BE49-F238E27FC236}">
                <a16:creationId xmlns:a16="http://schemas.microsoft.com/office/drawing/2014/main" id="{A201C0C1-45B9-4303-71A0-23159293B906}"/>
              </a:ext>
            </a:extLst>
          </p:cNvPr>
          <p:cNvSpPr txBox="1"/>
          <p:nvPr/>
        </p:nvSpPr>
        <p:spPr>
          <a:xfrm>
            <a:off x="3136377" y="1368519"/>
            <a:ext cx="10820400" cy="564257"/>
          </a:xfrm>
          <a:prstGeom prst="rect">
            <a:avLst/>
          </a:prstGeom>
          <a:noFill/>
        </p:spPr>
        <p:txBody>
          <a:bodyPr wrap="square">
            <a:spAutoFit/>
          </a:bodyPr>
          <a:lstStyle/>
          <a:p>
            <a:pPr marL="457200" indent="-457200" algn="ctr">
              <a:lnSpc>
                <a:spcPct val="120000"/>
              </a:lnSpc>
            </a:pPr>
            <a:r>
              <a:rPr lang="nl-NL" sz="2800" b="1" dirty="0">
                <a:solidFill>
                  <a:srgbClr val="FF0000"/>
                </a:solidFill>
                <a:effectLst/>
                <a:latin typeface="Times New Roman" panose="02020603050405020304" pitchFamily="18" charset="0"/>
                <a:ea typeface="Times New Roman" panose="02020603050405020304" pitchFamily="18" charset="0"/>
              </a:rPr>
              <a:t>Bài </a:t>
            </a:r>
            <a:r>
              <a:rPr lang="vi-VN" sz="2800" b="1" dirty="0">
                <a:solidFill>
                  <a:srgbClr val="FF0000"/>
                </a:solidFill>
                <a:effectLst/>
                <a:latin typeface="Times New Roman" panose="02020603050405020304" pitchFamily="18" charset="0"/>
                <a:ea typeface="Times New Roman" panose="02020603050405020304" pitchFamily="18" charset="0"/>
              </a:rPr>
              <a:t>2</a:t>
            </a:r>
            <a:r>
              <a:rPr lang="en-US" sz="2800" b="1" dirty="0">
                <a:solidFill>
                  <a:srgbClr val="FF0000"/>
                </a:solidFill>
                <a:effectLst/>
                <a:latin typeface="Times New Roman" panose="02020603050405020304" pitchFamily="18" charset="0"/>
                <a:ea typeface="Times New Roman" panose="02020603050405020304" pitchFamily="18" charset="0"/>
              </a:rPr>
              <a:t>9</a:t>
            </a:r>
            <a:r>
              <a:rPr lang="nl-NL" sz="2800" b="1" dirty="0">
                <a:solidFill>
                  <a:srgbClr val="FF0000"/>
                </a:solidFill>
                <a:effectLst/>
                <a:latin typeface="Times New Roman" panose="02020603050405020304" pitchFamily="18" charset="0"/>
                <a:ea typeface="Times New Roman" panose="02020603050405020304" pitchFamily="18" charset="0"/>
              </a:rPr>
              <a:t>: </a:t>
            </a:r>
            <a:r>
              <a:rPr lang="en-US" sz="2800" b="1" dirty="0">
                <a:solidFill>
                  <a:srgbClr val="FF0000"/>
                </a:solidFill>
                <a:effectLst/>
                <a:latin typeface="Times New Roman" panose="02020603050405020304" pitchFamily="18" charset="0"/>
                <a:ea typeface="Times New Roman" panose="02020603050405020304" pitchFamily="18" charset="0"/>
              </a:rPr>
              <a:t>BÁC SỸ Y- ÉC –XANH </a:t>
            </a:r>
            <a:r>
              <a:rPr lang="nl-NL" sz="2800" b="1" dirty="0">
                <a:solidFill>
                  <a:srgbClr val="FF0000"/>
                </a:solidFill>
                <a:effectLst/>
                <a:latin typeface="Times New Roman" panose="02020603050405020304" pitchFamily="18" charset="0"/>
                <a:ea typeface="Times New Roman" panose="02020603050405020304" pitchFamily="18" charset="0"/>
              </a:rPr>
              <a:t>(T1+2)</a:t>
            </a:r>
            <a:endParaRPr lang="en-US" sz="2800" dirty="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8493491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500"/>
                                        <p:tgtEl>
                                          <p:spTgt spid="3">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500"/>
                                        <p:tgtEl>
                                          <p:spTgt spid="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fade">
                                      <p:cBhvr>
                                        <p:cTn id="32" dur="500"/>
                                        <p:tgtEl>
                                          <p:spTgt spid="3">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fade">
                                      <p:cBhvr>
                                        <p:cTn id="3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2" name="Rectangle 1"/>
          <p:cNvSpPr/>
          <p:nvPr/>
        </p:nvSpPr>
        <p:spPr>
          <a:xfrm>
            <a:off x="1585120" y="3056395"/>
            <a:ext cx="3200399" cy="707886"/>
          </a:xfrm>
          <a:prstGeom prst="rect">
            <a:avLst/>
          </a:prstGeom>
        </p:spPr>
        <p:txBody>
          <a:bodyPr wrap="square">
            <a:spAutoFit/>
          </a:bodyPr>
          <a:lstStyle/>
          <a:p>
            <a:pPr algn="just"/>
            <a:r>
              <a:rPr lang="en-US" sz="3600" b="1" i="1" dirty="0">
                <a:solidFill>
                  <a:srgbClr val="0000CC"/>
                </a:solidFill>
                <a:latin typeface="Times New Roman" panose="02020603050405020304" pitchFamily="18" charset="0"/>
                <a:cs typeface="Times New Roman" panose="02020603050405020304" pitchFamily="18" charset="0"/>
              </a:rPr>
              <a:t>Y-</a:t>
            </a:r>
            <a:r>
              <a:rPr lang="en-US" sz="3600" b="1" i="1" dirty="0" err="1">
                <a:solidFill>
                  <a:srgbClr val="0000CC"/>
                </a:solidFill>
                <a:latin typeface="Times New Roman" panose="02020603050405020304" pitchFamily="18" charset="0"/>
                <a:cs typeface="Times New Roman" panose="02020603050405020304" pitchFamily="18" charset="0"/>
              </a:rPr>
              <a:t>éc</a:t>
            </a:r>
            <a:r>
              <a:rPr lang="en-US" sz="3600" b="1" i="1" dirty="0">
                <a:solidFill>
                  <a:srgbClr val="0000CC"/>
                </a:solidFill>
                <a:latin typeface="Times New Roman" panose="02020603050405020304" pitchFamily="18" charset="0"/>
                <a:cs typeface="Times New Roman" panose="02020603050405020304" pitchFamily="18" charset="0"/>
              </a:rPr>
              <a:t>-</a:t>
            </a:r>
            <a:r>
              <a:rPr lang="en-US" sz="3600" b="1" i="1" dirty="0" err="1">
                <a:solidFill>
                  <a:srgbClr val="0000CC"/>
                </a:solidFill>
                <a:latin typeface="Times New Roman" panose="02020603050405020304" pitchFamily="18" charset="0"/>
                <a:cs typeface="Times New Roman" panose="02020603050405020304" pitchFamily="18" charset="0"/>
              </a:rPr>
              <a:t>xanh</a:t>
            </a:r>
            <a:r>
              <a:rPr lang="en-US" sz="3600" b="1" i="1" dirty="0">
                <a:solidFill>
                  <a:srgbClr val="0000CC"/>
                </a:solidFill>
                <a:latin typeface="Times New Roman" pitchFamily="18" charset="0"/>
                <a:cs typeface="Times New Roman" pitchFamily="18" charset="0"/>
              </a:rPr>
              <a:t>,</a:t>
            </a:r>
            <a:r>
              <a:rPr lang="en-US" sz="4000" b="1" i="1" dirty="0">
                <a:solidFill>
                  <a:srgbClr val="0000CC"/>
                </a:solidFill>
                <a:latin typeface="Times New Roman" pitchFamily="18" charset="0"/>
                <a:cs typeface="Times New Roman" pitchFamily="18" charset="0"/>
              </a:rPr>
              <a:t> </a:t>
            </a:r>
            <a:endParaRPr lang="en-US" sz="4000" b="1" dirty="0">
              <a:solidFill>
                <a:srgbClr val="0000CC"/>
              </a:solidFill>
              <a:latin typeface="Times New Roman" pitchFamily="18" charset="0"/>
              <a:cs typeface="Times New Roman" pitchFamily="18" charset="0"/>
            </a:endParaRPr>
          </a:p>
        </p:txBody>
      </p:sp>
      <p:grpSp>
        <p:nvGrpSpPr>
          <p:cNvPr id="5" name="Group 4"/>
          <p:cNvGrpSpPr/>
          <p:nvPr/>
        </p:nvGrpSpPr>
        <p:grpSpPr>
          <a:xfrm>
            <a:off x="1406914" y="1953419"/>
            <a:ext cx="6781801" cy="707886"/>
            <a:chOff x="1508918" y="1888664"/>
            <a:chExt cx="6172201" cy="1186207"/>
          </a:xfrm>
        </p:grpSpPr>
        <p:sp>
          <p:nvSpPr>
            <p:cNvPr id="10" name="Rectangle 9"/>
            <p:cNvSpPr/>
            <p:nvPr/>
          </p:nvSpPr>
          <p:spPr>
            <a:xfrm>
              <a:off x="1508918" y="1888664"/>
              <a:ext cx="6172201" cy="1186207"/>
            </a:xfrm>
            <a:prstGeom prst="rect">
              <a:avLst/>
            </a:prstGeom>
          </p:spPr>
          <p:txBody>
            <a:bodyPr wrap="square">
              <a:spAutoFit/>
            </a:bodyPr>
            <a:lstStyle/>
            <a:p>
              <a:r>
                <a:rPr lang="en-US" sz="4000" b="1">
                  <a:solidFill>
                    <a:srgbClr val="FF0000"/>
                  </a:solidFill>
                  <a:latin typeface="Times New Roman" pitchFamily="18" charset="0"/>
                  <a:cs typeface="Times New Roman" pitchFamily="18" charset="0"/>
                </a:rPr>
                <a:t>3. Luyện đọc và tìm hiểu bài.</a:t>
              </a:r>
            </a:p>
          </p:txBody>
        </p:sp>
        <p:cxnSp>
          <p:nvCxnSpPr>
            <p:cNvPr id="4" name="Straight Connector 3"/>
            <p:cNvCxnSpPr/>
            <p:nvPr/>
          </p:nvCxnSpPr>
          <p:spPr>
            <a:xfrm>
              <a:off x="1646078" y="3017498"/>
              <a:ext cx="5577840"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grpSp>
      <p:sp>
        <p:nvSpPr>
          <p:cNvPr id="3" name="Rectangle 2"/>
          <p:cNvSpPr/>
          <p:nvPr/>
        </p:nvSpPr>
        <p:spPr>
          <a:xfrm>
            <a:off x="1204119" y="4438380"/>
            <a:ext cx="14048298" cy="4093428"/>
          </a:xfrm>
          <a:prstGeom prst="rect">
            <a:avLst/>
          </a:prstGeom>
        </p:spPr>
        <p:txBody>
          <a:bodyPr wrap="square">
            <a:spAutoFit/>
          </a:bodyPr>
          <a:lstStyle/>
          <a:p>
            <a:pPr algn="just"/>
            <a:r>
              <a:rPr lang="en-US" sz="4000" b="1" dirty="0">
                <a:solidFill>
                  <a:srgbClr val="0000CC"/>
                </a:solidFill>
                <a:latin typeface="Times New Roman" pitchFamily="18" charset="0"/>
                <a:cs typeface="Times New Roman" pitchFamily="18" charset="0"/>
              </a:rPr>
              <a:t> </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Bà</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khách</a:t>
            </a:r>
            <a:r>
              <a:rPr lang="en-US" sz="3600" b="1" i="1" dirty="0">
                <a:solidFill>
                  <a:srgbClr val="FF0000"/>
                </a:solidFill>
                <a:latin typeface="Times New Roman" panose="02020603050405020304" pitchFamily="18" charset="0"/>
                <a:cs typeface="Times New Roman" panose="02020603050405020304" pitchFamily="18" charset="0"/>
              </a:rPr>
              <a:t>/</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ao</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ước</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gặp</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bác</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sĩ</a:t>
            </a:r>
            <a:r>
              <a:rPr lang="en-US" sz="3600" b="1" i="1" dirty="0">
                <a:solidFill>
                  <a:srgbClr val="0000CC"/>
                </a:solidFill>
                <a:latin typeface="Times New Roman" panose="02020603050405020304" pitchFamily="18" charset="0"/>
                <a:cs typeface="Times New Roman" panose="02020603050405020304" pitchFamily="18" charset="0"/>
              </a:rPr>
              <a:t> Y-</a:t>
            </a:r>
            <a:r>
              <a:rPr lang="en-US" sz="3600" b="1" i="1" dirty="0" err="1">
                <a:solidFill>
                  <a:srgbClr val="0000CC"/>
                </a:solidFill>
                <a:latin typeface="Times New Roman" panose="02020603050405020304" pitchFamily="18" charset="0"/>
                <a:cs typeface="Times New Roman" panose="02020603050405020304" pitchFamily="18" charset="0"/>
              </a:rPr>
              <a:t>éc</a:t>
            </a:r>
            <a:r>
              <a:rPr lang="en-US" sz="3600" b="1" i="1" dirty="0">
                <a:solidFill>
                  <a:srgbClr val="0000CC"/>
                </a:solidFill>
                <a:latin typeface="Times New Roman" panose="02020603050405020304" pitchFamily="18" charset="0"/>
                <a:cs typeface="Times New Roman" panose="02020603050405020304" pitchFamily="18" charset="0"/>
              </a:rPr>
              <a:t>-</a:t>
            </a:r>
            <a:r>
              <a:rPr lang="en-US" sz="3600" b="1" i="1" dirty="0" err="1">
                <a:solidFill>
                  <a:srgbClr val="0000CC"/>
                </a:solidFill>
                <a:latin typeface="Times New Roman" panose="02020603050405020304" pitchFamily="18" charset="0"/>
                <a:cs typeface="Times New Roman" panose="02020603050405020304" pitchFamily="18" charset="0"/>
              </a:rPr>
              <a:t>xanh</a:t>
            </a:r>
            <a:r>
              <a:rPr lang="en-US" sz="3600" b="1" i="1" dirty="0">
                <a:solidFill>
                  <a:srgbClr val="FF0000"/>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phần</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vì</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ngưỡng</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mộ</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người</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đã</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tìm</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ra</a:t>
            </a:r>
            <a:r>
              <a:rPr lang="en-US" sz="3600" b="1" i="1" dirty="0">
                <a:solidFill>
                  <a:srgbClr val="0000CC"/>
                </a:solidFill>
                <a:latin typeface="Times New Roman" panose="02020603050405020304" pitchFamily="18" charset="0"/>
                <a:cs typeface="Times New Roman" panose="02020603050405020304" pitchFamily="18" charset="0"/>
              </a:rPr>
              <a:t> vi </a:t>
            </a:r>
            <a:r>
              <a:rPr lang="en-US" sz="3600" b="1" i="1" dirty="0" err="1">
                <a:solidFill>
                  <a:srgbClr val="0000CC"/>
                </a:solidFill>
                <a:latin typeface="Times New Roman" panose="02020603050405020304" pitchFamily="18" charset="0"/>
                <a:cs typeface="Times New Roman" panose="02020603050405020304" pitchFamily="18" charset="0"/>
              </a:rPr>
              <a:t>trùng</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dịch</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hạch</a:t>
            </a:r>
            <a:r>
              <a:rPr lang="en-US" sz="3600" b="1" i="1" dirty="0">
                <a:solidFill>
                  <a:srgbClr val="0000CC"/>
                </a:solidFill>
                <a:latin typeface="Times New Roman" panose="02020603050405020304" pitchFamily="18" charset="0"/>
                <a:cs typeface="Times New Roman" panose="02020603050405020304" pitchFamily="18" charset="0"/>
              </a:rPr>
              <a:t>,</a:t>
            </a:r>
            <a:r>
              <a:rPr lang="en-US" sz="3600" b="1" i="1" dirty="0">
                <a:solidFill>
                  <a:srgbClr val="FF0000"/>
                </a:solidFill>
                <a:latin typeface="Times New Roman" panose="02020603050405020304" pitchFamily="18" charset="0"/>
                <a:cs typeface="Times New Roman" panose="02020603050405020304" pitchFamily="18" charset="0"/>
              </a:rPr>
              <a:t>/</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phần</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vì</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tò</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mò</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a:solidFill>
                  <a:srgbClr val="FF0000"/>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Bà</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muốn</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biết</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điều</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gì</a:t>
            </a:r>
            <a:r>
              <a:rPr lang="en-US" sz="3600" b="1" i="1" dirty="0">
                <a:solidFill>
                  <a:srgbClr val="FF0000"/>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khiến</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ông</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chọn</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cuộc</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sống</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nơi</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góc</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biển</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chân</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trời</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này</a:t>
            </a:r>
            <a:r>
              <a:rPr lang="en-US" sz="3600" b="1" i="1" dirty="0">
                <a:solidFill>
                  <a:srgbClr val="FF0000"/>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để</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nghiên</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cứu</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những</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bệnh</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nhiệt</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đới</a:t>
            </a:r>
            <a:r>
              <a:rPr lang="en-US" sz="3600" b="1" i="1" dirty="0">
                <a:solidFill>
                  <a:srgbClr val="FF0000"/>
                </a:solidFill>
                <a:latin typeface="Times New Roman" panose="02020603050405020304" pitchFamily="18" charset="0"/>
                <a:cs typeface="Times New Roman" panose="02020603050405020304" pitchFamily="18" charset="0"/>
              </a:rPr>
              <a:t>.//</a:t>
            </a:r>
          </a:p>
          <a:p>
            <a:r>
              <a:rPr lang="en-US" sz="3600" b="1" i="1" dirty="0">
                <a:solidFill>
                  <a:srgbClr val="0000CC"/>
                </a:solidFill>
                <a:latin typeface="Times New Roman" panose="02020603050405020304" pitchFamily="18" charset="0"/>
                <a:cs typeface="Times New Roman" panose="02020603050405020304" pitchFamily="18" charset="0"/>
              </a:rPr>
              <a:t> + </a:t>
            </a:r>
            <a:r>
              <a:rPr lang="en-US" sz="3600" b="1" i="1" dirty="0" err="1">
                <a:solidFill>
                  <a:srgbClr val="0000CC"/>
                </a:solidFill>
                <a:latin typeface="Times New Roman" panose="02020603050405020304" pitchFamily="18" charset="0"/>
                <a:cs typeface="Times New Roman" panose="02020603050405020304" pitchFamily="18" charset="0"/>
              </a:rPr>
              <a:t>Trong</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bộ</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quần</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áo</a:t>
            </a:r>
            <a:r>
              <a:rPr lang="en-US" sz="3600" b="1" i="1" dirty="0">
                <a:solidFill>
                  <a:srgbClr val="0000CC"/>
                </a:solidFill>
                <a:latin typeface="Times New Roman" panose="02020603050405020304" pitchFamily="18" charset="0"/>
                <a:cs typeface="Times New Roman" panose="02020603050405020304" pitchFamily="18" charset="0"/>
              </a:rPr>
              <a:t> ka ki </a:t>
            </a:r>
            <a:r>
              <a:rPr lang="en-US" sz="3600" b="1" i="1" dirty="0" err="1">
                <a:solidFill>
                  <a:srgbClr val="0000CC"/>
                </a:solidFill>
                <a:latin typeface="Times New Roman" panose="02020603050405020304" pitchFamily="18" charset="0"/>
                <a:cs typeface="Times New Roman" panose="02020603050405020304" pitchFamily="18" charset="0"/>
              </a:rPr>
              <a:t>sờn</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cũ</a:t>
            </a:r>
            <a:r>
              <a:rPr lang="en-US" sz="3600" b="1" i="1" dirty="0">
                <a:solidFill>
                  <a:srgbClr val="FF0000"/>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không</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là</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ủi</a:t>
            </a:r>
            <a:r>
              <a:rPr lang="en-US" sz="3600" b="1" i="1" dirty="0">
                <a:solidFill>
                  <a:srgbClr val="0000CC"/>
                </a:solidFill>
                <a:latin typeface="Times New Roman" panose="02020603050405020304" pitchFamily="18" charset="0"/>
                <a:cs typeface="Times New Roman" panose="02020603050405020304" pitchFamily="18" charset="0"/>
              </a:rPr>
              <a:t>,</a:t>
            </a:r>
            <a:r>
              <a:rPr lang="en-US" sz="3600" b="1" i="1" dirty="0">
                <a:solidFill>
                  <a:srgbClr val="FF0000"/>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trông</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ông</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a:solidFill>
                  <a:srgbClr val="FF0000"/>
                </a:solidFill>
                <a:latin typeface="Times New Roman" panose="02020603050405020304" pitchFamily="18" charset="0"/>
                <a:cs typeface="Times New Roman" panose="02020603050405020304" pitchFamily="18" charset="0"/>
              </a:rPr>
              <a:t>/</a:t>
            </a:r>
            <a:r>
              <a:rPr lang="en-US" sz="3600" b="1" i="1" dirty="0" err="1">
                <a:solidFill>
                  <a:srgbClr val="0000CC"/>
                </a:solidFill>
                <a:latin typeface="Times New Roman" panose="02020603050405020304" pitchFamily="18" charset="0"/>
                <a:cs typeface="Times New Roman" panose="02020603050405020304" pitchFamily="18" charset="0"/>
              </a:rPr>
              <a:t>như</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một</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khách</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đi</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tàu</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ngồi</a:t>
            </a:r>
            <a:r>
              <a:rPr lang="en-US" sz="3600" b="1" i="1" dirty="0">
                <a:solidFill>
                  <a:srgbClr val="0000CC"/>
                </a:solidFill>
                <a:latin typeface="Times New Roman" panose="02020603050405020304" pitchFamily="18" charset="0"/>
                <a:cs typeface="Times New Roman" panose="02020603050405020304" pitchFamily="18" charset="0"/>
              </a:rPr>
              <a:t> toa </a:t>
            </a:r>
            <a:r>
              <a:rPr lang="en-US" sz="3600" b="1" i="1" dirty="0" err="1">
                <a:solidFill>
                  <a:srgbClr val="0000CC"/>
                </a:solidFill>
                <a:latin typeface="Times New Roman" panose="02020603050405020304" pitchFamily="18" charset="0"/>
                <a:cs typeface="Times New Roman" panose="02020603050405020304" pitchFamily="18" charset="0"/>
              </a:rPr>
              <a:t>hạng</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ba</a:t>
            </a:r>
            <a:r>
              <a:rPr lang="en-US" sz="3600" b="1" i="1" dirty="0">
                <a:solidFill>
                  <a:srgbClr val="FF0000"/>
                </a:solidFill>
                <a:latin typeface="Times New Roman" panose="02020603050405020304" pitchFamily="18" charset="0"/>
                <a:cs typeface="Times New Roman" panose="02020603050405020304" pitchFamily="18" charset="0"/>
              </a:rPr>
              <a:t>.//</a:t>
            </a:r>
          </a:p>
          <a:p>
            <a:pPr algn="just"/>
            <a:endParaRPr lang="en-US" sz="4000" b="1" dirty="0">
              <a:solidFill>
                <a:srgbClr val="FF0000"/>
              </a:solidFill>
              <a:latin typeface="Times New Roman" pitchFamily="18" charset="0"/>
              <a:cs typeface="Times New Roman" pitchFamily="18" charset="0"/>
            </a:endParaRPr>
          </a:p>
        </p:txBody>
      </p:sp>
      <p:sp>
        <p:nvSpPr>
          <p:cNvPr id="22" name="Rectangle 21"/>
          <p:cNvSpPr/>
          <p:nvPr/>
        </p:nvSpPr>
        <p:spPr>
          <a:xfrm>
            <a:off x="3820172" y="3110779"/>
            <a:ext cx="2006325" cy="646331"/>
          </a:xfrm>
          <a:prstGeom prst="rect">
            <a:avLst/>
          </a:prstGeom>
        </p:spPr>
        <p:txBody>
          <a:bodyPr wrap="square">
            <a:spAutoFit/>
          </a:bodyPr>
          <a:lstStyle/>
          <a:p>
            <a:pPr algn="just"/>
            <a:r>
              <a:rPr lang="en-US" sz="3600" b="1" i="1" dirty="0" err="1">
                <a:solidFill>
                  <a:srgbClr val="0000CC"/>
                </a:solidFill>
                <a:latin typeface="Times New Roman" panose="02020603050405020304" pitchFamily="18" charset="0"/>
                <a:cs typeface="Times New Roman" panose="02020603050405020304" pitchFamily="18" charset="0"/>
              </a:rPr>
              <a:t>sờn</a:t>
            </a:r>
            <a:r>
              <a:rPr lang="en-US" sz="3600" b="1" i="1" dirty="0">
                <a:solidFill>
                  <a:srgbClr val="0000CC"/>
                </a:solidFill>
                <a:latin typeface="Times New Roman" pitchFamily="18" charset="0"/>
                <a:cs typeface="Times New Roman" pitchFamily="18" charset="0"/>
              </a:rPr>
              <a:t>, </a:t>
            </a:r>
          </a:p>
        </p:txBody>
      </p:sp>
      <p:sp>
        <p:nvSpPr>
          <p:cNvPr id="23" name="Rectangle 22"/>
          <p:cNvSpPr/>
          <p:nvPr/>
        </p:nvSpPr>
        <p:spPr>
          <a:xfrm>
            <a:off x="4913727" y="3109555"/>
            <a:ext cx="1371600" cy="646331"/>
          </a:xfrm>
          <a:prstGeom prst="rect">
            <a:avLst/>
          </a:prstGeom>
        </p:spPr>
        <p:txBody>
          <a:bodyPr wrap="square">
            <a:spAutoFit/>
          </a:bodyPr>
          <a:lstStyle/>
          <a:p>
            <a:pPr algn="just"/>
            <a:r>
              <a:rPr lang="nl-NL" sz="3600" b="1" i="1" dirty="0">
                <a:solidFill>
                  <a:srgbClr val="0000CC"/>
                </a:solidFill>
                <a:latin typeface="Times New Roman" panose="02020603050405020304" pitchFamily="18" charset="0"/>
                <a:cs typeface="Times New Roman" panose="02020603050405020304" pitchFamily="18" charset="0"/>
              </a:rPr>
              <a:t>ủi</a:t>
            </a:r>
            <a:r>
              <a:rPr lang="en-US" sz="3600" b="1" i="1" dirty="0">
                <a:solidFill>
                  <a:srgbClr val="0000CC"/>
                </a:solidFill>
                <a:latin typeface="Times New Roman" pitchFamily="18" charset="0"/>
                <a:cs typeface="Times New Roman" pitchFamily="18" charset="0"/>
              </a:rPr>
              <a:t>, </a:t>
            </a:r>
          </a:p>
        </p:txBody>
      </p:sp>
      <p:sp>
        <p:nvSpPr>
          <p:cNvPr id="24" name="Rectangle 23"/>
          <p:cNvSpPr/>
          <p:nvPr/>
        </p:nvSpPr>
        <p:spPr>
          <a:xfrm>
            <a:off x="5592524" y="3048000"/>
            <a:ext cx="1281247" cy="707886"/>
          </a:xfrm>
          <a:prstGeom prst="rect">
            <a:avLst/>
          </a:prstGeom>
        </p:spPr>
        <p:txBody>
          <a:bodyPr wrap="square">
            <a:spAutoFit/>
          </a:bodyPr>
          <a:lstStyle/>
          <a:p>
            <a:pPr algn="just"/>
            <a:r>
              <a:rPr lang="nl-NL" sz="3600" b="1" i="1" dirty="0">
                <a:solidFill>
                  <a:srgbClr val="0000CC"/>
                </a:solidFill>
                <a:latin typeface="Times New Roman" panose="02020603050405020304" pitchFamily="18" charset="0"/>
                <a:cs typeface="Times New Roman" panose="02020603050405020304" pitchFamily="18" charset="0"/>
              </a:rPr>
              <a:t>đỡ</a:t>
            </a:r>
            <a:r>
              <a:rPr lang="en-US" sz="4000" b="1" i="1" dirty="0">
                <a:solidFill>
                  <a:srgbClr val="0000CC"/>
                </a:solidFill>
                <a:latin typeface="Times New Roman" pitchFamily="18" charset="0"/>
                <a:cs typeface="Times New Roman" pitchFamily="18" charset="0"/>
              </a:rPr>
              <a:t>, </a:t>
            </a:r>
            <a:endParaRPr lang="en-US" sz="4000" b="1" dirty="0">
              <a:solidFill>
                <a:srgbClr val="0000CC"/>
              </a:solidFill>
              <a:latin typeface="Times New Roman" pitchFamily="18" charset="0"/>
              <a:cs typeface="Times New Roman" pitchFamily="18" charset="0"/>
            </a:endParaRPr>
          </a:p>
        </p:txBody>
      </p:sp>
      <p:sp>
        <p:nvSpPr>
          <p:cNvPr id="25" name="Rectangle 24"/>
          <p:cNvSpPr/>
          <p:nvPr/>
        </p:nvSpPr>
        <p:spPr>
          <a:xfrm>
            <a:off x="8366919" y="3078777"/>
            <a:ext cx="1676400" cy="707886"/>
          </a:xfrm>
          <a:prstGeom prst="rect">
            <a:avLst/>
          </a:prstGeom>
        </p:spPr>
        <p:txBody>
          <a:bodyPr wrap="square">
            <a:spAutoFit/>
          </a:bodyPr>
          <a:lstStyle/>
          <a:p>
            <a:pPr algn="just"/>
            <a:r>
              <a:rPr lang="nl-NL" sz="3600" b="1" i="1" dirty="0">
                <a:solidFill>
                  <a:srgbClr val="0000CC"/>
                </a:solidFill>
                <a:latin typeface="Times New Roman" panose="02020603050405020304" pitchFamily="18" charset="0"/>
                <a:cs typeface="Times New Roman" panose="02020603050405020304" pitchFamily="18" charset="0"/>
              </a:rPr>
              <a:t>lẫn,...</a:t>
            </a:r>
            <a:r>
              <a:rPr lang="en-US" sz="4000" b="1" i="1" dirty="0">
                <a:solidFill>
                  <a:srgbClr val="0000CC"/>
                </a:solidFill>
                <a:latin typeface="Times New Roman" pitchFamily="18" charset="0"/>
                <a:cs typeface="Times New Roman" pitchFamily="18" charset="0"/>
              </a:rPr>
              <a:t> </a:t>
            </a:r>
            <a:endParaRPr lang="en-US" sz="4000" b="1" dirty="0">
              <a:solidFill>
                <a:srgbClr val="0000CC"/>
              </a:solidFill>
              <a:latin typeface="Times New Roman" pitchFamily="18" charset="0"/>
              <a:cs typeface="Times New Roman" pitchFamily="18" charset="0"/>
            </a:endParaRPr>
          </a:p>
        </p:txBody>
      </p:sp>
      <p:sp>
        <p:nvSpPr>
          <p:cNvPr id="19" name="TextBox 18">
            <a:extLst>
              <a:ext uri="{FF2B5EF4-FFF2-40B4-BE49-F238E27FC236}">
                <a16:creationId xmlns:a16="http://schemas.microsoft.com/office/drawing/2014/main" id="{8BBF7759-757A-E65F-CE5C-6B614CFA411C}"/>
              </a:ext>
            </a:extLst>
          </p:cNvPr>
          <p:cNvSpPr txBox="1"/>
          <p:nvPr/>
        </p:nvSpPr>
        <p:spPr>
          <a:xfrm>
            <a:off x="3136377" y="1368519"/>
            <a:ext cx="10820400" cy="564257"/>
          </a:xfrm>
          <a:prstGeom prst="rect">
            <a:avLst/>
          </a:prstGeom>
          <a:noFill/>
        </p:spPr>
        <p:txBody>
          <a:bodyPr wrap="square">
            <a:spAutoFit/>
          </a:bodyPr>
          <a:lstStyle/>
          <a:p>
            <a:pPr marL="457200" indent="-457200" algn="ctr">
              <a:lnSpc>
                <a:spcPct val="120000"/>
              </a:lnSpc>
            </a:pPr>
            <a:r>
              <a:rPr lang="nl-NL" sz="2800" b="1" dirty="0">
                <a:solidFill>
                  <a:srgbClr val="FF0000"/>
                </a:solidFill>
                <a:effectLst/>
                <a:latin typeface="Times New Roman" panose="02020603050405020304" pitchFamily="18" charset="0"/>
                <a:ea typeface="Times New Roman" panose="02020603050405020304" pitchFamily="18" charset="0"/>
              </a:rPr>
              <a:t>Bài </a:t>
            </a:r>
            <a:r>
              <a:rPr lang="vi-VN" sz="2800" b="1" dirty="0">
                <a:solidFill>
                  <a:srgbClr val="FF0000"/>
                </a:solidFill>
                <a:effectLst/>
                <a:latin typeface="Times New Roman" panose="02020603050405020304" pitchFamily="18" charset="0"/>
                <a:ea typeface="Times New Roman" panose="02020603050405020304" pitchFamily="18" charset="0"/>
              </a:rPr>
              <a:t>2</a:t>
            </a:r>
            <a:r>
              <a:rPr lang="en-US" sz="2800" b="1" dirty="0">
                <a:solidFill>
                  <a:srgbClr val="FF0000"/>
                </a:solidFill>
                <a:effectLst/>
                <a:latin typeface="Times New Roman" panose="02020603050405020304" pitchFamily="18" charset="0"/>
                <a:ea typeface="Times New Roman" panose="02020603050405020304" pitchFamily="18" charset="0"/>
              </a:rPr>
              <a:t>9</a:t>
            </a:r>
            <a:r>
              <a:rPr lang="nl-NL" sz="2800" b="1" dirty="0">
                <a:solidFill>
                  <a:srgbClr val="FF0000"/>
                </a:solidFill>
                <a:effectLst/>
                <a:latin typeface="Times New Roman" panose="02020603050405020304" pitchFamily="18" charset="0"/>
                <a:ea typeface="Times New Roman" panose="02020603050405020304" pitchFamily="18" charset="0"/>
              </a:rPr>
              <a:t>: </a:t>
            </a:r>
            <a:r>
              <a:rPr lang="en-US" sz="2800" b="1" dirty="0">
                <a:solidFill>
                  <a:srgbClr val="FF0000"/>
                </a:solidFill>
                <a:effectLst/>
                <a:latin typeface="Times New Roman" panose="02020603050405020304" pitchFamily="18" charset="0"/>
                <a:ea typeface="Times New Roman" panose="02020603050405020304" pitchFamily="18" charset="0"/>
              </a:rPr>
              <a:t>BÁC SỸ Y- ÉC –XANH </a:t>
            </a:r>
            <a:r>
              <a:rPr lang="nl-NL" sz="2800" b="1" dirty="0">
                <a:solidFill>
                  <a:srgbClr val="FF0000"/>
                </a:solidFill>
                <a:effectLst/>
                <a:latin typeface="Times New Roman" panose="02020603050405020304" pitchFamily="18" charset="0"/>
                <a:ea typeface="Times New Roman" panose="02020603050405020304" pitchFamily="18" charset="0"/>
              </a:rPr>
              <a:t>(T1+2)</a:t>
            </a:r>
            <a:endParaRPr lang="en-US" sz="2800" dirty="0">
              <a:solidFill>
                <a:srgbClr val="FF0000"/>
              </a:solidFill>
              <a:effectLst/>
              <a:latin typeface="Times New Roman" panose="02020603050405020304" pitchFamily="18" charset="0"/>
              <a:ea typeface="Times New Roman" panose="02020603050405020304" pitchFamily="18" charset="0"/>
            </a:endParaRPr>
          </a:p>
        </p:txBody>
      </p:sp>
      <p:sp>
        <p:nvSpPr>
          <p:cNvPr id="27" name="TextBox 26">
            <a:extLst>
              <a:ext uri="{FF2B5EF4-FFF2-40B4-BE49-F238E27FC236}">
                <a16:creationId xmlns:a16="http://schemas.microsoft.com/office/drawing/2014/main" id="{8A3C48F5-4DBA-D8DC-02C6-9313F2BD352D}"/>
              </a:ext>
            </a:extLst>
          </p:cNvPr>
          <p:cNvSpPr txBox="1"/>
          <p:nvPr/>
        </p:nvSpPr>
        <p:spPr>
          <a:xfrm>
            <a:off x="6327959" y="3112554"/>
            <a:ext cx="2876918" cy="646331"/>
          </a:xfrm>
          <a:prstGeom prst="rect">
            <a:avLst/>
          </a:prstGeom>
          <a:noFill/>
        </p:spPr>
        <p:txBody>
          <a:bodyPr wrap="square">
            <a:spAutoFit/>
          </a:bodyPr>
          <a:lstStyle/>
          <a:p>
            <a:r>
              <a:rPr lang="en-US" sz="3600" b="1" i="1" dirty="0" err="1">
                <a:solidFill>
                  <a:srgbClr val="0000CC"/>
                </a:solidFill>
                <a:latin typeface="Times New Roman" panose="02020603050405020304" pitchFamily="18" charset="0"/>
                <a:cs typeface="Times New Roman" panose="02020603050405020304" pitchFamily="18" charset="0"/>
              </a:rPr>
              <a:t>cuộc</a:t>
            </a:r>
            <a:r>
              <a:rPr lang="en-US" sz="3600" b="1" i="1" dirty="0">
                <a:solidFill>
                  <a:srgbClr val="0000CC"/>
                </a:solidFill>
                <a:latin typeface="Times New Roman" panose="02020603050405020304" pitchFamily="18" charset="0"/>
                <a:cs typeface="Times New Roman" panose="02020603050405020304" pitchFamily="18" charset="0"/>
              </a:rPr>
              <a:t> </a:t>
            </a:r>
            <a:r>
              <a:rPr lang="en-US" sz="3600" b="1" i="1" dirty="0" err="1">
                <a:solidFill>
                  <a:srgbClr val="0000CC"/>
                </a:solidFill>
                <a:latin typeface="Times New Roman" panose="02020603050405020304" pitchFamily="18" charset="0"/>
                <a:cs typeface="Times New Roman" panose="02020603050405020304" pitchFamily="18" charset="0"/>
              </a:rPr>
              <a:t>sống</a:t>
            </a:r>
            <a:r>
              <a:rPr lang="en-US" sz="3600" b="1" i="1" dirty="0">
                <a:solidFill>
                  <a:srgbClr val="0000CC"/>
                </a:solidFill>
                <a:latin typeface="Times New Roman" panose="02020603050405020304" pitchFamily="18" charset="0"/>
                <a:cs typeface="Times New Roman" panose="02020603050405020304" pitchFamily="18" charset="0"/>
              </a:rPr>
              <a:t>, </a:t>
            </a:r>
            <a:endParaRPr lang="en-US" sz="3600" dirty="0"/>
          </a:p>
        </p:txBody>
      </p:sp>
    </p:spTree>
    <p:extLst>
      <p:ext uri="{BB962C8B-B14F-4D97-AF65-F5344CB8AC3E}">
        <p14:creationId xmlns:p14="http://schemas.microsoft.com/office/powerpoint/2010/main" val="701057155"/>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2">
                                            <p:txEl>
                                              <p:pRg st="0" end="0"/>
                                            </p:txEl>
                                          </p:spTgt>
                                        </p:tgtEl>
                                        <p:attrNameLst>
                                          <p:attrName>style.visibility</p:attrName>
                                        </p:attrNameLst>
                                      </p:cBhvr>
                                      <p:to>
                                        <p:strVal val="visible"/>
                                      </p:to>
                                    </p:set>
                                    <p:animEffect transition="in" filter="fade">
                                      <p:cBhvr>
                                        <p:cTn id="12" dur="500"/>
                                        <p:tgtEl>
                                          <p:spTgt spid="2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3">
                                            <p:txEl>
                                              <p:pRg st="0" end="0"/>
                                            </p:txEl>
                                          </p:spTgt>
                                        </p:tgtEl>
                                        <p:attrNameLst>
                                          <p:attrName>style.visibility</p:attrName>
                                        </p:attrNameLst>
                                      </p:cBhvr>
                                      <p:to>
                                        <p:strVal val="visible"/>
                                      </p:to>
                                    </p:set>
                                    <p:animEffect transition="in" filter="fade">
                                      <p:cBhvr>
                                        <p:cTn id="17" dur="500"/>
                                        <p:tgtEl>
                                          <p:spTgt spid="2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4">
                                            <p:txEl>
                                              <p:pRg st="0" end="0"/>
                                            </p:txEl>
                                          </p:spTgt>
                                        </p:tgtEl>
                                        <p:attrNameLst>
                                          <p:attrName>style.visibility</p:attrName>
                                        </p:attrNameLst>
                                      </p:cBhvr>
                                      <p:to>
                                        <p:strVal val="visible"/>
                                      </p:to>
                                    </p:set>
                                    <p:animEffect transition="in" filter="fade">
                                      <p:cBhvr>
                                        <p:cTn id="22" dur="500"/>
                                        <p:tgtEl>
                                          <p:spTgt spid="2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5">
                                            <p:txEl>
                                              <p:pRg st="0" end="0"/>
                                            </p:txEl>
                                          </p:spTgt>
                                        </p:tgtEl>
                                        <p:attrNameLst>
                                          <p:attrName>style.visibility</p:attrName>
                                        </p:attrNameLst>
                                      </p:cBhvr>
                                      <p:to>
                                        <p:strVal val="visible"/>
                                      </p:to>
                                    </p:set>
                                    <p:animEffect transition="in" filter="fade">
                                      <p:cBhvr>
                                        <p:cTn id="27" dur="500"/>
                                        <p:tgtEl>
                                          <p:spTgt spid="2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fade">
                                      <p:cBhvr>
                                        <p:cTn id="3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cxnSp>
        <p:nvCxnSpPr>
          <p:cNvPr id="26" name="Straight Connector 25"/>
          <p:cNvCxnSpPr/>
          <p:nvPr/>
        </p:nvCxnSpPr>
        <p:spPr>
          <a:xfrm>
            <a:off x="5448300" y="2667000"/>
            <a:ext cx="0" cy="5029200"/>
          </a:xfrm>
          <a:prstGeom prst="line">
            <a:avLst/>
          </a:prstGeom>
          <a:ln>
            <a:solidFill>
              <a:srgbClr val="0000CC"/>
            </a:solidFill>
          </a:ln>
        </p:spPr>
        <p:style>
          <a:lnRef idx="2">
            <a:schemeClr val="dk1"/>
          </a:lnRef>
          <a:fillRef idx="0">
            <a:schemeClr val="dk1"/>
          </a:fillRef>
          <a:effectRef idx="1">
            <a:schemeClr val="dk1"/>
          </a:effectRef>
          <a:fontRef idx="minor">
            <a:schemeClr val="tx1"/>
          </a:fontRef>
        </p:style>
      </p:cxnSp>
      <p:grpSp>
        <p:nvGrpSpPr>
          <p:cNvPr id="27" name="Group 26"/>
          <p:cNvGrpSpPr/>
          <p:nvPr/>
        </p:nvGrpSpPr>
        <p:grpSpPr>
          <a:xfrm>
            <a:off x="1718225" y="1891336"/>
            <a:ext cx="2319747" cy="699983"/>
            <a:chOff x="1259767" y="1442589"/>
            <a:chExt cx="2319747" cy="699983"/>
          </a:xfrm>
        </p:grpSpPr>
        <p:sp>
          <p:nvSpPr>
            <p:cNvPr id="28" name="Rectangle 27"/>
            <p:cNvSpPr/>
            <p:nvPr/>
          </p:nvSpPr>
          <p:spPr>
            <a:xfrm>
              <a:off x="1259767" y="1442589"/>
              <a:ext cx="2319747"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Luyện đọc</a:t>
              </a:r>
            </a:p>
          </p:txBody>
        </p:sp>
        <p:cxnSp>
          <p:nvCxnSpPr>
            <p:cNvPr id="29" name="Straight Connector 28"/>
            <p:cNvCxnSpPr/>
            <p:nvPr/>
          </p:nvCxnSpPr>
          <p:spPr>
            <a:xfrm>
              <a:off x="1338517" y="2142572"/>
              <a:ext cx="220980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30" name="Group 29"/>
          <p:cNvGrpSpPr/>
          <p:nvPr/>
        </p:nvGrpSpPr>
        <p:grpSpPr>
          <a:xfrm>
            <a:off x="8753147" y="1907107"/>
            <a:ext cx="2877445" cy="685384"/>
            <a:chOff x="1024127" y="1442589"/>
            <a:chExt cx="2877445" cy="685384"/>
          </a:xfrm>
        </p:grpSpPr>
        <p:sp>
          <p:nvSpPr>
            <p:cNvPr id="31" name="Rectangle 30"/>
            <p:cNvSpPr/>
            <p:nvPr/>
          </p:nvSpPr>
          <p:spPr>
            <a:xfrm>
              <a:off x="1024127" y="1442589"/>
              <a:ext cx="2791030"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Tìm hiểu bài</a:t>
              </a:r>
            </a:p>
          </p:txBody>
        </p:sp>
        <p:cxnSp>
          <p:nvCxnSpPr>
            <p:cNvPr id="32" name="Straight Connector 31"/>
            <p:cNvCxnSpPr/>
            <p:nvPr/>
          </p:nvCxnSpPr>
          <p:spPr>
            <a:xfrm>
              <a:off x="1095099" y="2127973"/>
              <a:ext cx="2806473"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42" name="Rectangle 41"/>
          <p:cNvSpPr/>
          <p:nvPr/>
        </p:nvSpPr>
        <p:spPr>
          <a:xfrm>
            <a:off x="5600701" y="2743200"/>
            <a:ext cx="10233818" cy="1200329"/>
          </a:xfrm>
          <a:prstGeom prst="rect">
            <a:avLst/>
          </a:prstGeom>
        </p:spPr>
        <p:txBody>
          <a:bodyPr wrap="square">
            <a:spAutoFit/>
          </a:bodyPr>
          <a:lstStyle/>
          <a:p>
            <a:pPr algn="just"/>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Câu</a:t>
            </a:r>
            <a:r>
              <a:rPr lang="en-US" sz="3600" b="1" dirty="0">
                <a:solidFill>
                  <a:srgbClr val="FF0000"/>
                </a:solidFill>
                <a:latin typeface="Times New Roman" pitchFamily="18" charset="0"/>
                <a:cs typeface="Times New Roman" pitchFamily="18" charset="0"/>
              </a:rPr>
              <a:t> 1: </a:t>
            </a:r>
            <a:r>
              <a:rPr lang="en-US" sz="3600" b="1" dirty="0" err="1">
                <a:solidFill>
                  <a:srgbClr val="FF0000"/>
                </a:solidFill>
                <a:latin typeface="Times New Roman" panose="02020603050405020304" pitchFamily="18" charset="0"/>
                <a:cs typeface="Times New Roman" panose="02020603050405020304" pitchFamily="18" charset="0"/>
              </a:rPr>
              <a:t>Đọc</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đoạn</a:t>
            </a:r>
            <a:r>
              <a:rPr lang="en-US" sz="3600" b="1" dirty="0">
                <a:solidFill>
                  <a:srgbClr val="FF0000"/>
                </a:solidFill>
                <a:latin typeface="Times New Roman" panose="02020603050405020304" pitchFamily="18" charset="0"/>
                <a:cs typeface="Times New Roman" panose="02020603050405020304" pitchFamily="18" charset="0"/>
              </a:rPr>
              <a:t> 1 </a:t>
            </a:r>
            <a:r>
              <a:rPr lang="en-US" sz="3600" b="1" dirty="0" err="1">
                <a:solidFill>
                  <a:srgbClr val="FF0000"/>
                </a:solidFill>
                <a:latin typeface="Times New Roman" panose="02020603050405020304" pitchFamily="18" charset="0"/>
                <a:cs typeface="Times New Roman" panose="02020603050405020304" pitchFamily="18" charset="0"/>
              </a:rPr>
              <a:t>và</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cho</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biết</a:t>
            </a:r>
            <a:r>
              <a:rPr lang="en-US" sz="3600" b="1" dirty="0">
                <a:solidFill>
                  <a:srgbClr val="FF0000"/>
                </a:solidFill>
                <a:latin typeface="Times New Roman" panose="02020603050405020304" pitchFamily="18" charset="0"/>
                <a:cs typeface="Times New Roman" panose="02020603050405020304" pitchFamily="18" charset="0"/>
              </a:rPr>
              <a:t> Y-</a:t>
            </a:r>
            <a:r>
              <a:rPr lang="en-US" sz="3600" b="1" dirty="0" err="1">
                <a:solidFill>
                  <a:srgbClr val="FF0000"/>
                </a:solidFill>
                <a:latin typeface="Times New Roman" panose="02020603050405020304" pitchFamily="18" charset="0"/>
                <a:cs typeface="Times New Roman" panose="02020603050405020304" pitchFamily="18" charset="0"/>
              </a:rPr>
              <a:t>éc</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err="1">
                <a:solidFill>
                  <a:srgbClr val="FF0000"/>
                </a:solidFill>
                <a:latin typeface="Times New Roman" panose="02020603050405020304" pitchFamily="18" charset="0"/>
                <a:cs typeface="Times New Roman" panose="02020603050405020304" pitchFamily="18" charset="0"/>
              </a:rPr>
              <a:t>xanh</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là</a:t>
            </a:r>
            <a:r>
              <a:rPr lang="en-US" sz="3600" b="1" dirty="0">
                <a:solidFill>
                  <a:srgbClr val="FF0000"/>
                </a:solidFill>
                <a:latin typeface="Times New Roman" panose="02020603050405020304" pitchFamily="18" charset="0"/>
                <a:cs typeface="Times New Roman" panose="02020603050405020304" pitchFamily="18" charset="0"/>
              </a:rPr>
              <a:t> ai. </a:t>
            </a:r>
            <a:r>
              <a:rPr lang="en-US" sz="3600" b="1" dirty="0" err="1">
                <a:solidFill>
                  <a:srgbClr val="FF0000"/>
                </a:solidFill>
                <a:latin typeface="Times New Roman" panose="02020603050405020304" pitchFamily="18" charset="0"/>
                <a:cs typeface="Times New Roman" panose="02020603050405020304" pitchFamily="18" charset="0"/>
              </a:rPr>
              <a:t>Vì</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sao</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bà</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khách</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ao</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ước</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gặp</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ông</a:t>
            </a:r>
            <a:r>
              <a:rPr lang="en-US" sz="3600" b="1" dirty="0">
                <a:solidFill>
                  <a:srgbClr val="FF0000"/>
                </a:solidFill>
                <a:latin typeface="Times New Roman" panose="02020603050405020304" pitchFamily="18" charset="0"/>
                <a:cs typeface="Times New Roman" panose="02020603050405020304" pitchFamily="18" charset="0"/>
              </a:rPr>
              <a:t>?</a:t>
            </a:r>
          </a:p>
        </p:txBody>
      </p:sp>
      <p:sp>
        <p:nvSpPr>
          <p:cNvPr id="12" name="Rectangle 11"/>
          <p:cNvSpPr/>
          <p:nvPr/>
        </p:nvSpPr>
        <p:spPr>
          <a:xfrm>
            <a:off x="5600701" y="4500085"/>
            <a:ext cx="10210801" cy="3416320"/>
          </a:xfrm>
          <a:prstGeom prst="rect">
            <a:avLst/>
          </a:prstGeom>
        </p:spPr>
        <p:txBody>
          <a:bodyPr wrap="square">
            <a:spAutoFit/>
          </a:bodyPr>
          <a:lstStyle/>
          <a:p>
            <a:pPr algn="just"/>
            <a:r>
              <a:rPr lang="nl-NL" sz="3600" b="1" i="1" dirty="0">
                <a:solidFill>
                  <a:srgbClr val="0000CC"/>
                </a:solidFill>
                <a:latin typeface="Times New Roman" pitchFamily="18" charset="0"/>
                <a:cs typeface="Times New Roman" pitchFamily="18" charset="0"/>
              </a:rPr>
              <a:t>     Y-éc-xanh là người đã tìm ra vi trùng dịch hạch. Bà khách ao ước gặp ông phần vì ngưỡng mộ, phần vì tò mò muốn biêt điều gì khiến ông chọn cuộc sống nơi góc biển chân trời này để nghiên cứu những bệnh nhiệt đới.</a:t>
            </a:r>
            <a:endParaRPr lang="en-US" sz="3600" b="1" i="1" dirty="0">
              <a:solidFill>
                <a:srgbClr val="0000CC"/>
              </a:solidFill>
              <a:latin typeface="Times New Roman" panose="02020603050405020304" pitchFamily="18" charset="0"/>
              <a:cs typeface="Times New Roman" panose="02020603050405020304" pitchFamily="18" charset="0"/>
            </a:endParaRPr>
          </a:p>
          <a:p>
            <a:pPr algn="just"/>
            <a:endParaRPr lang="en-US" sz="3600" b="1" dirty="0">
              <a:solidFill>
                <a:srgbClr val="0000CC"/>
              </a:solidFill>
              <a:latin typeface="Times New Roman" pitchFamily="18" charset="0"/>
              <a:cs typeface="Times New Roman" pitchFamily="18" charset="0"/>
            </a:endParaRPr>
          </a:p>
        </p:txBody>
      </p:sp>
      <p:sp>
        <p:nvSpPr>
          <p:cNvPr id="43" name="TextBox 42">
            <a:extLst>
              <a:ext uri="{FF2B5EF4-FFF2-40B4-BE49-F238E27FC236}">
                <a16:creationId xmlns:a16="http://schemas.microsoft.com/office/drawing/2014/main" id="{5275BD87-2735-F2DC-7C4D-D03E1F497D67}"/>
              </a:ext>
            </a:extLst>
          </p:cNvPr>
          <p:cNvSpPr txBox="1"/>
          <p:nvPr/>
        </p:nvSpPr>
        <p:spPr>
          <a:xfrm>
            <a:off x="3136377" y="1368519"/>
            <a:ext cx="10820400" cy="564257"/>
          </a:xfrm>
          <a:prstGeom prst="rect">
            <a:avLst/>
          </a:prstGeom>
          <a:noFill/>
        </p:spPr>
        <p:txBody>
          <a:bodyPr wrap="square">
            <a:spAutoFit/>
          </a:bodyPr>
          <a:lstStyle/>
          <a:p>
            <a:pPr marL="457200" indent="-457200" algn="ctr">
              <a:lnSpc>
                <a:spcPct val="120000"/>
              </a:lnSpc>
            </a:pPr>
            <a:r>
              <a:rPr lang="nl-NL" sz="2800" b="1" dirty="0">
                <a:solidFill>
                  <a:srgbClr val="FF0000"/>
                </a:solidFill>
                <a:effectLst/>
                <a:latin typeface="Times New Roman" panose="02020603050405020304" pitchFamily="18" charset="0"/>
                <a:ea typeface="Times New Roman" panose="02020603050405020304" pitchFamily="18" charset="0"/>
              </a:rPr>
              <a:t>Bài </a:t>
            </a:r>
            <a:r>
              <a:rPr lang="vi-VN" sz="2800" b="1" dirty="0">
                <a:solidFill>
                  <a:srgbClr val="FF0000"/>
                </a:solidFill>
                <a:effectLst/>
                <a:latin typeface="Times New Roman" panose="02020603050405020304" pitchFamily="18" charset="0"/>
                <a:ea typeface="Times New Roman" panose="02020603050405020304" pitchFamily="18" charset="0"/>
              </a:rPr>
              <a:t>2</a:t>
            </a:r>
            <a:r>
              <a:rPr lang="en-US" sz="2800" b="1" dirty="0">
                <a:solidFill>
                  <a:srgbClr val="FF0000"/>
                </a:solidFill>
                <a:effectLst/>
                <a:latin typeface="Times New Roman" panose="02020603050405020304" pitchFamily="18" charset="0"/>
                <a:ea typeface="Times New Roman" panose="02020603050405020304" pitchFamily="18" charset="0"/>
              </a:rPr>
              <a:t>9</a:t>
            </a:r>
            <a:r>
              <a:rPr lang="nl-NL" sz="2800" b="1" dirty="0">
                <a:solidFill>
                  <a:srgbClr val="FF0000"/>
                </a:solidFill>
                <a:effectLst/>
                <a:latin typeface="Times New Roman" panose="02020603050405020304" pitchFamily="18" charset="0"/>
                <a:ea typeface="Times New Roman" panose="02020603050405020304" pitchFamily="18" charset="0"/>
              </a:rPr>
              <a:t>: </a:t>
            </a:r>
            <a:r>
              <a:rPr lang="en-US" sz="2800" b="1" dirty="0">
                <a:solidFill>
                  <a:srgbClr val="FF0000"/>
                </a:solidFill>
                <a:effectLst/>
                <a:latin typeface="Times New Roman" panose="02020603050405020304" pitchFamily="18" charset="0"/>
                <a:ea typeface="Times New Roman" panose="02020603050405020304" pitchFamily="18" charset="0"/>
              </a:rPr>
              <a:t>BÁC SỸ Y- ÉC –XANH </a:t>
            </a:r>
            <a:r>
              <a:rPr lang="nl-NL" sz="2800" b="1" dirty="0">
                <a:solidFill>
                  <a:srgbClr val="FF0000"/>
                </a:solidFill>
                <a:effectLst/>
                <a:latin typeface="Times New Roman" panose="02020603050405020304" pitchFamily="18" charset="0"/>
                <a:ea typeface="Times New Roman" panose="02020603050405020304" pitchFamily="18" charset="0"/>
              </a:rPr>
              <a:t>(T1+2)</a:t>
            </a:r>
            <a:endParaRPr lang="en-US" sz="2800" dirty="0">
              <a:solidFill>
                <a:srgbClr val="FF0000"/>
              </a:solidFill>
              <a:effectLst/>
              <a:latin typeface="Times New Roman" panose="02020603050405020304" pitchFamily="18" charset="0"/>
              <a:ea typeface="Times New Roman" panose="02020603050405020304" pitchFamily="18" charset="0"/>
            </a:endParaRPr>
          </a:p>
        </p:txBody>
      </p:sp>
      <p:sp>
        <p:nvSpPr>
          <p:cNvPr id="33" name="Rectangle 32">
            <a:extLst>
              <a:ext uri="{FF2B5EF4-FFF2-40B4-BE49-F238E27FC236}">
                <a16:creationId xmlns:a16="http://schemas.microsoft.com/office/drawing/2014/main" id="{7ADA4CC7-1C0D-3897-8D31-6E8084AE67F3}"/>
              </a:ext>
            </a:extLst>
          </p:cNvPr>
          <p:cNvSpPr/>
          <p:nvPr/>
        </p:nvSpPr>
        <p:spPr>
          <a:xfrm>
            <a:off x="499902" y="2743200"/>
            <a:ext cx="3200399" cy="646331"/>
          </a:xfrm>
          <a:prstGeom prst="rect">
            <a:avLst/>
          </a:prstGeom>
        </p:spPr>
        <p:txBody>
          <a:bodyPr wrap="square">
            <a:spAutoFit/>
          </a:bodyPr>
          <a:lstStyle/>
          <a:p>
            <a:pPr algn="just"/>
            <a:r>
              <a:rPr lang="en-US" sz="3600" b="1" dirty="0">
                <a:solidFill>
                  <a:srgbClr val="0000CC"/>
                </a:solidFill>
                <a:latin typeface="Times New Roman" panose="02020603050405020304" pitchFamily="18" charset="0"/>
                <a:cs typeface="Times New Roman" panose="02020603050405020304" pitchFamily="18" charset="0"/>
              </a:rPr>
              <a:t>Y-</a:t>
            </a:r>
            <a:r>
              <a:rPr lang="en-US" sz="3600" b="1" dirty="0" err="1">
                <a:solidFill>
                  <a:srgbClr val="0000CC"/>
                </a:solidFill>
                <a:latin typeface="Times New Roman" panose="02020603050405020304" pitchFamily="18" charset="0"/>
                <a:cs typeface="Times New Roman" panose="02020603050405020304" pitchFamily="18" charset="0"/>
              </a:rPr>
              <a:t>éc</a:t>
            </a:r>
            <a:r>
              <a:rPr lang="en-US" sz="3600" b="1" dirty="0">
                <a:solidFill>
                  <a:srgbClr val="0000CC"/>
                </a:solidFill>
                <a:latin typeface="Times New Roman" panose="02020603050405020304" pitchFamily="18" charset="0"/>
                <a:cs typeface="Times New Roman" panose="02020603050405020304" pitchFamily="18" charset="0"/>
              </a:rPr>
              <a:t>-</a:t>
            </a:r>
            <a:r>
              <a:rPr lang="en-US" sz="3600" b="1" dirty="0" err="1">
                <a:solidFill>
                  <a:srgbClr val="0000CC"/>
                </a:solidFill>
                <a:latin typeface="Times New Roman" panose="02020603050405020304" pitchFamily="18" charset="0"/>
                <a:cs typeface="Times New Roman" panose="02020603050405020304" pitchFamily="18" charset="0"/>
              </a:rPr>
              <a:t>xanh</a:t>
            </a:r>
            <a:r>
              <a:rPr lang="en-US" sz="3600" b="1" dirty="0">
                <a:solidFill>
                  <a:srgbClr val="0000CC"/>
                </a:solidFill>
                <a:latin typeface="Times New Roman" pitchFamily="18" charset="0"/>
                <a:cs typeface="Times New Roman" pitchFamily="18" charset="0"/>
              </a:rPr>
              <a:t>, </a:t>
            </a:r>
          </a:p>
        </p:txBody>
      </p:sp>
      <p:sp>
        <p:nvSpPr>
          <p:cNvPr id="34" name="Rectangle 33">
            <a:extLst>
              <a:ext uri="{FF2B5EF4-FFF2-40B4-BE49-F238E27FC236}">
                <a16:creationId xmlns:a16="http://schemas.microsoft.com/office/drawing/2014/main" id="{CCC150ED-8064-6E49-0B73-85F469552E29}"/>
              </a:ext>
            </a:extLst>
          </p:cNvPr>
          <p:cNvSpPr/>
          <p:nvPr/>
        </p:nvSpPr>
        <p:spPr>
          <a:xfrm>
            <a:off x="2779194" y="2749728"/>
            <a:ext cx="2006325" cy="646331"/>
          </a:xfrm>
          <a:prstGeom prst="rect">
            <a:avLst/>
          </a:prstGeom>
        </p:spPr>
        <p:txBody>
          <a:bodyPr wrap="square">
            <a:spAutoFit/>
          </a:bodyPr>
          <a:lstStyle/>
          <a:p>
            <a:pPr algn="just"/>
            <a:r>
              <a:rPr lang="en-US" sz="3600" b="1" dirty="0" err="1">
                <a:solidFill>
                  <a:srgbClr val="0000CC"/>
                </a:solidFill>
                <a:latin typeface="Times New Roman" panose="02020603050405020304" pitchFamily="18" charset="0"/>
                <a:cs typeface="Times New Roman" panose="02020603050405020304" pitchFamily="18" charset="0"/>
              </a:rPr>
              <a:t>sờn</a:t>
            </a:r>
            <a:r>
              <a:rPr lang="en-US" sz="3600" b="1" dirty="0">
                <a:solidFill>
                  <a:srgbClr val="0000CC"/>
                </a:solidFill>
                <a:latin typeface="Times New Roman" pitchFamily="18" charset="0"/>
                <a:cs typeface="Times New Roman" pitchFamily="18" charset="0"/>
              </a:rPr>
              <a:t>, </a:t>
            </a:r>
          </a:p>
        </p:txBody>
      </p:sp>
      <p:sp>
        <p:nvSpPr>
          <p:cNvPr id="35" name="Rectangle 34">
            <a:extLst>
              <a:ext uri="{FF2B5EF4-FFF2-40B4-BE49-F238E27FC236}">
                <a16:creationId xmlns:a16="http://schemas.microsoft.com/office/drawing/2014/main" id="{6C63BE3D-9836-D04F-310B-E909578DFCCD}"/>
              </a:ext>
            </a:extLst>
          </p:cNvPr>
          <p:cNvSpPr/>
          <p:nvPr/>
        </p:nvSpPr>
        <p:spPr>
          <a:xfrm>
            <a:off x="3794916" y="2746464"/>
            <a:ext cx="1371600" cy="646331"/>
          </a:xfrm>
          <a:prstGeom prst="rect">
            <a:avLst/>
          </a:prstGeom>
        </p:spPr>
        <p:txBody>
          <a:bodyPr wrap="square">
            <a:spAutoFit/>
          </a:bodyPr>
          <a:lstStyle/>
          <a:p>
            <a:pPr algn="just"/>
            <a:r>
              <a:rPr lang="nl-NL" sz="3600" b="1" dirty="0">
                <a:solidFill>
                  <a:srgbClr val="0000CC"/>
                </a:solidFill>
                <a:latin typeface="Times New Roman" panose="02020603050405020304" pitchFamily="18" charset="0"/>
                <a:cs typeface="Times New Roman" panose="02020603050405020304" pitchFamily="18" charset="0"/>
              </a:rPr>
              <a:t>ủi</a:t>
            </a:r>
            <a:r>
              <a:rPr lang="en-US" sz="3600" b="1" dirty="0">
                <a:solidFill>
                  <a:srgbClr val="0000CC"/>
                </a:solidFill>
                <a:latin typeface="Times New Roman" pitchFamily="18" charset="0"/>
                <a:cs typeface="Times New Roman" pitchFamily="18" charset="0"/>
              </a:rPr>
              <a:t>, </a:t>
            </a:r>
          </a:p>
        </p:txBody>
      </p:sp>
      <p:sp>
        <p:nvSpPr>
          <p:cNvPr id="36" name="Rectangle 35">
            <a:extLst>
              <a:ext uri="{FF2B5EF4-FFF2-40B4-BE49-F238E27FC236}">
                <a16:creationId xmlns:a16="http://schemas.microsoft.com/office/drawing/2014/main" id="{BEE861A9-F8E1-0A30-02BA-6EEBEED79BD9}"/>
              </a:ext>
            </a:extLst>
          </p:cNvPr>
          <p:cNvSpPr/>
          <p:nvPr/>
        </p:nvSpPr>
        <p:spPr>
          <a:xfrm>
            <a:off x="4471854" y="2762428"/>
            <a:ext cx="923265" cy="646331"/>
          </a:xfrm>
          <a:prstGeom prst="rect">
            <a:avLst/>
          </a:prstGeom>
        </p:spPr>
        <p:txBody>
          <a:bodyPr wrap="square">
            <a:spAutoFit/>
          </a:bodyPr>
          <a:lstStyle/>
          <a:p>
            <a:pPr algn="just"/>
            <a:r>
              <a:rPr lang="nl-NL" sz="3600" b="1" smtClean="0">
                <a:solidFill>
                  <a:srgbClr val="0000CC"/>
                </a:solidFill>
                <a:latin typeface="Times New Roman" panose="02020603050405020304" pitchFamily="18" charset="0"/>
                <a:cs typeface="Times New Roman" panose="02020603050405020304" pitchFamily="18" charset="0"/>
              </a:rPr>
              <a:t>đỡ</a:t>
            </a:r>
            <a:r>
              <a:rPr lang="en-US" sz="3600" b="1" smtClean="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7" name="TextBox 36">
            <a:extLst>
              <a:ext uri="{FF2B5EF4-FFF2-40B4-BE49-F238E27FC236}">
                <a16:creationId xmlns:a16="http://schemas.microsoft.com/office/drawing/2014/main" id="{149DB071-B878-EBFF-10E5-F640BD6836EC}"/>
              </a:ext>
            </a:extLst>
          </p:cNvPr>
          <p:cNvSpPr txBox="1"/>
          <p:nvPr/>
        </p:nvSpPr>
        <p:spPr>
          <a:xfrm>
            <a:off x="573996" y="3382903"/>
            <a:ext cx="2876918" cy="646331"/>
          </a:xfrm>
          <a:prstGeom prst="rect">
            <a:avLst/>
          </a:prstGeom>
          <a:noFill/>
        </p:spPr>
        <p:txBody>
          <a:bodyPr wrap="square">
            <a:spAutoFit/>
          </a:bodyPr>
          <a:lstStyle/>
          <a:p>
            <a:r>
              <a:rPr lang="en-US" sz="3600" b="1" err="1">
                <a:solidFill>
                  <a:srgbClr val="0000CC"/>
                </a:solidFill>
                <a:latin typeface="Times New Roman" panose="02020603050405020304" pitchFamily="18" charset="0"/>
                <a:cs typeface="Times New Roman" panose="02020603050405020304" pitchFamily="18" charset="0"/>
              </a:rPr>
              <a:t>cuộc</a:t>
            </a:r>
            <a:r>
              <a:rPr lang="en-US" sz="3600" b="1">
                <a:solidFill>
                  <a:srgbClr val="0000CC"/>
                </a:solidFill>
                <a:latin typeface="Times New Roman" panose="02020603050405020304" pitchFamily="18" charset="0"/>
                <a:cs typeface="Times New Roman" panose="02020603050405020304" pitchFamily="18" charset="0"/>
              </a:rPr>
              <a:t> </a:t>
            </a:r>
            <a:r>
              <a:rPr lang="en-US" sz="3600" b="1" smtClean="0">
                <a:solidFill>
                  <a:srgbClr val="0000CC"/>
                </a:solidFill>
                <a:latin typeface="Times New Roman" panose="02020603050405020304" pitchFamily="18" charset="0"/>
                <a:cs typeface="Times New Roman" panose="02020603050405020304" pitchFamily="18" charset="0"/>
              </a:rPr>
              <a:t>sống </a:t>
            </a:r>
            <a:endParaRPr lang="en-US" sz="3600" dirty="0"/>
          </a:p>
        </p:txBody>
      </p:sp>
      <p:sp>
        <p:nvSpPr>
          <p:cNvPr id="38" name="Rectangle 37">
            <a:extLst>
              <a:ext uri="{FF2B5EF4-FFF2-40B4-BE49-F238E27FC236}">
                <a16:creationId xmlns:a16="http://schemas.microsoft.com/office/drawing/2014/main" id="{C596282E-811E-FE56-C969-35476931F8F5}"/>
              </a:ext>
            </a:extLst>
          </p:cNvPr>
          <p:cNvSpPr/>
          <p:nvPr/>
        </p:nvSpPr>
        <p:spPr>
          <a:xfrm>
            <a:off x="455106" y="4279880"/>
            <a:ext cx="4711410" cy="3416320"/>
          </a:xfrm>
          <a:prstGeom prst="rect">
            <a:avLst/>
          </a:prstGeom>
        </p:spPr>
        <p:txBody>
          <a:bodyPr wrap="square">
            <a:spAutoFit/>
          </a:bodyPr>
          <a:lstStyle/>
          <a:p>
            <a:pPr algn="just"/>
            <a:r>
              <a:rPr lang="en-US" sz="3600" b="1" dirty="0">
                <a:solidFill>
                  <a:srgbClr val="0000CC"/>
                </a:solidFill>
                <a:latin typeface="Times New Roman" panose="02020603050405020304" pitchFamily="18" charset="0"/>
                <a:cs typeface="Times New Roman" panose="02020603050405020304" pitchFamily="18" charset="0"/>
              </a:rPr>
              <a:t> +  </a:t>
            </a:r>
            <a:r>
              <a:rPr lang="en-US" sz="3600" b="1" dirty="0" err="1">
                <a:solidFill>
                  <a:srgbClr val="0000CC"/>
                </a:solidFill>
                <a:latin typeface="Times New Roman" panose="02020603050405020304" pitchFamily="18" charset="0"/>
                <a:cs typeface="Times New Roman" panose="02020603050405020304" pitchFamily="18" charset="0"/>
              </a:rPr>
              <a:t>Bà</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khách</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ao</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ước</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gặp</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bác</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sĩ</a:t>
            </a:r>
            <a:r>
              <a:rPr lang="en-US" sz="3600" b="1" dirty="0">
                <a:solidFill>
                  <a:srgbClr val="0000CC"/>
                </a:solidFill>
                <a:latin typeface="Times New Roman" panose="02020603050405020304" pitchFamily="18" charset="0"/>
                <a:cs typeface="Times New Roman" panose="02020603050405020304" pitchFamily="18" charset="0"/>
              </a:rPr>
              <a:t> Y-</a:t>
            </a:r>
            <a:r>
              <a:rPr lang="en-US" sz="3600" b="1" dirty="0" err="1">
                <a:solidFill>
                  <a:srgbClr val="0000CC"/>
                </a:solidFill>
                <a:latin typeface="Times New Roman" panose="02020603050405020304" pitchFamily="18" charset="0"/>
                <a:cs typeface="Times New Roman" panose="02020603050405020304" pitchFamily="18" charset="0"/>
              </a:rPr>
              <a:t>éc</a:t>
            </a:r>
            <a:r>
              <a:rPr lang="en-US" sz="3600" b="1" dirty="0">
                <a:solidFill>
                  <a:srgbClr val="0000CC"/>
                </a:solidFill>
                <a:latin typeface="Times New Roman" panose="02020603050405020304" pitchFamily="18" charset="0"/>
                <a:cs typeface="Times New Roman" panose="02020603050405020304" pitchFamily="18" charset="0"/>
              </a:rPr>
              <a:t>-</a:t>
            </a:r>
            <a:r>
              <a:rPr lang="en-US" sz="3600" b="1" dirty="0" err="1">
                <a:solidFill>
                  <a:srgbClr val="0000CC"/>
                </a:solidFill>
                <a:latin typeface="Times New Roman" panose="02020603050405020304" pitchFamily="18" charset="0"/>
                <a:cs typeface="Times New Roman" panose="02020603050405020304" pitchFamily="18" charset="0"/>
              </a:rPr>
              <a:t>xanh</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phần</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vì</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ngưỡng</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mộ</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người</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đã</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tìm</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ra</a:t>
            </a:r>
            <a:r>
              <a:rPr lang="en-US" sz="3600" b="1" dirty="0">
                <a:solidFill>
                  <a:srgbClr val="0000CC"/>
                </a:solidFill>
                <a:latin typeface="Times New Roman" panose="02020603050405020304" pitchFamily="18" charset="0"/>
                <a:cs typeface="Times New Roman" panose="02020603050405020304" pitchFamily="18" charset="0"/>
              </a:rPr>
              <a:t> vi </a:t>
            </a:r>
            <a:r>
              <a:rPr lang="en-US" sz="3600" b="1" dirty="0" err="1">
                <a:solidFill>
                  <a:srgbClr val="0000CC"/>
                </a:solidFill>
                <a:latin typeface="Times New Roman" panose="02020603050405020304" pitchFamily="18" charset="0"/>
                <a:cs typeface="Times New Roman" panose="02020603050405020304" pitchFamily="18" charset="0"/>
              </a:rPr>
              <a:t>trùng</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dịch</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hạch</a:t>
            </a:r>
            <a:r>
              <a:rPr lang="en-US" sz="3600" b="1" dirty="0">
                <a:solidFill>
                  <a:srgbClr val="0000CC"/>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phần</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vì</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tò</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mò</a:t>
            </a:r>
            <a:r>
              <a:rPr lang="en-US" sz="3600" b="1">
                <a:solidFill>
                  <a:srgbClr val="0000CC"/>
                </a:solidFill>
                <a:latin typeface="Times New Roman" panose="02020603050405020304" pitchFamily="18" charset="0"/>
                <a:cs typeface="Times New Roman" panose="02020603050405020304" pitchFamily="18" charset="0"/>
              </a:rPr>
              <a:t>. </a:t>
            </a:r>
            <a:endParaRPr lang="en-US" sz="36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3106164"/>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27" name="Group 26"/>
          <p:cNvGrpSpPr/>
          <p:nvPr/>
        </p:nvGrpSpPr>
        <p:grpSpPr>
          <a:xfrm>
            <a:off x="1718225" y="1891336"/>
            <a:ext cx="2319747" cy="699983"/>
            <a:chOff x="1259767" y="1442589"/>
            <a:chExt cx="2319747" cy="699983"/>
          </a:xfrm>
        </p:grpSpPr>
        <p:sp>
          <p:nvSpPr>
            <p:cNvPr id="28" name="Rectangle 27"/>
            <p:cNvSpPr/>
            <p:nvPr/>
          </p:nvSpPr>
          <p:spPr>
            <a:xfrm>
              <a:off x="1259767" y="1442589"/>
              <a:ext cx="2319747"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Luyện đọc</a:t>
              </a:r>
            </a:p>
          </p:txBody>
        </p:sp>
        <p:cxnSp>
          <p:nvCxnSpPr>
            <p:cNvPr id="29" name="Straight Connector 28"/>
            <p:cNvCxnSpPr/>
            <p:nvPr/>
          </p:nvCxnSpPr>
          <p:spPr>
            <a:xfrm>
              <a:off x="1338517" y="2142572"/>
              <a:ext cx="220980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30" name="Group 29"/>
          <p:cNvGrpSpPr/>
          <p:nvPr/>
        </p:nvGrpSpPr>
        <p:grpSpPr>
          <a:xfrm>
            <a:off x="8753147" y="1907107"/>
            <a:ext cx="2877445" cy="685384"/>
            <a:chOff x="1024127" y="1442589"/>
            <a:chExt cx="2877445" cy="685384"/>
          </a:xfrm>
        </p:grpSpPr>
        <p:sp>
          <p:nvSpPr>
            <p:cNvPr id="31" name="Rectangle 30"/>
            <p:cNvSpPr/>
            <p:nvPr/>
          </p:nvSpPr>
          <p:spPr>
            <a:xfrm>
              <a:off x="1024127" y="1442589"/>
              <a:ext cx="2791030"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Tìm hiểu bài</a:t>
              </a:r>
            </a:p>
          </p:txBody>
        </p:sp>
        <p:cxnSp>
          <p:nvCxnSpPr>
            <p:cNvPr id="32" name="Straight Connector 31"/>
            <p:cNvCxnSpPr/>
            <p:nvPr/>
          </p:nvCxnSpPr>
          <p:spPr>
            <a:xfrm>
              <a:off x="1095099" y="2127973"/>
              <a:ext cx="2806473"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40" name="Rectangle 39"/>
          <p:cNvSpPr/>
          <p:nvPr/>
        </p:nvSpPr>
        <p:spPr>
          <a:xfrm>
            <a:off x="5515009" y="3252207"/>
            <a:ext cx="10233818" cy="1200329"/>
          </a:xfrm>
          <a:prstGeom prst="rect">
            <a:avLst/>
          </a:prstGeom>
        </p:spPr>
        <p:txBody>
          <a:bodyPr wrap="square">
            <a:spAutoFit/>
          </a:bodyPr>
          <a:lstStyle/>
          <a:p>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Câu</a:t>
            </a:r>
            <a:r>
              <a:rPr lang="en-US" sz="3600" b="1" dirty="0">
                <a:solidFill>
                  <a:srgbClr val="FF0000"/>
                </a:solidFill>
                <a:latin typeface="Times New Roman" pitchFamily="18" charset="0"/>
                <a:cs typeface="Times New Roman" pitchFamily="18" charset="0"/>
              </a:rPr>
              <a:t> 2: Y-</a:t>
            </a:r>
            <a:r>
              <a:rPr lang="en-US" sz="3600" b="1" dirty="0" err="1">
                <a:solidFill>
                  <a:srgbClr val="FF0000"/>
                </a:solidFill>
                <a:latin typeface="Times New Roman" panose="02020603050405020304" pitchFamily="18" charset="0"/>
                <a:cs typeface="Times New Roman" panose="02020603050405020304" pitchFamily="18" charset="0"/>
              </a:rPr>
              <a:t>éc</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err="1">
                <a:solidFill>
                  <a:srgbClr val="FF0000"/>
                </a:solidFill>
                <a:latin typeface="Times New Roman" panose="02020603050405020304" pitchFamily="18" charset="0"/>
                <a:cs typeface="Times New Roman" panose="02020603050405020304" pitchFamily="18" charset="0"/>
              </a:rPr>
              <a:t>xanh</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có</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gì</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khác</a:t>
            </a:r>
            <a:r>
              <a:rPr lang="en-US" sz="3600" b="1" dirty="0">
                <a:solidFill>
                  <a:srgbClr val="FF0000"/>
                </a:solidFill>
                <a:latin typeface="Times New Roman" panose="02020603050405020304" pitchFamily="18" charset="0"/>
                <a:cs typeface="Times New Roman" panose="02020603050405020304" pitchFamily="18" charset="0"/>
              </a:rPr>
              <a:t> so </a:t>
            </a:r>
            <a:r>
              <a:rPr lang="en-US" sz="3600" b="1" dirty="0" err="1">
                <a:solidFill>
                  <a:srgbClr val="FF0000"/>
                </a:solidFill>
                <a:latin typeface="Times New Roman" panose="02020603050405020304" pitchFamily="18" charset="0"/>
                <a:cs typeface="Times New Roman" panose="02020603050405020304" pitchFamily="18" charset="0"/>
              </a:rPr>
              <a:t>với</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trí</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tưởng</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tượng</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của</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bà</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khách</a:t>
            </a:r>
            <a:r>
              <a:rPr lang="en-US" sz="3600" b="1" dirty="0">
                <a:solidFill>
                  <a:srgbClr val="FF0000"/>
                </a:solidFill>
                <a:latin typeface="Times New Roman" panose="02020603050405020304" pitchFamily="18" charset="0"/>
                <a:cs typeface="Times New Roman" panose="02020603050405020304" pitchFamily="18" charset="0"/>
              </a:rPr>
              <a:t>?</a:t>
            </a:r>
          </a:p>
        </p:txBody>
      </p:sp>
      <p:sp>
        <p:nvSpPr>
          <p:cNvPr id="41" name="Rectangle 40"/>
          <p:cNvSpPr/>
          <p:nvPr/>
        </p:nvSpPr>
        <p:spPr>
          <a:xfrm>
            <a:off x="5571093" y="5006533"/>
            <a:ext cx="10210801" cy="2308324"/>
          </a:xfrm>
          <a:prstGeom prst="rect">
            <a:avLst/>
          </a:prstGeom>
        </p:spPr>
        <p:txBody>
          <a:bodyPr wrap="square">
            <a:spAutoFit/>
          </a:bodyPr>
          <a:lstStyle/>
          <a:p>
            <a:pPr algn="just"/>
            <a:r>
              <a:rPr lang="nl-NL" sz="3600" b="1" i="1" dirty="0">
                <a:solidFill>
                  <a:srgbClr val="0000CC"/>
                </a:solidFill>
                <a:latin typeface="Times New Roman" pitchFamily="18" charset="0"/>
                <a:cs typeface="Times New Roman" pitchFamily="18" charset="0"/>
              </a:rPr>
              <a:t>     Y-éc-xanh khác xa với nhà bác học trong trí tưởng tượng của bà khách, ông mặc bộ quần áo ka ki sờn cũ không là ủi, trông ông giống một khách đi tàu ngồi toa hạng ba. </a:t>
            </a:r>
            <a:endParaRPr lang="en-US" sz="3600" b="1" i="1" dirty="0">
              <a:solidFill>
                <a:srgbClr val="0000CC"/>
              </a:solidFill>
              <a:latin typeface="Times New Roman" panose="02020603050405020304" pitchFamily="18" charset="0"/>
              <a:cs typeface="Times New Roman" panose="02020603050405020304" pitchFamily="18" charset="0"/>
            </a:endParaRPr>
          </a:p>
        </p:txBody>
      </p:sp>
      <p:sp>
        <p:nvSpPr>
          <p:cNvPr id="43" name="TextBox 42">
            <a:extLst>
              <a:ext uri="{FF2B5EF4-FFF2-40B4-BE49-F238E27FC236}">
                <a16:creationId xmlns:a16="http://schemas.microsoft.com/office/drawing/2014/main" id="{5275BD87-2735-F2DC-7C4D-D03E1F497D67}"/>
              </a:ext>
            </a:extLst>
          </p:cNvPr>
          <p:cNvSpPr txBox="1"/>
          <p:nvPr/>
        </p:nvSpPr>
        <p:spPr>
          <a:xfrm>
            <a:off x="3136377" y="1368519"/>
            <a:ext cx="10820400" cy="564257"/>
          </a:xfrm>
          <a:prstGeom prst="rect">
            <a:avLst/>
          </a:prstGeom>
          <a:noFill/>
        </p:spPr>
        <p:txBody>
          <a:bodyPr wrap="square">
            <a:spAutoFit/>
          </a:bodyPr>
          <a:lstStyle/>
          <a:p>
            <a:pPr marL="457200" indent="-457200" algn="ctr">
              <a:lnSpc>
                <a:spcPct val="120000"/>
              </a:lnSpc>
            </a:pPr>
            <a:r>
              <a:rPr lang="nl-NL" sz="2800" b="1" dirty="0">
                <a:solidFill>
                  <a:srgbClr val="FF0000"/>
                </a:solidFill>
                <a:effectLst/>
                <a:latin typeface="Times New Roman" panose="02020603050405020304" pitchFamily="18" charset="0"/>
                <a:ea typeface="Times New Roman" panose="02020603050405020304" pitchFamily="18" charset="0"/>
              </a:rPr>
              <a:t>Bài </a:t>
            </a:r>
            <a:r>
              <a:rPr lang="vi-VN" sz="2800" b="1" dirty="0">
                <a:solidFill>
                  <a:srgbClr val="FF0000"/>
                </a:solidFill>
                <a:effectLst/>
                <a:latin typeface="Times New Roman" panose="02020603050405020304" pitchFamily="18" charset="0"/>
                <a:ea typeface="Times New Roman" panose="02020603050405020304" pitchFamily="18" charset="0"/>
              </a:rPr>
              <a:t>2</a:t>
            </a:r>
            <a:r>
              <a:rPr lang="en-US" sz="2800" b="1" dirty="0">
                <a:solidFill>
                  <a:srgbClr val="FF0000"/>
                </a:solidFill>
                <a:effectLst/>
                <a:latin typeface="Times New Roman" panose="02020603050405020304" pitchFamily="18" charset="0"/>
                <a:ea typeface="Times New Roman" panose="02020603050405020304" pitchFamily="18" charset="0"/>
              </a:rPr>
              <a:t>9</a:t>
            </a:r>
            <a:r>
              <a:rPr lang="nl-NL" sz="2800" b="1" dirty="0">
                <a:solidFill>
                  <a:srgbClr val="FF0000"/>
                </a:solidFill>
                <a:effectLst/>
                <a:latin typeface="Times New Roman" panose="02020603050405020304" pitchFamily="18" charset="0"/>
                <a:ea typeface="Times New Roman" panose="02020603050405020304" pitchFamily="18" charset="0"/>
              </a:rPr>
              <a:t>: </a:t>
            </a:r>
            <a:r>
              <a:rPr lang="en-US" sz="2800" b="1" dirty="0">
                <a:solidFill>
                  <a:srgbClr val="FF0000"/>
                </a:solidFill>
                <a:effectLst/>
                <a:latin typeface="Times New Roman" panose="02020603050405020304" pitchFamily="18" charset="0"/>
                <a:ea typeface="Times New Roman" panose="02020603050405020304" pitchFamily="18" charset="0"/>
              </a:rPr>
              <a:t>BÁC SỸ Y- ÉC –XANH </a:t>
            </a:r>
            <a:r>
              <a:rPr lang="nl-NL" sz="2800" b="1" dirty="0">
                <a:solidFill>
                  <a:srgbClr val="FF0000"/>
                </a:solidFill>
                <a:effectLst/>
                <a:latin typeface="Times New Roman" panose="02020603050405020304" pitchFamily="18" charset="0"/>
                <a:ea typeface="Times New Roman" panose="02020603050405020304" pitchFamily="18" charset="0"/>
              </a:rPr>
              <a:t>(T1+2)</a:t>
            </a:r>
            <a:endParaRPr lang="en-US" sz="2800" dirty="0">
              <a:solidFill>
                <a:srgbClr val="FF0000"/>
              </a:solidFill>
              <a:effectLst/>
              <a:latin typeface="Times New Roman" panose="02020603050405020304" pitchFamily="18" charset="0"/>
              <a:ea typeface="Times New Roman" panose="02020603050405020304" pitchFamily="18" charset="0"/>
            </a:endParaRPr>
          </a:p>
        </p:txBody>
      </p:sp>
      <p:cxnSp>
        <p:nvCxnSpPr>
          <p:cNvPr id="23" name="Straight Connector 22"/>
          <p:cNvCxnSpPr/>
          <p:nvPr/>
        </p:nvCxnSpPr>
        <p:spPr>
          <a:xfrm>
            <a:off x="5448300" y="2667000"/>
            <a:ext cx="0" cy="5029200"/>
          </a:xfrm>
          <a:prstGeom prst="line">
            <a:avLst/>
          </a:prstGeom>
          <a:ln>
            <a:solidFill>
              <a:srgbClr val="0000CC"/>
            </a:solidFill>
          </a:ln>
        </p:spPr>
        <p:style>
          <a:lnRef idx="2">
            <a:schemeClr val="dk1"/>
          </a:lnRef>
          <a:fillRef idx="0">
            <a:schemeClr val="dk1"/>
          </a:fillRef>
          <a:effectRef idx="1">
            <a:schemeClr val="dk1"/>
          </a:effectRef>
          <a:fontRef idx="minor">
            <a:schemeClr val="tx1"/>
          </a:fontRef>
        </p:style>
      </p:cxnSp>
      <p:sp>
        <p:nvSpPr>
          <p:cNvPr id="24" name="Rectangle 23">
            <a:extLst>
              <a:ext uri="{FF2B5EF4-FFF2-40B4-BE49-F238E27FC236}">
                <a16:creationId xmlns:a16="http://schemas.microsoft.com/office/drawing/2014/main" id="{7ADA4CC7-1C0D-3897-8D31-6E8084AE67F3}"/>
              </a:ext>
            </a:extLst>
          </p:cNvPr>
          <p:cNvSpPr/>
          <p:nvPr/>
        </p:nvSpPr>
        <p:spPr>
          <a:xfrm>
            <a:off x="499902" y="2743200"/>
            <a:ext cx="3200399" cy="646331"/>
          </a:xfrm>
          <a:prstGeom prst="rect">
            <a:avLst/>
          </a:prstGeom>
        </p:spPr>
        <p:txBody>
          <a:bodyPr wrap="square">
            <a:spAutoFit/>
          </a:bodyPr>
          <a:lstStyle/>
          <a:p>
            <a:pPr algn="just"/>
            <a:r>
              <a:rPr lang="en-US" sz="3600" b="1" dirty="0">
                <a:solidFill>
                  <a:srgbClr val="0000CC"/>
                </a:solidFill>
                <a:latin typeface="Times New Roman" panose="02020603050405020304" pitchFamily="18" charset="0"/>
                <a:cs typeface="Times New Roman" panose="02020603050405020304" pitchFamily="18" charset="0"/>
              </a:rPr>
              <a:t>Y-</a:t>
            </a:r>
            <a:r>
              <a:rPr lang="en-US" sz="3600" b="1" dirty="0" err="1">
                <a:solidFill>
                  <a:srgbClr val="0000CC"/>
                </a:solidFill>
                <a:latin typeface="Times New Roman" panose="02020603050405020304" pitchFamily="18" charset="0"/>
                <a:cs typeface="Times New Roman" panose="02020603050405020304" pitchFamily="18" charset="0"/>
              </a:rPr>
              <a:t>éc</a:t>
            </a:r>
            <a:r>
              <a:rPr lang="en-US" sz="3600" b="1" dirty="0">
                <a:solidFill>
                  <a:srgbClr val="0000CC"/>
                </a:solidFill>
                <a:latin typeface="Times New Roman" panose="02020603050405020304" pitchFamily="18" charset="0"/>
                <a:cs typeface="Times New Roman" panose="02020603050405020304" pitchFamily="18" charset="0"/>
              </a:rPr>
              <a:t>-</a:t>
            </a:r>
            <a:r>
              <a:rPr lang="en-US" sz="3600" b="1" dirty="0" err="1">
                <a:solidFill>
                  <a:srgbClr val="0000CC"/>
                </a:solidFill>
                <a:latin typeface="Times New Roman" panose="02020603050405020304" pitchFamily="18" charset="0"/>
                <a:cs typeface="Times New Roman" panose="02020603050405020304" pitchFamily="18" charset="0"/>
              </a:rPr>
              <a:t>xanh</a:t>
            </a:r>
            <a:r>
              <a:rPr lang="en-US" sz="3600" b="1" dirty="0">
                <a:solidFill>
                  <a:srgbClr val="0000CC"/>
                </a:solidFill>
                <a:latin typeface="Times New Roman" pitchFamily="18" charset="0"/>
                <a:cs typeface="Times New Roman" pitchFamily="18" charset="0"/>
              </a:rPr>
              <a:t>, </a:t>
            </a:r>
          </a:p>
        </p:txBody>
      </p:sp>
      <p:sp>
        <p:nvSpPr>
          <p:cNvPr id="25" name="Rectangle 24">
            <a:extLst>
              <a:ext uri="{FF2B5EF4-FFF2-40B4-BE49-F238E27FC236}">
                <a16:creationId xmlns:a16="http://schemas.microsoft.com/office/drawing/2014/main" id="{CCC150ED-8064-6E49-0B73-85F469552E29}"/>
              </a:ext>
            </a:extLst>
          </p:cNvPr>
          <p:cNvSpPr/>
          <p:nvPr/>
        </p:nvSpPr>
        <p:spPr>
          <a:xfrm>
            <a:off x="2779194" y="2749728"/>
            <a:ext cx="2006325" cy="646331"/>
          </a:xfrm>
          <a:prstGeom prst="rect">
            <a:avLst/>
          </a:prstGeom>
        </p:spPr>
        <p:txBody>
          <a:bodyPr wrap="square">
            <a:spAutoFit/>
          </a:bodyPr>
          <a:lstStyle/>
          <a:p>
            <a:pPr algn="just"/>
            <a:r>
              <a:rPr lang="en-US" sz="3600" b="1" dirty="0" err="1">
                <a:solidFill>
                  <a:srgbClr val="0000CC"/>
                </a:solidFill>
                <a:latin typeface="Times New Roman" panose="02020603050405020304" pitchFamily="18" charset="0"/>
                <a:cs typeface="Times New Roman" panose="02020603050405020304" pitchFamily="18" charset="0"/>
              </a:rPr>
              <a:t>sờn</a:t>
            </a:r>
            <a:r>
              <a:rPr lang="en-US" sz="3600" b="1" dirty="0">
                <a:solidFill>
                  <a:srgbClr val="0000CC"/>
                </a:solidFill>
                <a:latin typeface="Times New Roman" pitchFamily="18" charset="0"/>
                <a:cs typeface="Times New Roman" pitchFamily="18" charset="0"/>
              </a:rPr>
              <a:t>, </a:t>
            </a:r>
          </a:p>
        </p:txBody>
      </p:sp>
      <p:sp>
        <p:nvSpPr>
          <p:cNvPr id="39" name="Rectangle 38">
            <a:extLst>
              <a:ext uri="{FF2B5EF4-FFF2-40B4-BE49-F238E27FC236}">
                <a16:creationId xmlns:a16="http://schemas.microsoft.com/office/drawing/2014/main" id="{6C63BE3D-9836-D04F-310B-E909578DFCCD}"/>
              </a:ext>
            </a:extLst>
          </p:cNvPr>
          <p:cNvSpPr/>
          <p:nvPr/>
        </p:nvSpPr>
        <p:spPr>
          <a:xfrm>
            <a:off x="3794916" y="2746464"/>
            <a:ext cx="1371600" cy="646331"/>
          </a:xfrm>
          <a:prstGeom prst="rect">
            <a:avLst/>
          </a:prstGeom>
        </p:spPr>
        <p:txBody>
          <a:bodyPr wrap="square">
            <a:spAutoFit/>
          </a:bodyPr>
          <a:lstStyle/>
          <a:p>
            <a:pPr algn="just"/>
            <a:r>
              <a:rPr lang="nl-NL" sz="3600" b="1" dirty="0">
                <a:solidFill>
                  <a:srgbClr val="0000CC"/>
                </a:solidFill>
                <a:latin typeface="Times New Roman" panose="02020603050405020304" pitchFamily="18" charset="0"/>
                <a:cs typeface="Times New Roman" panose="02020603050405020304" pitchFamily="18" charset="0"/>
              </a:rPr>
              <a:t>ủi</a:t>
            </a:r>
            <a:r>
              <a:rPr lang="en-US" sz="3600" b="1" dirty="0">
                <a:solidFill>
                  <a:srgbClr val="0000CC"/>
                </a:solidFill>
                <a:latin typeface="Times New Roman" pitchFamily="18" charset="0"/>
                <a:cs typeface="Times New Roman" pitchFamily="18" charset="0"/>
              </a:rPr>
              <a:t>, </a:t>
            </a:r>
          </a:p>
        </p:txBody>
      </p:sp>
      <p:sp>
        <p:nvSpPr>
          <p:cNvPr id="42" name="Rectangle 41">
            <a:extLst>
              <a:ext uri="{FF2B5EF4-FFF2-40B4-BE49-F238E27FC236}">
                <a16:creationId xmlns:a16="http://schemas.microsoft.com/office/drawing/2014/main" id="{BEE861A9-F8E1-0A30-02BA-6EEBEED79BD9}"/>
              </a:ext>
            </a:extLst>
          </p:cNvPr>
          <p:cNvSpPr/>
          <p:nvPr/>
        </p:nvSpPr>
        <p:spPr>
          <a:xfrm>
            <a:off x="4471854" y="2762428"/>
            <a:ext cx="923265" cy="646331"/>
          </a:xfrm>
          <a:prstGeom prst="rect">
            <a:avLst/>
          </a:prstGeom>
        </p:spPr>
        <p:txBody>
          <a:bodyPr wrap="square">
            <a:spAutoFit/>
          </a:bodyPr>
          <a:lstStyle/>
          <a:p>
            <a:pPr algn="just"/>
            <a:r>
              <a:rPr lang="nl-NL" sz="3600" b="1" smtClean="0">
                <a:solidFill>
                  <a:srgbClr val="0000CC"/>
                </a:solidFill>
                <a:latin typeface="Times New Roman" panose="02020603050405020304" pitchFamily="18" charset="0"/>
                <a:cs typeface="Times New Roman" panose="02020603050405020304" pitchFamily="18" charset="0"/>
              </a:rPr>
              <a:t>đỡ</a:t>
            </a:r>
            <a:r>
              <a:rPr lang="en-US" sz="3600" b="1" smtClean="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44" name="TextBox 43">
            <a:extLst>
              <a:ext uri="{FF2B5EF4-FFF2-40B4-BE49-F238E27FC236}">
                <a16:creationId xmlns:a16="http://schemas.microsoft.com/office/drawing/2014/main" id="{149DB071-B878-EBFF-10E5-F640BD6836EC}"/>
              </a:ext>
            </a:extLst>
          </p:cNvPr>
          <p:cNvSpPr txBox="1"/>
          <p:nvPr/>
        </p:nvSpPr>
        <p:spPr>
          <a:xfrm>
            <a:off x="573996" y="3382903"/>
            <a:ext cx="2876918" cy="646331"/>
          </a:xfrm>
          <a:prstGeom prst="rect">
            <a:avLst/>
          </a:prstGeom>
          <a:noFill/>
        </p:spPr>
        <p:txBody>
          <a:bodyPr wrap="square">
            <a:spAutoFit/>
          </a:bodyPr>
          <a:lstStyle/>
          <a:p>
            <a:r>
              <a:rPr lang="en-US" sz="3600" b="1" err="1">
                <a:solidFill>
                  <a:srgbClr val="0000CC"/>
                </a:solidFill>
                <a:latin typeface="Times New Roman" panose="02020603050405020304" pitchFamily="18" charset="0"/>
                <a:cs typeface="Times New Roman" panose="02020603050405020304" pitchFamily="18" charset="0"/>
              </a:rPr>
              <a:t>cuộc</a:t>
            </a:r>
            <a:r>
              <a:rPr lang="en-US" sz="3600" b="1">
                <a:solidFill>
                  <a:srgbClr val="0000CC"/>
                </a:solidFill>
                <a:latin typeface="Times New Roman" panose="02020603050405020304" pitchFamily="18" charset="0"/>
                <a:cs typeface="Times New Roman" panose="02020603050405020304" pitchFamily="18" charset="0"/>
              </a:rPr>
              <a:t> </a:t>
            </a:r>
            <a:r>
              <a:rPr lang="en-US" sz="3600" b="1" smtClean="0">
                <a:solidFill>
                  <a:srgbClr val="0000CC"/>
                </a:solidFill>
                <a:latin typeface="Times New Roman" panose="02020603050405020304" pitchFamily="18" charset="0"/>
                <a:cs typeface="Times New Roman" panose="02020603050405020304" pitchFamily="18" charset="0"/>
              </a:rPr>
              <a:t>sống </a:t>
            </a:r>
            <a:endParaRPr lang="en-US" sz="3600" dirty="0"/>
          </a:p>
        </p:txBody>
      </p:sp>
      <p:sp>
        <p:nvSpPr>
          <p:cNvPr id="45" name="Rectangle 44">
            <a:extLst>
              <a:ext uri="{FF2B5EF4-FFF2-40B4-BE49-F238E27FC236}">
                <a16:creationId xmlns:a16="http://schemas.microsoft.com/office/drawing/2014/main" id="{C596282E-811E-FE56-C969-35476931F8F5}"/>
              </a:ext>
            </a:extLst>
          </p:cNvPr>
          <p:cNvSpPr/>
          <p:nvPr/>
        </p:nvSpPr>
        <p:spPr>
          <a:xfrm>
            <a:off x="455106" y="4279880"/>
            <a:ext cx="4711410" cy="3416320"/>
          </a:xfrm>
          <a:prstGeom prst="rect">
            <a:avLst/>
          </a:prstGeom>
        </p:spPr>
        <p:txBody>
          <a:bodyPr wrap="square">
            <a:spAutoFit/>
          </a:bodyPr>
          <a:lstStyle/>
          <a:p>
            <a:pPr algn="just"/>
            <a:r>
              <a:rPr lang="en-US" sz="3600" b="1" dirty="0">
                <a:solidFill>
                  <a:srgbClr val="0000CC"/>
                </a:solidFill>
                <a:latin typeface="Times New Roman" panose="02020603050405020304" pitchFamily="18" charset="0"/>
                <a:cs typeface="Times New Roman" panose="02020603050405020304" pitchFamily="18" charset="0"/>
              </a:rPr>
              <a:t> +  </a:t>
            </a:r>
            <a:r>
              <a:rPr lang="en-US" sz="3600" b="1" dirty="0" err="1">
                <a:solidFill>
                  <a:srgbClr val="0000CC"/>
                </a:solidFill>
                <a:latin typeface="Times New Roman" panose="02020603050405020304" pitchFamily="18" charset="0"/>
                <a:cs typeface="Times New Roman" panose="02020603050405020304" pitchFamily="18" charset="0"/>
              </a:rPr>
              <a:t>Bà</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khách</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ao</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ước</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gặp</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bác</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sĩ</a:t>
            </a:r>
            <a:r>
              <a:rPr lang="en-US" sz="3600" b="1" dirty="0">
                <a:solidFill>
                  <a:srgbClr val="0000CC"/>
                </a:solidFill>
                <a:latin typeface="Times New Roman" panose="02020603050405020304" pitchFamily="18" charset="0"/>
                <a:cs typeface="Times New Roman" panose="02020603050405020304" pitchFamily="18" charset="0"/>
              </a:rPr>
              <a:t> Y-</a:t>
            </a:r>
            <a:r>
              <a:rPr lang="en-US" sz="3600" b="1" dirty="0" err="1">
                <a:solidFill>
                  <a:srgbClr val="0000CC"/>
                </a:solidFill>
                <a:latin typeface="Times New Roman" panose="02020603050405020304" pitchFamily="18" charset="0"/>
                <a:cs typeface="Times New Roman" panose="02020603050405020304" pitchFamily="18" charset="0"/>
              </a:rPr>
              <a:t>éc</a:t>
            </a:r>
            <a:r>
              <a:rPr lang="en-US" sz="3600" b="1" dirty="0">
                <a:solidFill>
                  <a:srgbClr val="0000CC"/>
                </a:solidFill>
                <a:latin typeface="Times New Roman" panose="02020603050405020304" pitchFamily="18" charset="0"/>
                <a:cs typeface="Times New Roman" panose="02020603050405020304" pitchFamily="18" charset="0"/>
              </a:rPr>
              <a:t>-</a:t>
            </a:r>
            <a:r>
              <a:rPr lang="en-US" sz="3600" b="1" dirty="0" err="1">
                <a:solidFill>
                  <a:srgbClr val="0000CC"/>
                </a:solidFill>
                <a:latin typeface="Times New Roman" panose="02020603050405020304" pitchFamily="18" charset="0"/>
                <a:cs typeface="Times New Roman" panose="02020603050405020304" pitchFamily="18" charset="0"/>
              </a:rPr>
              <a:t>xanh</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phần</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vì</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ngưỡng</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mộ</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người</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đã</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tìm</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ra</a:t>
            </a:r>
            <a:r>
              <a:rPr lang="en-US" sz="3600" b="1" dirty="0">
                <a:solidFill>
                  <a:srgbClr val="0000CC"/>
                </a:solidFill>
                <a:latin typeface="Times New Roman" panose="02020603050405020304" pitchFamily="18" charset="0"/>
                <a:cs typeface="Times New Roman" panose="02020603050405020304" pitchFamily="18" charset="0"/>
              </a:rPr>
              <a:t> vi </a:t>
            </a:r>
            <a:r>
              <a:rPr lang="en-US" sz="3600" b="1" dirty="0" err="1">
                <a:solidFill>
                  <a:srgbClr val="0000CC"/>
                </a:solidFill>
                <a:latin typeface="Times New Roman" panose="02020603050405020304" pitchFamily="18" charset="0"/>
                <a:cs typeface="Times New Roman" panose="02020603050405020304" pitchFamily="18" charset="0"/>
              </a:rPr>
              <a:t>trùng</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dịch</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hạch</a:t>
            </a:r>
            <a:r>
              <a:rPr lang="en-US" sz="3600" b="1" dirty="0">
                <a:solidFill>
                  <a:srgbClr val="0000CC"/>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phần</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vì</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tò</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mò</a:t>
            </a:r>
            <a:r>
              <a:rPr lang="en-US" sz="3600" b="1">
                <a:solidFill>
                  <a:srgbClr val="0000CC"/>
                </a:solidFill>
                <a:latin typeface="Times New Roman" panose="02020603050405020304" pitchFamily="18" charset="0"/>
                <a:cs typeface="Times New Roman" panose="02020603050405020304" pitchFamily="18" charset="0"/>
              </a:rPr>
              <a:t>. </a:t>
            </a:r>
            <a:endParaRPr lang="en-US" sz="36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0635807"/>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fade">
                                      <p:cBhvr>
                                        <p:cTn id="7" dur="500"/>
                                        <p:tgtEl>
                                          <p:spTgt spid="4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1"/>
                                        </p:tgtEl>
                                        <p:attrNameLst>
                                          <p:attrName>style.visibility</p:attrName>
                                        </p:attrNameLst>
                                      </p:cBhvr>
                                      <p:to>
                                        <p:strVal val="visible"/>
                                      </p:to>
                                    </p:set>
                                    <p:animEffect transition="in" filter="fade">
                                      <p:cBhvr>
                                        <p:cTn id="12"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4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27" name="Group 26"/>
          <p:cNvGrpSpPr/>
          <p:nvPr/>
        </p:nvGrpSpPr>
        <p:grpSpPr>
          <a:xfrm>
            <a:off x="1718225" y="1891336"/>
            <a:ext cx="2319747" cy="699983"/>
            <a:chOff x="1259767" y="1442589"/>
            <a:chExt cx="2319747" cy="699983"/>
          </a:xfrm>
        </p:grpSpPr>
        <p:sp>
          <p:nvSpPr>
            <p:cNvPr id="28" name="Rectangle 27"/>
            <p:cNvSpPr/>
            <p:nvPr/>
          </p:nvSpPr>
          <p:spPr>
            <a:xfrm>
              <a:off x="1259767" y="1442589"/>
              <a:ext cx="2319747"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Luyện đọc</a:t>
              </a:r>
            </a:p>
          </p:txBody>
        </p:sp>
        <p:cxnSp>
          <p:nvCxnSpPr>
            <p:cNvPr id="29" name="Straight Connector 28"/>
            <p:cNvCxnSpPr/>
            <p:nvPr/>
          </p:nvCxnSpPr>
          <p:spPr>
            <a:xfrm>
              <a:off x="1338517" y="2142572"/>
              <a:ext cx="220980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30" name="Group 29"/>
          <p:cNvGrpSpPr/>
          <p:nvPr/>
        </p:nvGrpSpPr>
        <p:grpSpPr>
          <a:xfrm>
            <a:off x="8753147" y="1907107"/>
            <a:ext cx="2877445" cy="685384"/>
            <a:chOff x="1024127" y="1442589"/>
            <a:chExt cx="2877445" cy="685384"/>
          </a:xfrm>
        </p:grpSpPr>
        <p:sp>
          <p:nvSpPr>
            <p:cNvPr id="31" name="Rectangle 30"/>
            <p:cNvSpPr/>
            <p:nvPr/>
          </p:nvSpPr>
          <p:spPr>
            <a:xfrm>
              <a:off x="1024127" y="1442589"/>
              <a:ext cx="2791030"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Tìm hiểu bài</a:t>
              </a:r>
            </a:p>
          </p:txBody>
        </p:sp>
        <p:cxnSp>
          <p:nvCxnSpPr>
            <p:cNvPr id="32" name="Straight Connector 31"/>
            <p:cNvCxnSpPr/>
            <p:nvPr/>
          </p:nvCxnSpPr>
          <p:spPr>
            <a:xfrm>
              <a:off x="1095099" y="2127973"/>
              <a:ext cx="2806473"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40" name="Rectangle 39"/>
          <p:cNvSpPr/>
          <p:nvPr/>
        </p:nvSpPr>
        <p:spPr>
          <a:xfrm>
            <a:off x="5515009" y="3252207"/>
            <a:ext cx="10233818" cy="1200329"/>
          </a:xfrm>
          <a:prstGeom prst="rect">
            <a:avLst/>
          </a:prstGeom>
        </p:spPr>
        <p:txBody>
          <a:bodyPr wrap="square">
            <a:spAutoFit/>
          </a:bodyPr>
          <a:lstStyle/>
          <a:p>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Câu</a:t>
            </a:r>
            <a:r>
              <a:rPr lang="en-US" sz="3600" b="1" dirty="0">
                <a:solidFill>
                  <a:srgbClr val="FF0000"/>
                </a:solidFill>
                <a:latin typeface="Times New Roman" pitchFamily="18" charset="0"/>
                <a:cs typeface="Times New Roman" pitchFamily="18" charset="0"/>
              </a:rPr>
              <a:t> 3: </a:t>
            </a:r>
            <a:r>
              <a:rPr lang="en-US" sz="3600" b="1" dirty="0" err="1">
                <a:solidFill>
                  <a:srgbClr val="FF0000"/>
                </a:solidFill>
                <a:latin typeface="Times New Roman" panose="02020603050405020304" pitchFamily="18" charset="0"/>
                <a:cs typeface="Times New Roman" panose="02020603050405020304" pitchFamily="18" charset="0"/>
              </a:rPr>
              <a:t>Câu</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nói</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nào</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của</a:t>
            </a:r>
            <a:r>
              <a:rPr lang="en-US" sz="3600" b="1" dirty="0">
                <a:solidFill>
                  <a:srgbClr val="FF0000"/>
                </a:solidFill>
                <a:latin typeface="Times New Roman" panose="02020603050405020304" pitchFamily="18" charset="0"/>
                <a:cs typeface="Times New Roman" panose="02020603050405020304" pitchFamily="18" charset="0"/>
              </a:rPr>
              <a:t> Y-</a:t>
            </a:r>
            <a:r>
              <a:rPr lang="en-US" sz="3600" b="1" dirty="0" err="1">
                <a:solidFill>
                  <a:srgbClr val="FF0000"/>
                </a:solidFill>
                <a:latin typeface="Times New Roman" panose="02020603050405020304" pitchFamily="18" charset="0"/>
                <a:cs typeface="Times New Roman" panose="02020603050405020304" pitchFamily="18" charset="0"/>
              </a:rPr>
              <a:t>éc</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err="1">
                <a:solidFill>
                  <a:srgbClr val="FF0000"/>
                </a:solidFill>
                <a:latin typeface="Times New Roman" panose="02020603050405020304" pitchFamily="18" charset="0"/>
                <a:cs typeface="Times New Roman" panose="02020603050405020304" pitchFamily="18" charset="0"/>
              </a:rPr>
              <a:t>xanh</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cho</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thấy</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ông</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là</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người</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rất</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yêu</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nước</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Pháp</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Tổ</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quốc</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của</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ông</a:t>
            </a:r>
            <a:r>
              <a:rPr lang="en-US" sz="3600" b="1" dirty="0">
                <a:solidFill>
                  <a:srgbClr val="FF0000"/>
                </a:solidFill>
                <a:latin typeface="Times New Roman" panose="02020603050405020304" pitchFamily="18" charset="0"/>
                <a:cs typeface="Times New Roman" panose="02020603050405020304" pitchFamily="18" charset="0"/>
              </a:rPr>
              <a:t>? </a:t>
            </a:r>
          </a:p>
        </p:txBody>
      </p:sp>
      <p:sp>
        <p:nvSpPr>
          <p:cNvPr id="41" name="Rectangle 40"/>
          <p:cNvSpPr/>
          <p:nvPr/>
        </p:nvSpPr>
        <p:spPr>
          <a:xfrm>
            <a:off x="5571093" y="5006533"/>
            <a:ext cx="10210801" cy="1200329"/>
          </a:xfrm>
          <a:prstGeom prst="rect">
            <a:avLst/>
          </a:prstGeom>
        </p:spPr>
        <p:txBody>
          <a:bodyPr wrap="square">
            <a:spAutoFit/>
          </a:bodyPr>
          <a:lstStyle/>
          <a:p>
            <a:pPr algn="just"/>
            <a:r>
              <a:rPr lang="nl-NL" sz="3600" b="1" i="1" dirty="0">
                <a:solidFill>
                  <a:srgbClr val="0000CC"/>
                </a:solidFill>
                <a:latin typeface="Times New Roman" pitchFamily="18" charset="0"/>
                <a:cs typeface="Times New Roman" pitchFamily="18" charset="0"/>
              </a:rPr>
              <a:t>     Tôi là người Pháp mãi mãi tôi là công dân Pháp. Người ta không thể nào sống mà không có Tổ quốc.</a:t>
            </a:r>
            <a:endParaRPr lang="en-US" sz="3600" b="1" i="1" dirty="0">
              <a:solidFill>
                <a:srgbClr val="0000CC"/>
              </a:solidFill>
              <a:latin typeface="Times New Roman" panose="02020603050405020304" pitchFamily="18" charset="0"/>
              <a:cs typeface="Times New Roman" panose="02020603050405020304" pitchFamily="18" charset="0"/>
            </a:endParaRPr>
          </a:p>
        </p:txBody>
      </p:sp>
      <p:sp>
        <p:nvSpPr>
          <p:cNvPr id="43" name="TextBox 42">
            <a:extLst>
              <a:ext uri="{FF2B5EF4-FFF2-40B4-BE49-F238E27FC236}">
                <a16:creationId xmlns:a16="http://schemas.microsoft.com/office/drawing/2014/main" id="{5275BD87-2735-F2DC-7C4D-D03E1F497D67}"/>
              </a:ext>
            </a:extLst>
          </p:cNvPr>
          <p:cNvSpPr txBox="1"/>
          <p:nvPr/>
        </p:nvSpPr>
        <p:spPr>
          <a:xfrm>
            <a:off x="3136377" y="1368519"/>
            <a:ext cx="10820400" cy="564257"/>
          </a:xfrm>
          <a:prstGeom prst="rect">
            <a:avLst/>
          </a:prstGeom>
          <a:noFill/>
        </p:spPr>
        <p:txBody>
          <a:bodyPr wrap="square">
            <a:spAutoFit/>
          </a:bodyPr>
          <a:lstStyle/>
          <a:p>
            <a:pPr marL="457200" indent="-457200" algn="ctr">
              <a:lnSpc>
                <a:spcPct val="120000"/>
              </a:lnSpc>
            </a:pPr>
            <a:r>
              <a:rPr lang="nl-NL" sz="2800" b="1" dirty="0">
                <a:solidFill>
                  <a:srgbClr val="FF0000"/>
                </a:solidFill>
                <a:effectLst/>
                <a:latin typeface="Times New Roman" panose="02020603050405020304" pitchFamily="18" charset="0"/>
                <a:ea typeface="Times New Roman" panose="02020603050405020304" pitchFamily="18" charset="0"/>
              </a:rPr>
              <a:t>Bài </a:t>
            </a:r>
            <a:r>
              <a:rPr lang="vi-VN" sz="2800" b="1" dirty="0">
                <a:solidFill>
                  <a:srgbClr val="FF0000"/>
                </a:solidFill>
                <a:effectLst/>
                <a:latin typeface="Times New Roman" panose="02020603050405020304" pitchFamily="18" charset="0"/>
                <a:ea typeface="Times New Roman" panose="02020603050405020304" pitchFamily="18" charset="0"/>
              </a:rPr>
              <a:t>2</a:t>
            </a:r>
            <a:r>
              <a:rPr lang="en-US" sz="2800" b="1" dirty="0">
                <a:solidFill>
                  <a:srgbClr val="FF0000"/>
                </a:solidFill>
                <a:effectLst/>
                <a:latin typeface="Times New Roman" panose="02020603050405020304" pitchFamily="18" charset="0"/>
                <a:ea typeface="Times New Roman" panose="02020603050405020304" pitchFamily="18" charset="0"/>
              </a:rPr>
              <a:t>9</a:t>
            </a:r>
            <a:r>
              <a:rPr lang="nl-NL" sz="2800" b="1" dirty="0">
                <a:solidFill>
                  <a:srgbClr val="FF0000"/>
                </a:solidFill>
                <a:effectLst/>
                <a:latin typeface="Times New Roman" panose="02020603050405020304" pitchFamily="18" charset="0"/>
                <a:ea typeface="Times New Roman" panose="02020603050405020304" pitchFamily="18" charset="0"/>
              </a:rPr>
              <a:t>: </a:t>
            </a:r>
            <a:r>
              <a:rPr lang="en-US" sz="2800" b="1" dirty="0">
                <a:solidFill>
                  <a:srgbClr val="FF0000"/>
                </a:solidFill>
                <a:effectLst/>
                <a:latin typeface="Times New Roman" panose="02020603050405020304" pitchFamily="18" charset="0"/>
                <a:ea typeface="Times New Roman" panose="02020603050405020304" pitchFamily="18" charset="0"/>
              </a:rPr>
              <a:t>BÁC SỸ Y- ÉC –XANH </a:t>
            </a:r>
            <a:r>
              <a:rPr lang="nl-NL" sz="2800" b="1" dirty="0">
                <a:solidFill>
                  <a:srgbClr val="FF0000"/>
                </a:solidFill>
                <a:effectLst/>
                <a:latin typeface="Times New Roman" panose="02020603050405020304" pitchFamily="18" charset="0"/>
                <a:ea typeface="Times New Roman" panose="02020603050405020304" pitchFamily="18" charset="0"/>
              </a:rPr>
              <a:t>(T1+2)</a:t>
            </a:r>
            <a:endParaRPr lang="en-US" sz="2800" dirty="0">
              <a:solidFill>
                <a:srgbClr val="FF0000"/>
              </a:solidFill>
              <a:effectLst/>
              <a:latin typeface="Times New Roman" panose="02020603050405020304" pitchFamily="18" charset="0"/>
              <a:ea typeface="Times New Roman" panose="02020603050405020304" pitchFamily="18" charset="0"/>
            </a:endParaRPr>
          </a:p>
        </p:txBody>
      </p:sp>
      <p:cxnSp>
        <p:nvCxnSpPr>
          <p:cNvPr id="23" name="Straight Connector 22"/>
          <p:cNvCxnSpPr/>
          <p:nvPr/>
        </p:nvCxnSpPr>
        <p:spPr>
          <a:xfrm>
            <a:off x="5448300" y="2667000"/>
            <a:ext cx="0" cy="5029200"/>
          </a:xfrm>
          <a:prstGeom prst="line">
            <a:avLst/>
          </a:prstGeom>
          <a:ln>
            <a:solidFill>
              <a:srgbClr val="0000CC"/>
            </a:solidFill>
          </a:ln>
        </p:spPr>
        <p:style>
          <a:lnRef idx="2">
            <a:schemeClr val="dk1"/>
          </a:lnRef>
          <a:fillRef idx="0">
            <a:schemeClr val="dk1"/>
          </a:fillRef>
          <a:effectRef idx="1">
            <a:schemeClr val="dk1"/>
          </a:effectRef>
          <a:fontRef idx="minor">
            <a:schemeClr val="tx1"/>
          </a:fontRef>
        </p:style>
      </p:cxnSp>
      <p:sp>
        <p:nvSpPr>
          <p:cNvPr id="24" name="Rectangle 23">
            <a:extLst>
              <a:ext uri="{FF2B5EF4-FFF2-40B4-BE49-F238E27FC236}">
                <a16:creationId xmlns:a16="http://schemas.microsoft.com/office/drawing/2014/main" id="{7ADA4CC7-1C0D-3897-8D31-6E8084AE67F3}"/>
              </a:ext>
            </a:extLst>
          </p:cNvPr>
          <p:cNvSpPr/>
          <p:nvPr/>
        </p:nvSpPr>
        <p:spPr>
          <a:xfrm>
            <a:off x="499902" y="2743200"/>
            <a:ext cx="3200399" cy="646331"/>
          </a:xfrm>
          <a:prstGeom prst="rect">
            <a:avLst/>
          </a:prstGeom>
        </p:spPr>
        <p:txBody>
          <a:bodyPr wrap="square">
            <a:spAutoFit/>
          </a:bodyPr>
          <a:lstStyle/>
          <a:p>
            <a:pPr algn="just"/>
            <a:r>
              <a:rPr lang="en-US" sz="3600" b="1" dirty="0">
                <a:solidFill>
                  <a:srgbClr val="0000CC"/>
                </a:solidFill>
                <a:latin typeface="Times New Roman" panose="02020603050405020304" pitchFamily="18" charset="0"/>
                <a:cs typeface="Times New Roman" panose="02020603050405020304" pitchFamily="18" charset="0"/>
              </a:rPr>
              <a:t>Y-</a:t>
            </a:r>
            <a:r>
              <a:rPr lang="en-US" sz="3600" b="1" dirty="0" err="1">
                <a:solidFill>
                  <a:srgbClr val="0000CC"/>
                </a:solidFill>
                <a:latin typeface="Times New Roman" panose="02020603050405020304" pitchFamily="18" charset="0"/>
                <a:cs typeface="Times New Roman" panose="02020603050405020304" pitchFamily="18" charset="0"/>
              </a:rPr>
              <a:t>éc</a:t>
            </a:r>
            <a:r>
              <a:rPr lang="en-US" sz="3600" b="1" dirty="0">
                <a:solidFill>
                  <a:srgbClr val="0000CC"/>
                </a:solidFill>
                <a:latin typeface="Times New Roman" panose="02020603050405020304" pitchFamily="18" charset="0"/>
                <a:cs typeface="Times New Roman" panose="02020603050405020304" pitchFamily="18" charset="0"/>
              </a:rPr>
              <a:t>-</a:t>
            </a:r>
            <a:r>
              <a:rPr lang="en-US" sz="3600" b="1" dirty="0" err="1">
                <a:solidFill>
                  <a:srgbClr val="0000CC"/>
                </a:solidFill>
                <a:latin typeface="Times New Roman" panose="02020603050405020304" pitchFamily="18" charset="0"/>
                <a:cs typeface="Times New Roman" panose="02020603050405020304" pitchFamily="18" charset="0"/>
              </a:rPr>
              <a:t>xanh</a:t>
            </a:r>
            <a:r>
              <a:rPr lang="en-US" sz="3600" b="1" dirty="0">
                <a:solidFill>
                  <a:srgbClr val="0000CC"/>
                </a:solidFill>
                <a:latin typeface="Times New Roman" pitchFamily="18" charset="0"/>
                <a:cs typeface="Times New Roman" pitchFamily="18" charset="0"/>
              </a:rPr>
              <a:t>, </a:t>
            </a:r>
          </a:p>
        </p:txBody>
      </p:sp>
      <p:sp>
        <p:nvSpPr>
          <p:cNvPr id="25" name="Rectangle 24">
            <a:extLst>
              <a:ext uri="{FF2B5EF4-FFF2-40B4-BE49-F238E27FC236}">
                <a16:creationId xmlns:a16="http://schemas.microsoft.com/office/drawing/2014/main" id="{CCC150ED-8064-6E49-0B73-85F469552E29}"/>
              </a:ext>
            </a:extLst>
          </p:cNvPr>
          <p:cNvSpPr/>
          <p:nvPr/>
        </p:nvSpPr>
        <p:spPr>
          <a:xfrm>
            <a:off x="2779194" y="2749728"/>
            <a:ext cx="2006325" cy="646331"/>
          </a:xfrm>
          <a:prstGeom prst="rect">
            <a:avLst/>
          </a:prstGeom>
        </p:spPr>
        <p:txBody>
          <a:bodyPr wrap="square">
            <a:spAutoFit/>
          </a:bodyPr>
          <a:lstStyle/>
          <a:p>
            <a:pPr algn="just"/>
            <a:r>
              <a:rPr lang="en-US" sz="3600" b="1" dirty="0" err="1">
                <a:solidFill>
                  <a:srgbClr val="0000CC"/>
                </a:solidFill>
                <a:latin typeface="Times New Roman" panose="02020603050405020304" pitchFamily="18" charset="0"/>
                <a:cs typeface="Times New Roman" panose="02020603050405020304" pitchFamily="18" charset="0"/>
              </a:rPr>
              <a:t>sờn</a:t>
            </a:r>
            <a:r>
              <a:rPr lang="en-US" sz="3600" b="1" dirty="0">
                <a:solidFill>
                  <a:srgbClr val="0000CC"/>
                </a:solidFill>
                <a:latin typeface="Times New Roman" pitchFamily="18" charset="0"/>
                <a:cs typeface="Times New Roman" pitchFamily="18" charset="0"/>
              </a:rPr>
              <a:t>, </a:t>
            </a:r>
          </a:p>
        </p:txBody>
      </p:sp>
      <p:sp>
        <p:nvSpPr>
          <p:cNvPr id="39" name="Rectangle 38">
            <a:extLst>
              <a:ext uri="{FF2B5EF4-FFF2-40B4-BE49-F238E27FC236}">
                <a16:creationId xmlns:a16="http://schemas.microsoft.com/office/drawing/2014/main" id="{6C63BE3D-9836-D04F-310B-E909578DFCCD}"/>
              </a:ext>
            </a:extLst>
          </p:cNvPr>
          <p:cNvSpPr/>
          <p:nvPr/>
        </p:nvSpPr>
        <p:spPr>
          <a:xfrm>
            <a:off x="3794916" y="2746464"/>
            <a:ext cx="1371600" cy="646331"/>
          </a:xfrm>
          <a:prstGeom prst="rect">
            <a:avLst/>
          </a:prstGeom>
        </p:spPr>
        <p:txBody>
          <a:bodyPr wrap="square">
            <a:spAutoFit/>
          </a:bodyPr>
          <a:lstStyle/>
          <a:p>
            <a:pPr algn="just"/>
            <a:r>
              <a:rPr lang="nl-NL" sz="3600" b="1" dirty="0">
                <a:solidFill>
                  <a:srgbClr val="0000CC"/>
                </a:solidFill>
                <a:latin typeface="Times New Roman" panose="02020603050405020304" pitchFamily="18" charset="0"/>
                <a:cs typeface="Times New Roman" panose="02020603050405020304" pitchFamily="18" charset="0"/>
              </a:rPr>
              <a:t>ủi</a:t>
            </a:r>
            <a:r>
              <a:rPr lang="en-US" sz="3600" b="1" dirty="0">
                <a:solidFill>
                  <a:srgbClr val="0000CC"/>
                </a:solidFill>
                <a:latin typeface="Times New Roman" pitchFamily="18" charset="0"/>
                <a:cs typeface="Times New Roman" pitchFamily="18" charset="0"/>
              </a:rPr>
              <a:t>, </a:t>
            </a:r>
          </a:p>
        </p:txBody>
      </p:sp>
      <p:sp>
        <p:nvSpPr>
          <p:cNvPr id="42" name="Rectangle 41">
            <a:extLst>
              <a:ext uri="{FF2B5EF4-FFF2-40B4-BE49-F238E27FC236}">
                <a16:creationId xmlns:a16="http://schemas.microsoft.com/office/drawing/2014/main" id="{BEE861A9-F8E1-0A30-02BA-6EEBEED79BD9}"/>
              </a:ext>
            </a:extLst>
          </p:cNvPr>
          <p:cNvSpPr/>
          <p:nvPr/>
        </p:nvSpPr>
        <p:spPr>
          <a:xfrm>
            <a:off x="4471854" y="2762428"/>
            <a:ext cx="923265" cy="646331"/>
          </a:xfrm>
          <a:prstGeom prst="rect">
            <a:avLst/>
          </a:prstGeom>
        </p:spPr>
        <p:txBody>
          <a:bodyPr wrap="square">
            <a:spAutoFit/>
          </a:bodyPr>
          <a:lstStyle/>
          <a:p>
            <a:pPr algn="just"/>
            <a:r>
              <a:rPr lang="nl-NL" sz="3600" b="1" smtClean="0">
                <a:solidFill>
                  <a:srgbClr val="0000CC"/>
                </a:solidFill>
                <a:latin typeface="Times New Roman" panose="02020603050405020304" pitchFamily="18" charset="0"/>
                <a:cs typeface="Times New Roman" panose="02020603050405020304" pitchFamily="18" charset="0"/>
              </a:rPr>
              <a:t>đỡ</a:t>
            </a:r>
            <a:r>
              <a:rPr lang="en-US" sz="3600" b="1" smtClean="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44" name="TextBox 43">
            <a:extLst>
              <a:ext uri="{FF2B5EF4-FFF2-40B4-BE49-F238E27FC236}">
                <a16:creationId xmlns:a16="http://schemas.microsoft.com/office/drawing/2014/main" id="{149DB071-B878-EBFF-10E5-F640BD6836EC}"/>
              </a:ext>
            </a:extLst>
          </p:cNvPr>
          <p:cNvSpPr txBox="1"/>
          <p:nvPr/>
        </p:nvSpPr>
        <p:spPr>
          <a:xfrm>
            <a:off x="573996" y="3382903"/>
            <a:ext cx="2876918" cy="646331"/>
          </a:xfrm>
          <a:prstGeom prst="rect">
            <a:avLst/>
          </a:prstGeom>
          <a:noFill/>
        </p:spPr>
        <p:txBody>
          <a:bodyPr wrap="square">
            <a:spAutoFit/>
          </a:bodyPr>
          <a:lstStyle/>
          <a:p>
            <a:r>
              <a:rPr lang="en-US" sz="3600" b="1" err="1">
                <a:solidFill>
                  <a:srgbClr val="0000CC"/>
                </a:solidFill>
                <a:latin typeface="Times New Roman" panose="02020603050405020304" pitchFamily="18" charset="0"/>
                <a:cs typeface="Times New Roman" panose="02020603050405020304" pitchFamily="18" charset="0"/>
              </a:rPr>
              <a:t>cuộc</a:t>
            </a:r>
            <a:r>
              <a:rPr lang="en-US" sz="3600" b="1">
                <a:solidFill>
                  <a:srgbClr val="0000CC"/>
                </a:solidFill>
                <a:latin typeface="Times New Roman" panose="02020603050405020304" pitchFamily="18" charset="0"/>
                <a:cs typeface="Times New Roman" panose="02020603050405020304" pitchFamily="18" charset="0"/>
              </a:rPr>
              <a:t> </a:t>
            </a:r>
            <a:r>
              <a:rPr lang="en-US" sz="3600" b="1" smtClean="0">
                <a:solidFill>
                  <a:srgbClr val="0000CC"/>
                </a:solidFill>
                <a:latin typeface="Times New Roman" panose="02020603050405020304" pitchFamily="18" charset="0"/>
                <a:cs typeface="Times New Roman" panose="02020603050405020304" pitchFamily="18" charset="0"/>
              </a:rPr>
              <a:t>sống </a:t>
            </a:r>
            <a:endParaRPr lang="en-US" sz="3600" dirty="0"/>
          </a:p>
        </p:txBody>
      </p:sp>
      <p:sp>
        <p:nvSpPr>
          <p:cNvPr id="45" name="Rectangle 44">
            <a:extLst>
              <a:ext uri="{FF2B5EF4-FFF2-40B4-BE49-F238E27FC236}">
                <a16:creationId xmlns:a16="http://schemas.microsoft.com/office/drawing/2014/main" id="{C596282E-811E-FE56-C969-35476931F8F5}"/>
              </a:ext>
            </a:extLst>
          </p:cNvPr>
          <p:cNvSpPr/>
          <p:nvPr/>
        </p:nvSpPr>
        <p:spPr>
          <a:xfrm>
            <a:off x="455106" y="4279880"/>
            <a:ext cx="4711410" cy="3416320"/>
          </a:xfrm>
          <a:prstGeom prst="rect">
            <a:avLst/>
          </a:prstGeom>
        </p:spPr>
        <p:txBody>
          <a:bodyPr wrap="square">
            <a:spAutoFit/>
          </a:bodyPr>
          <a:lstStyle/>
          <a:p>
            <a:pPr algn="just"/>
            <a:r>
              <a:rPr lang="en-US" sz="3600" b="1" dirty="0">
                <a:solidFill>
                  <a:srgbClr val="0000CC"/>
                </a:solidFill>
                <a:latin typeface="Times New Roman" panose="02020603050405020304" pitchFamily="18" charset="0"/>
                <a:cs typeface="Times New Roman" panose="02020603050405020304" pitchFamily="18" charset="0"/>
              </a:rPr>
              <a:t> +  </a:t>
            </a:r>
            <a:r>
              <a:rPr lang="en-US" sz="3600" b="1" dirty="0" err="1">
                <a:solidFill>
                  <a:srgbClr val="0000CC"/>
                </a:solidFill>
                <a:latin typeface="Times New Roman" panose="02020603050405020304" pitchFamily="18" charset="0"/>
                <a:cs typeface="Times New Roman" panose="02020603050405020304" pitchFamily="18" charset="0"/>
              </a:rPr>
              <a:t>Bà</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khách</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ao</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ước</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gặp</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bác</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sĩ</a:t>
            </a:r>
            <a:r>
              <a:rPr lang="en-US" sz="3600" b="1" dirty="0">
                <a:solidFill>
                  <a:srgbClr val="0000CC"/>
                </a:solidFill>
                <a:latin typeface="Times New Roman" panose="02020603050405020304" pitchFamily="18" charset="0"/>
                <a:cs typeface="Times New Roman" panose="02020603050405020304" pitchFamily="18" charset="0"/>
              </a:rPr>
              <a:t> Y-</a:t>
            </a:r>
            <a:r>
              <a:rPr lang="en-US" sz="3600" b="1" dirty="0" err="1">
                <a:solidFill>
                  <a:srgbClr val="0000CC"/>
                </a:solidFill>
                <a:latin typeface="Times New Roman" panose="02020603050405020304" pitchFamily="18" charset="0"/>
                <a:cs typeface="Times New Roman" panose="02020603050405020304" pitchFamily="18" charset="0"/>
              </a:rPr>
              <a:t>éc</a:t>
            </a:r>
            <a:r>
              <a:rPr lang="en-US" sz="3600" b="1" dirty="0">
                <a:solidFill>
                  <a:srgbClr val="0000CC"/>
                </a:solidFill>
                <a:latin typeface="Times New Roman" panose="02020603050405020304" pitchFamily="18" charset="0"/>
                <a:cs typeface="Times New Roman" panose="02020603050405020304" pitchFamily="18" charset="0"/>
              </a:rPr>
              <a:t>-</a:t>
            </a:r>
            <a:r>
              <a:rPr lang="en-US" sz="3600" b="1" dirty="0" err="1">
                <a:solidFill>
                  <a:srgbClr val="0000CC"/>
                </a:solidFill>
                <a:latin typeface="Times New Roman" panose="02020603050405020304" pitchFamily="18" charset="0"/>
                <a:cs typeface="Times New Roman" panose="02020603050405020304" pitchFamily="18" charset="0"/>
              </a:rPr>
              <a:t>xanh</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phần</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vì</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ngưỡng</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mộ</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người</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đã</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tìm</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ra</a:t>
            </a:r>
            <a:r>
              <a:rPr lang="en-US" sz="3600" b="1" dirty="0">
                <a:solidFill>
                  <a:srgbClr val="0000CC"/>
                </a:solidFill>
                <a:latin typeface="Times New Roman" panose="02020603050405020304" pitchFamily="18" charset="0"/>
                <a:cs typeface="Times New Roman" panose="02020603050405020304" pitchFamily="18" charset="0"/>
              </a:rPr>
              <a:t> vi </a:t>
            </a:r>
            <a:r>
              <a:rPr lang="en-US" sz="3600" b="1" dirty="0" err="1">
                <a:solidFill>
                  <a:srgbClr val="0000CC"/>
                </a:solidFill>
                <a:latin typeface="Times New Roman" panose="02020603050405020304" pitchFamily="18" charset="0"/>
                <a:cs typeface="Times New Roman" panose="02020603050405020304" pitchFamily="18" charset="0"/>
              </a:rPr>
              <a:t>trùng</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dịch</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hạch</a:t>
            </a:r>
            <a:r>
              <a:rPr lang="en-US" sz="3600" b="1" dirty="0">
                <a:solidFill>
                  <a:srgbClr val="0000CC"/>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phần</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vì</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tò</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mò</a:t>
            </a:r>
            <a:r>
              <a:rPr lang="en-US" sz="3600" b="1">
                <a:solidFill>
                  <a:srgbClr val="0000CC"/>
                </a:solidFill>
                <a:latin typeface="Times New Roman" panose="02020603050405020304" pitchFamily="18" charset="0"/>
                <a:cs typeface="Times New Roman" panose="02020603050405020304" pitchFamily="18" charset="0"/>
              </a:rPr>
              <a:t>. </a:t>
            </a:r>
            <a:endParaRPr lang="en-US" sz="36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7279763"/>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fade">
                                      <p:cBhvr>
                                        <p:cTn id="7" dur="500"/>
                                        <p:tgtEl>
                                          <p:spTgt spid="4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1"/>
                                        </p:tgtEl>
                                        <p:attrNameLst>
                                          <p:attrName>style.visibility</p:attrName>
                                        </p:attrNameLst>
                                      </p:cBhvr>
                                      <p:to>
                                        <p:strVal val="visible"/>
                                      </p:to>
                                    </p:set>
                                    <p:animEffect transition="in" filter="fade">
                                      <p:cBhvr>
                                        <p:cTn id="12"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4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27" name="Group 26"/>
          <p:cNvGrpSpPr/>
          <p:nvPr/>
        </p:nvGrpSpPr>
        <p:grpSpPr>
          <a:xfrm>
            <a:off x="1718225" y="1891336"/>
            <a:ext cx="2319747" cy="699983"/>
            <a:chOff x="1259767" y="1442589"/>
            <a:chExt cx="2319747" cy="699983"/>
          </a:xfrm>
        </p:grpSpPr>
        <p:sp>
          <p:nvSpPr>
            <p:cNvPr id="28" name="Rectangle 27"/>
            <p:cNvSpPr/>
            <p:nvPr/>
          </p:nvSpPr>
          <p:spPr>
            <a:xfrm>
              <a:off x="1259767" y="1442589"/>
              <a:ext cx="2319747"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Luyện đọc</a:t>
              </a:r>
            </a:p>
          </p:txBody>
        </p:sp>
        <p:cxnSp>
          <p:nvCxnSpPr>
            <p:cNvPr id="29" name="Straight Connector 28"/>
            <p:cNvCxnSpPr/>
            <p:nvPr/>
          </p:nvCxnSpPr>
          <p:spPr>
            <a:xfrm>
              <a:off x="1338517" y="2142572"/>
              <a:ext cx="220980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30" name="Group 29"/>
          <p:cNvGrpSpPr/>
          <p:nvPr/>
        </p:nvGrpSpPr>
        <p:grpSpPr>
          <a:xfrm>
            <a:off x="8753147" y="1907107"/>
            <a:ext cx="2877445" cy="685384"/>
            <a:chOff x="1024127" y="1442589"/>
            <a:chExt cx="2877445" cy="685384"/>
          </a:xfrm>
        </p:grpSpPr>
        <p:sp>
          <p:nvSpPr>
            <p:cNvPr id="31" name="Rectangle 30"/>
            <p:cNvSpPr/>
            <p:nvPr/>
          </p:nvSpPr>
          <p:spPr>
            <a:xfrm>
              <a:off x="1024127" y="1442589"/>
              <a:ext cx="2791030"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Tìm hiểu bài</a:t>
              </a:r>
            </a:p>
          </p:txBody>
        </p:sp>
        <p:cxnSp>
          <p:nvCxnSpPr>
            <p:cNvPr id="32" name="Straight Connector 31"/>
            <p:cNvCxnSpPr/>
            <p:nvPr/>
          </p:nvCxnSpPr>
          <p:spPr>
            <a:xfrm>
              <a:off x="1095099" y="2127973"/>
              <a:ext cx="2806473"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40" name="Rectangle 39"/>
          <p:cNvSpPr/>
          <p:nvPr/>
        </p:nvSpPr>
        <p:spPr>
          <a:xfrm>
            <a:off x="5515009" y="3252207"/>
            <a:ext cx="10233818" cy="2308324"/>
          </a:xfrm>
          <a:prstGeom prst="rect">
            <a:avLst/>
          </a:prstGeom>
        </p:spPr>
        <p:txBody>
          <a:bodyPr wrap="square">
            <a:spAutoFit/>
          </a:bodyPr>
          <a:lstStyle/>
          <a:p>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Câu</a:t>
            </a:r>
            <a:r>
              <a:rPr lang="en-US" sz="3600" b="1" dirty="0">
                <a:solidFill>
                  <a:srgbClr val="FF0000"/>
                </a:solidFill>
                <a:latin typeface="Times New Roman" pitchFamily="18" charset="0"/>
                <a:cs typeface="Times New Roman" pitchFamily="18" charset="0"/>
              </a:rPr>
              <a:t> 4: </a:t>
            </a:r>
            <a:r>
              <a:rPr lang="en-US" sz="3600" b="1" dirty="0" err="1">
                <a:solidFill>
                  <a:srgbClr val="FF0000"/>
                </a:solidFill>
                <a:latin typeface="Times New Roman" panose="02020603050405020304" pitchFamily="18" charset="0"/>
                <a:cs typeface="Times New Roman" panose="02020603050405020304" pitchFamily="18" charset="0"/>
              </a:rPr>
              <a:t>Câu</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nói</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Trái</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đất</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đích</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thực</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là</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ngôi</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nhà</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của</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chúng</a:t>
            </a:r>
            <a:r>
              <a:rPr lang="en-US" sz="3600" b="1" dirty="0">
                <a:solidFill>
                  <a:srgbClr val="FF0000"/>
                </a:solidFill>
                <a:latin typeface="Times New Roman" panose="02020603050405020304" pitchFamily="18" charset="0"/>
                <a:cs typeface="Times New Roman" panose="02020603050405020304" pitchFamily="18" charset="0"/>
              </a:rPr>
              <a:t> ta. </a:t>
            </a:r>
            <a:r>
              <a:rPr lang="en-US" sz="3600" b="1" dirty="0" err="1">
                <a:solidFill>
                  <a:srgbClr val="FF0000"/>
                </a:solidFill>
                <a:latin typeface="Times New Roman" panose="02020603050405020304" pitchFamily="18" charset="0"/>
                <a:cs typeface="Times New Roman" panose="02020603050405020304" pitchFamily="18" charset="0"/>
              </a:rPr>
              <a:t>Những</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đứa</a:t>
            </a:r>
            <a:r>
              <a:rPr lang="en-US" sz="3600" b="1" dirty="0">
                <a:solidFill>
                  <a:srgbClr val="FF0000"/>
                </a:solidFill>
                <a:latin typeface="Times New Roman" panose="02020603050405020304" pitchFamily="18" charset="0"/>
                <a:cs typeface="Times New Roman" panose="02020603050405020304" pitchFamily="18" charset="0"/>
              </a:rPr>
              <a:t> con </a:t>
            </a:r>
            <a:r>
              <a:rPr lang="en-US" sz="3600" b="1" dirty="0" err="1">
                <a:solidFill>
                  <a:srgbClr val="FF0000"/>
                </a:solidFill>
                <a:latin typeface="Times New Roman" panose="02020603050405020304" pitchFamily="18" charset="0"/>
                <a:cs typeface="Times New Roman" panose="02020603050405020304" pitchFamily="18" charset="0"/>
              </a:rPr>
              <a:t>trong</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nhà</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phải</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thương</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yêu</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và</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có</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bổn</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phận</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giúp</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đỡ</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lẫn</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nhau</a:t>
            </a:r>
            <a:r>
              <a:rPr lang="en-US" sz="3600" b="1" dirty="0">
                <a:solidFill>
                  <a:srgbClr val="FF0000"/>
                </a:solidFill>
                <a:latin typeface="Times New Roman" panose="02020603050405020304" pitchFamily="18" charset="0"/>
                <a:cs typeface="Times New Roman" panose="02020603050405020304" pitchFamily="18" charset="0"/>
              </a:rPr>
              <a:t>.” Cho </a:t>
            </a:r>
            <a:r>
              <a:rPr lang="en-US" sz="3600" b="1" dirty="0" err="1">
                <a:solidFill>
                  <a:srgbClr val="FF0000"/>
                </a:solidFill>
                <a:latin typeface="Times New Roman" panose="02020603050405020304" pitchFamily="18" charset="0"/>
                <a:cs typeface="Times New Roman" panose="02020603050405020304" pitchFamily="18" charset="0"/>
              </a:rPr>
              <a:t>thấy</a:t>
            </a:r>
            <a:r>
              <a:rPr lang="en-US" sz="3600" b="1" dirty="0">
                <a:solidFill>
                  <a:srgbClr val="FF0000"/>
                </a:solidFill>
                <a:latin typeface="Times New Roman" panose="02020603050405020304" pitchFamily="18" charset="0"/>
                <a:cs typeface="Times New Roman" panose="02020603050405020304" pitchFamily="18" charset="0"/>
              </a:rPr>
              <a:t> Y-</a:t>
            </a:r>
            <a:r>
              <a:rPr lang="en-US" sz="3600" b="1" dirty="0" err="1">
                <a:solidFill>
                  <a:srgbClr val="FF0000"/>
                </a:solidFill>
                <a:latin typeface="Times New Roman" panose="02020603050405020304" pitchFamily="18" charset="0"/>
                <a:cs typeface="Times New Roman" panose="02020603050405020304" pitchFamily="18" charset="0"/>
              </a:rPr>
              <a:t>éc</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err="1">
                <a:solidFill>
                  <a:srgbClr val="FF0000"/>
                </a:solidFill>
                <a:latin typeface="Times New Roman" panose="02020603050405020304" pitchFamily="18" charset="0"/>
                <a:cs typeface="Times New Roman" panose="02020603050405020304" pitchFamily="18" charset="0"/>
              </a:rPr>
              <a:t>xanh</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là</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người</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như</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thế</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nào</a:t>
            </a:r>
            <a:r>
              <a:rPr lang="en-US" sz="3600" b="1" dirty="0">
                <a:solidFill>
                  <a:srgbClr val="FF0000"/>
                </a:solidFill>
                <a:latin typeface="Times New Roman" panose="02020603050405020304" pitchFamily="18" charset="0"/>
                <a:cs typeface="Times New Roman" panose="02020603050405020304" pitchFamily="18" charset="0"/>
              </a:rPr>
              <a:t>?</a:t>
            </a:r>
          </a:p>
        </p:txBody>
      </p:sp>
      <p:sp>
        <p:nvSpPr>
          <p:cNvPr id="41" name="Rectangle 40"/>
          <p:cNvSpPr/>
          <p:nvPr/>
        </p:nvSpPr>
        <p:spPr>
          <a:xfrm>
            <a:off x="5852319" y="5620081"/>
            <a:ext cx="9480436" cy="1754326"/>
          </a:xfrm>
          <a:prstGeom prst="rect">
            <a:avLst/>
          </a:prstGeom>
        </p:spPr>
        <p:txBody>
          <a:bodyPr wrap="square">
            <a:spAutoFit/>
          </a:bodyPr>
          <a:lstStyle/>
          <a:p>
            <a:pPr algn="just"/>
            <a:r>
              <a:rPr lang="nl-NL" sz="3600" b="1" i="1" dirty="0">
                <a:solidFill>
                  <a:srgbClr val="0000CC"/>
                </a:solidFill>
                <a:latin typeface="Times New Roman" pitchFamily="18" charset="0"/>
                <a:cs typeface="Times New Roman" pitchFamily="18" charset="0"/>
              </a:rPr>
              <a:t>     Cho thấy Y-éc-xanh là người rất có ý thức về trách nhiệm và bổn phận của mỗi người trong ngôi nhà Trái Đất.</a:t>
            </a:r>
            <a:endParaRPr lang="en-US" sz="3600" b="1" i="1" dirty="0">
              <a:solidFill>
                <a:srgbClr val="0000CC"/>
              </a:solidFill>
              <a:latin typeface="Times New Roman" panose="02020603050405020304" pitchFamily="18" charset="0"/>
              <a:cs typeface="Times New Roman" panose="02020603050405020304" pitchFamily="18" charset="0"/>
            </a:endParaRPr>
          </a:p>
        </p:txBody>
      </p:sp>
      <p:sp>
        <p:nvSpPr>
          <p:cNvPr id="43" name="TextBox 42">
            <a:extLst>
              <a:ext uri="{FF2B5EF4-FFF2-40B4-BE49-F238E27FC236}">
                <a16:creationId xmlns:a16="http://schemas.microsoft.com/office/drawing/2014/main" id="{5275BD87-2735-F2DC-7C4D-D03E1F497D67}"/>
              </a:ext>
            </a:extLst>
          </p:cNvPr>
          <p:cNvSpPr txBox="1"/>
          <p:nvPr/>
        </p:nvSpPr>
        <p:spPr>
          <a:xfrm>
            <a:off x="3136377" y="1368519"/>
            <a:ext cx="10820400" cy="564257"/>
          </a:xfrm>
          <a:prstGeom prst="rect">
            <a:avLst/>
          </a:prstGeom>
          <a:noFill/>
        </p:spPr>
        <p:txBody>
          <a:bodyPr wrap="square">
            <a:spAutoFit/>
          </a:bodyPr>
          <a:lstStyle/>
          <a:p>
            <a:pPr marL="457200" indent="-457200" algn="ctr">
              <a:lnSpc>
                <a:spcPct val="120000"/>
              </a:lnSpc>
            </a:pPr>
            <a:r>
              <a:rPr lang="nl-NL" sz="2800" b="1" dirty="0">
                <a:solidFill>
                  <a:srgbClr val="FF0000"/>
                </a:solidFill>
                <a:effectLst/>
                <a:latin typeface="Times New Roman" panose="02020603050405020304" pitchFamily="18" charset="0"/>
                <a:ea typeface="Times New Roman" panose="02020603050405020304" pitchFamily="18" charset="0"/>
              </a:rPr>
              <a:t>Bài </a:t>
            </a:r>
            <a:r>
              <a:rPr lang="vi-VN" sz="2800" b="1" dirty="0">
                <a:solidFill>
                  <a:srgbClr val="FF0000"/>
                </a:solidFill>
                <a:effectLst/>
                <a:latin typeface="Times New Roman" panose="02020603050405020304" pitchFamily="18" charset="0"/>
                <a:ea typeface="Times New Roman" panose="02020603050405020304" pitchFamily="18" charset="0"/>
              </a:rPr>
              <a:t>2</a:t>
            </a:r>
            <a:r>
              <a:rPr lang="en-US" sz="2800" b="1" dirty="0">
                <a:solidFill>
                  <a:srgbClr val="FF0000"/>
                </a:solidFill>
                <a:effectLst/>
                <a:latin typeface="Times New Roman" panose="02020603050405020304" pitchFamily="18" charset="0"/>
                <a:ea typeface="Times New Roman" panose="02020603050405020304" pitchFamily="18" charset="0"/>
              </a:rPr>
              <a:t>9</a:t>
            </a:r>
            <a:r>
              <a:rPr lang="nl-NL" sz="2800" b="1" dirty="0">
                <a:solidFill>
                  <a:srgbClr val="FF0000"/>
                </a:solidFill>
                <a:effectLst/>
                <a:latin typeface="Times New Roman" panose="02020603050405020304" pitchFamily="18" charset="0"/>
                <a:ea typeface="Times New Roman" panose="02020603050405020304" pitchFamily="18" charset="0"/>
              </a:rPr>
              <a:t>: </a:t>
            </a:r>
            <a:r>
              <a:rPr lang="en-US" sz="2800" b="1" dirty="0">
                <a:solidFill>
                  <a:srgbClr val="FF0000"/>
                </a:solidFill>
                <a:effectLst/>
                <a:latin typeface="Times New Roman" panose="02020603050405020304" pitchFamily="18" charset="0"/>
                <a:ea typeface="Times New Roman" panose="02020603050405020304" pitchFamily="18" charset="0"/>
              </a:rPr>
              <a:t>BÁC SỸ Y- ÉC –XANH </a:t>
            </a:r>
            <a:r>
              <a:rPr lang="nl-NL" sz="2800" b="1" dirty="0">
                <a:solidFill>
                  <a:srgbClr val="FF0000"/>
                </a:solidFill>
                <a:effectLst/>
                <a:latin typeface="Times New Roman" panose="02020603050405020304" pitchFamily="18" charset="0"/>
                <a:ea typeface="Times New Roman" panose="02020603050405020304" pitchFamily="18" charset="0"/>
              </a:rPr>
              <a:t>(T1+2)</a:t>
            </a:r>
            <a:endParaRPr lang="en-US" sz="2800" dirty="0">
              <a:solidFill>
                <a:srgbClr val="FF0000"/>
              </a:solidFill>
              <a:effectLst/>
              <a:latin typeface="Times New Roman" panose="02020603050405020304" pitchFamily="18" charset="0"/>
              <a:ea typeface="Times New Roman" panose="02020603050405020304" pitchFamily="18" charset="0"/>
            </a:endParaRPr>
          </a:p>
        </p:txBody>
      </p:sp>
      <p:cxnSp>
        <p:nvCxnSpPr>
          <p:cNvPr id="23" name="Straight Connector 22"/>
          <p:cNvCxnSpPr/>
          <p:nvPr/>
        </p:nvCxnSpPr>
        <p:spPr>
          <a:xfrm>
            <a:off x="5448300" y="2667000"/>
            <a:ext cx="0" cy="5029200"/>
          </a:xfrm>
          <a:prstGeom prst="line">
            <a:avLst/>
          </a:prstGeom>
          <a:ln>
            <a:solidFill>
              <a:srgbClr val="0000CC"/>
            </a:solidFill>
          </a:ln>
        </p:spPr>
        <p:style>
          <a:lnRef idx="2">
            <a:schemeClr val="dk1"/>
          </a:lnRef>
          <a:fillRef idx="0">
            <a:schemeClr val="dk1"/>
          </a:fillRef>
          <a:effectRef idx="1">
            <a:schemeClr val="dk1"/>
          </a:effectRef>
          <a:fontRef idx="minor">
            <a:schemeClr val="tx1"/>
          </a:fontRef>
        </p:style>
      </p:cxnSp>
      <p:sp>
        <p:nvSpPr>
          <p:cNvPr id="24" name="Rectangle 23">
            <a:extLst>
              <a:ext uri="{FF2B5EF4-FFF2-40B4-BE49-F238E27FC236}">
                <a16:creationId xmlns:a16="http://schemas.microsoft.com/office/drawing/2014/main" id="{7ADA4CC7-1C0D-3897-8D31-6E8084AE67F3}"/>
              </a:ext>
            </a:extLst>
          </p:cNvPr>
          <p:cNvSpPr/>
          <p:nvPr/>
        </p:nvSpPr>
        <p:spPr>
          <a:xfrm>
            <a:off x="499902" y="2743200"/>
            <a:ext cx="3200399" cy="646331"/>
          </a:xfrm>
          <a:prstGeom prst="rect">
            <a:avLst/>
          </a:prstGeom>
        </p:spPr>
        <p:txBody>
          <a:bodyPr wrap="square">
            <a:spAutoFit/>
          </a:bodyPr>
          <a:lstStyle/>
          <a:p>
            <a:pPr algn="just"/>
            <a:r>
              <a:rPr lang="en-US" sz="3600" b="1" dirty="0">
                <a:solidFill>
                  <a:srgbClr val="0000CC"/>
                </a:solidFill>
                <a:latin typeface="Times New Roman" panose="02020603050405020304" pitchFamily="18" charset="0"/>
                <a:cs typeface="Times New Roman" panose="02020603050405020304" pitchFamily="18" charset="0"/>
              </a:rPr>
              <a:t>Y-</a:t>
            </a:r>
            <a:r>
              <a:rPr lang="en-US" sz="3600" b="1" dirty="0" err="1">
                <a:solidFill>
                  <a:srgbClr val="0000CC"/>
                </a:solidFill>
                <a:latin typeface="Times New Roman" panose="02020603050405020304" pitchFamily="18" charset="0"/>
                <a:cs typeface="Times New Roman" panose="02020603050405020304" pitchFamily="18" charset="0"/>
              </a:rPr>
              <a:t>éc</a:t>
            </a:r>
            <a:r>
              <a:rPr lang="en-US" sz="3600" b="1" dirty="0">
                <a:solidFill>
                  <a:srgbClr val="0000CC"/>
                </a:solidFill>
                <a:latin typeface="Times New Roman" panose="02020603050405020304" pitchFamily="18" charset="0"/>
                <a:cs typeface="Times New Roman" panose="02020603050405020304" pitchFamily="18" charset="0"/>
              </a:rPr>
              <a:t>-</a:t>
            </a:r>
            <a:r>
              <a:rPr lang="en-US" sz="3600" b="1" dirty="0" err="1">
                <a:solidFill>
                  <a:srgbClr val="0000CC"/>
                </a:solidFill>
                <a:latin typeface="Times New Roman" panose="02020603050405020304" pitchFamily="18" charset="0"/>
                <a:cs typeface="Times New Roman" panose="02020603050405020304" pitchFamily="18" charset="0"/>
              </a:rPr>
              <a:t>xanh</a:t>
            </a:r>
            <a:r>
              <a:rPr lang="en-US" sz="3600" b="1" dirty="0">
                <a:solidFill>
                  <a:srgbClr val="0000CC"/>
                </a:solidFill>
                <a:latin typeface="Times New Roman" pitchFamily="18" charset="0"/>
                <a:cs typeface="Times New Roman" pitchFamily="18" charset="0"/>
              </a:rPr>
              <a:t>, </a:t>
            </a:r>
          </a:p>
        </p:txBody>
      </p:sp>
      <p:sp>
        <p:nvSpPr>
          <p:cNvPr id="25" name="Rectangle 24">
            <a:extLst>
              <a:ext uri="{FF2B5EF4-FFF2-40B4-BE49-F238E27FC236}">
                <a16:creationId xmlns:a16="http://schemas.microsoft.com/office/drawing/2014/main" id="{CCC150ED-8064-6E49-0B73-85F469552E29}"/>
              </a:ext>
            </a:extLst>
          </p:cNvPr>
          <p:cNvSpPr/>
          <p:nvPr/>
        </p:nvSpPr>
        <p:spPr>
          <a:xfrm>
            <a:off x="2779194" y="2749728"/>
            <a:ext cx="2006325" cy="646331"/>
          </a:xfrm>
          <a:prstGeom prst="rect">
            <a:avLst/>
          </a:prstGeom>
        </p:spPr>
        <p:txBody>
          <a:bodyPr wrap="square">
            <a:spAutoFit/>
          </a:bodyPr>
          <a:lstStyle/>
          <a:p>
            <a:pPr algn="just"/>
            <a:r>
              <a:rPr lang="en-US" sz="3600" b="1" dirty="0" err="1">
                <a:solidFill>
                  <a:srgbClr val="0000CC"/>
                </a:solidFill>
                <a:latin typeface="Times New Roman" panose="02020603050405020304" pitchFamily="18" charset="0"/>
                <a:cs typeface="Times New Roman" panose="02020603050405020304" pitchFamily="18" charset="0"/>
              </a:rPr>
              <a:t>sờn</a:t>
            </a:r>
            <a:r>
              <a:rPr lang="en-US" sz="3600" b="1" dirty="0">
                <a:solidFill>
                  <a:srgbClr val="0000CC"/>
                </a:solidFill>
                <a:latin typeface="Times New Roman" pitchFamily="18" charset="0"/>
                <a:cs typeface="Times New Roman" pitchFamily="18" charset="0"/>
              </a:rPr>
              <a:t>, </a:t>
            </a:r>
          </a:p>
        </p:txBody>
      </p:sp>
      <p:sp>
        <p:nvSpPr>
          <p:cNvPr id="39" name="Rectangle 38">
            <a:extLst>
              <a:ext uri="{FF2B5EF4-FFF2-40B4-BE49-F238E27FC236}">
                <a16:creationId xmlns:a16="http://schemas.microsoft.com/office/drawing/2014/main" id="{6C63BE3D-9836-D04F-310B-E909578DFCCD}"/>
              </a:ext>
            </a:extLst>
          </p:cNvPr>
          <p:cNvSpPr/>
          <p:nvPr/>
        </p:nvSpPr>
        <p:spPr>
          <a:xfrm>
            <a:off x="3794916" y="2746464"/>
            <a:ext cx="1371600" cy="646331"/>
          </a:xfrm>
          <a:prstGeom prst="rect">
            <a:avLst/>
          </a:prstGeom>
        </p:spPr>
        <p:txBody>
          <a:bodyPr wrap="square">
            <a:spAutoFit/>
          </a:bodyPr>
          <a:lstStyle/>
          <a:p>
            <a:pPr algn="just"/>
            <a:r>
              <a:rPr lang="nl-NL" sz="3600" b="1" dirty="0">
                <a:solidFill>
                  <a:srgbClr val="0000CC"/>
                </a:solidFill>
                <a:latin typeface="Times New Roman" panose="02020603050405020304" pitchFamily="18" charset="0"/>
                <a:cs typeface="Times New Roman" panose="02020603050405020304" pitchFamily="18" charset="0"/>
              </a:rPr>
              <a:t>ủi</a:t>
            </a:r>
            <a:r>
              <a:rPr lang="en-US" sz="3600" b="1" dirty="0">
                <a:solidFill>
                  <a:srgbClr val="0000CC"/>
                </a:solidFill>
                <a:latin typeface="Times New Roman" pitchFamily="18" charset="0"/>
                <a:cs typeface="Times New Roman" pitchFamily="18" charset="0"/>
              </a:rPr>
              <a:t>, </a:t>
            </a:r>
          </a:p>
        </p:txBody>
      </p:sp>
      <p:sp>
        <p:nvSpPr>
          <p:cNvPr id="42" name="Rectangle 41">
            <a:extLst>
              <a:ext uri="{FF2B5EF4-FFF2-40B4-BE49-F238E27FC236}">
                <a16:creationId xmlns:a16="http://schemas.microsoft.com/office/drawing/2014/main" id="{BEE861A9-F8E1-0A30-02BA-6EEBEED79BD9}"/>
              </a:ext>
            </a:extLst>
          </p:cNvPr>
          <p:cNvSpPr/>
          <p:nvPr/>
        </p:nvSpPr>
        <p:spPr>
          <a:xfrm>
            <a:off x="4471854" y="2762428"/>
            <a:ext cx="923265" cy="646331"/>
          </a:xfrm>
          <a:prstGeom prst="rect">
            <a:avLst/>
          </a:prstGeom>
        </p:spPr>
        <p:txBody>
          <a:bodyPr wrap="square">
            <a:spAutoFit/>
          </a:bodyPr>
          <a:lstStyle/>
          <a:p>
            <a:pPr algn="just"/>
            <a:r>
              <a:rPr lang="nl-NL" sz="3600" b="1" smtClean="0">
                <a:solidFill>
                  <a:srgbClr val="0000CC"/>
                </a:solidFill>
                <a:latin typeface="Times New Roman" panose="02020603050405020304" pitchFamily="18" charset="0"/>
                <a:cs typeface="Times New Roman" panose="02020603050405020304" pitchFamily="18" charset="0"/>
              </a:rPr>
              <a:t>đỡ</a:t>
            </a:r>
            <a:r>
              <a:rPr lang="en-US" sz="3600" b="1" smtClean="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44" name="TextBox 43">
            <a:extLst>
              <a:ext uri="{FF2B5EF4-FFF2-40B4-BE49-F238E27FC236}">
                <a16:creationId xmlns:a16="http://schemas.microsoft.com/office/drawing/2014/main" id="{149DB071-B878-EBFF-10E5-F640BD6836EC}"/>
              </a:ext>
            </a:extLst>
          </p:cNvPr>
          <p:cNvSpPr txBox="1"/>
          <p:nvPr/>
        </p:nvSpPr>
        <p:spPr>
          <a:xfrm>
            <a:off x="573996" y="3382903"/>
            <a:ext cx="2876918" cy="646331"/>
          </a:xfrm>
          <a:prstGeom prst="rect">
            <a:avLst/>
          </a:prstGeom>
          <a:noFill/>
        </p:spPr>
        <p:txBody>
          <a:bodyPr wrap="square">
            <a:spAutoFit/>
          </a:bodyPr>
          <a:lstStyle/>
          <a:p>
            <a:r>
              <a:rPr lang="en-US" sz="3600" b="1" err="1">
                <a:solidFill>
                  <a:srgbClr val="0000CC"/>
                </a:solidFill>
                <a:latin typeface="Times New Roman" panose="02020603050405020304" pitchFamily="18" charset="0"/>
                <a:cs typeface="Times New Roman" panose="02020603050405020304" pitchFamily="18" charset="0"/>
              </a:rPr>
              <a:t>cuộc</a:t>
            </a:r>
            <a:r>
              <a:rPr lang="en-US" sz="3600" b="1">
                <a:solidFill>
                  <a:srgbClr val="0000CC"/>
                </a:solidFill>
                <a:latin typeface="Times New Roman" panose="02020603050405020304" pitchFamily="18" charset="0"/>
                <a:cs typeface="Times New Roman" panose="02020603050405020304" pitchFamily="18" charset="0"/>
              </a:rPr>
              <a:t> </a:t>
            </a:r>
            <a:r>
              <a:rPr lang="en-US" sz="3600" b="1" smtClean="0">
                <a:solidFill>
                  <a:srgbClr val="0000CC"/>
                </a:solidFill>
                <a:latin typeface="Times New Roman" panose="02020603050405020304" pitchFamily="18" charset="0"/>
                <a:cs typeface="Times New Roman" panose="02020603050405020304" pitchFamily="18" charset="0"/>
              </a:rPr>
              <a:t>sống </a:t>
            </a:r>
            <a:endParaRPr lang="en-US" sz="3600" dirty="0"/>
          </a:p>
        </p:txBody>
      </p:sp>
      <p:sp>
        <p:nvSpPr>
          <p:cNvPr id="45" name="Rectangle 44">
            <a:extLst>
              <a:ext uri="{FF2B5EF4-FFF2-40B4-BE49-F238E27FC236}">
                <a16:creationId xmlns:a16="http://schemas.microsoft.com/office/drawing/2014/main" id="{C596282E-811E-FE56-C969-35476931F8F5}"/>
              </a:ext>
            </a:extLst>
          </p:cNvPr>
          <p:cNvSpPr/>
          <p:nvPr/>
        </p:nvSpPr>
        <p:spPr>
          <a:xfrm>
            <a:off x="455106" y="4279880"/>
            <a:ext cx="4711410" cy="3416320"/>
          </a:xfrm>
          <a:prstGeom prst="rect">
            <a:avLst/>
          </a:prstGeom>
        </p:spPr>
        <p:txBody>
          <a:bodyPr wrap="square">
            <a:spAutoFit/>
          </a:bodyPr>
          <a:lstStyle/>
          <a:p>
            <a:pPr algn="just"/>
            <a:r>
              <a:rPr lang="en-US" sz="3600" b="1" dirty="0">
                <a:solidFill>
                  <a:srgbClr val="0000CC"/>
                </a:solidFill>
                <a:latin typeface="Times New Roman" panose="02020603050405020304" pitchFamily="18" charset="0"/>
                <a:cs typeface="Times New Roman" panose="02020603050405020304" pitchFamily="18" charset="0"/>
              </a:rPr>
              <a:t> +  </a:t>
            </a:r>
            <a:r>
              <a:rPr lang="en-US" sz="3600" b="1" dirty="0" err="1">
                <a:solidFill>
                  <a:srgbClr val="0000CC"/>
                </a:solidFill>
                <a:latin typeface="Times New Roman" panose="02020603050405020304" pitchFamily="18" charset="0"/>
                <a:cs typeface="Times New Roman" panose="02020603050405020304" pitchFamily="18" charset="0"/>
              </a:rPr>
              <a:t>Bà</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khách</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ao</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ước</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gặp</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bác</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sĩ</a:t>
            </a:r>
            <a:r>
              <a:rPr lang="en-US" sz="3600" b="1" dirty="0">
                <a:solidFill>
                  <a:srgbClr val="0000CC"/>
                </a:solidFill>
                <a:latin typeface="Times New Roman" panose="02020603050405020304" pitchFamily="18" charset="0"/>
                <a:cs typeface="Times New Roman" panose="02020603050405020304" pitchFamily="18" charset="0"/>
              </a:rPr>
              <a:t> Y-</a:t>
            </a:r>
            <a:r>
              <a:rPr lang="en-US" sz="3600" b="1" dirty="0" err="1">
                <a:solidFill>
                  <a:srgbClr val="0000CC"/>
                </a:solidFill>
                <a:latin typeface="Times New Roman" panose="02020603050405020304" pitchFamily="18" charset="0"/>
                <a:cs typeface="Times New Roman" panose="02020603050405020304" pitchFamily="18" charset="0"/>
              </a:rPr>
              <a:t>éc</a:t>
            </a:r>
            <a:r>
              <a:rPr lang="en-US" sz="3600" b="1" dirty="0">
                <a:solidFill>
                  <a:srgbClr val="0000CC"/>
                </a:solidFill>
                <a:latin typeface="Times New Roman" panose="02020603050405020304" pitchFamily="18" charset="0"/>
                <a:cs typeface="Times New Roman" panose="02020603050405020304" pitchFamily="18" charset="0"/>
              </a:rPr>
              <a:t>-</a:t>
            </a:r>
            <a:r>
              <a:rPr lang="en-US" sz="3600" b="1" dirty="0" err="1">
                <a:solidFill>
                  <a:srgbClr val="0000CC"/>
                </a:solidFill>
                <a:latin typeface="Times New Roman" panose="02020603050405020304" pitchFamily="18" charset="0"/>
                <a:cs typeface="Times New Roman" panose="02020603050405020304" pitchFamily="18" charset="0"/>
              </a:rPr>
              <a:t>xanh</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phần</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vì</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ngưỡng</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mộ</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người</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đã</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tìm</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ra</a:t>
            </a:r>
            <a:r>
              <a:rPr lang="en-US" sz="3600" b="1" dirty="0">
                <a:solidFill>
                  <a:srgbClr val="0000CC"/>
                </a:solidFill>
                <a:latin typeface="Times New Roman" panose="02020603050405020304" pitchFamily="18" charset="0"/>
                <a:cs typeface="Times New Roman" panose="02020603050405020304" pitchFamily="18" charset="0"/>
              </a:rPr>
              <a:t> vi </a:t>
            </a:r>
            <a:r>
              <a:rPr lang="en-US" sz="3600" b="1" dirty="0" err="1">
                <a:solidFill>
                  <a:srgbClr val="0000CC"/>
                </a:solidFill>
                <a:latin typeface="Times New Roman" panose="02020603050405020304" pitchFamily="18" charset="0"/>
                <a:cs typeface="Times New Roman" panose="02020603050405020304" pitchFamily="18" charset="0"/>
              </a:rPr>
              <a:t>trùng</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dịch</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hạch</a:t>
            </a:r>
            <a:r>
              <a:rPr lang="en-US" sz="3600" b="1" dirty="0">
                <a:solidFill>
                  <a:srgbClr val="0000CC"/>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phần</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vì</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tò</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mò</a:t>
            </a:r>
            <a:r>
              <a:rPr lang="en-US" sz="3600" b="1">
                <a:solidFill>
                  <a:srgbClr val="0000CC"/>
                </a:solidFill>
                <a:latin typeface="Times New Roman" panose="02020603050405020304" pitchFamily="18" charset="0"/>
                <a:cs typeface="Times New Roman" panose="02020603050405020304" pitchFamily="18" charset="0"/>
              </a:rPr>
              <a:t>. </a:t>
            </a:r>
            <a:endParaRPr lang="en-US" sz="36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3481037"/>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fade">
                                      <p:cBhvr>
                                        <p:cTn id="7" dur="500"/>
                                        <p:tgtEl>
                                          <p:spTgt spid="4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1"/>
                                        </p:tgtEl>
                                        <p:attrNameLst>
                                          <p:attrName>style.visibility</p:attrName>
                                        </p:attrNameLst>
                                      </p:cBhvr>
                                      <p:to>
                                        <p:strVal val="visible"/>
                                      </p:to>
                                    </p:set>
                                    <p:animEffect transition="in" filter="fade">
                                      <p:cBhvr>
                                        <p:cTn id="12"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4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27" name="Group 26"/>
          <p:cNvGrpSpPr/>
          <p:nvPr/>
        </p:nvGrpSpPr>
        <p:grpSpPr>
          <a:xfrm>
            <a:off x="1718225" y="1891336"/>
            <a:ext cx="2319747" cy="699983"/>
            <a:chOff x="1259767" y="1442589"/>
            <a:chExt cx="2319747" cy="699983"/>
          </a:xfrm>
        </p:grpSpPr>
        <p:sp>
          <p:nvSpPr>
            <p:cNvPr id="28" name="Rectangle 27"/>
            <p:cNvSpPr/>
            <p:nvPr/>
          </p:nvSpPr>
          <p:spPr>
            <a:xfrm>
              <a:off x="1259767" y="1442589"/>
              <a:ext cx="2319747"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Luyện đọc</a:t>
              </a:r>
            </a:p>
          </p:txBody>
        </p:sp>
        <p:cxnSp>
          <p:nvCxnSpPr>
            <p:cNvPr id="29" name="Straight Connector 28"/>
            <p:cNvCxnSpPr/>
            <p:nvPr/>
          </p:nvCxnSpPr>
          <p:spPr>
            <a:xfrm>
              <a:off x="1338517" y="2142572"/>
              <a:ext cx="220980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30" name="Group 29"/>
          <p:cNvGrpSpPr/>
          <p:nvPr/>
        </p:nvGrpSpPr>
        <p:grpSpPr>
          <a:xfrm>
            <a:off x="8753147" y="1907107"/>
            <a:ext cx="2877445" cy="685384"/>
            <a:chOff x="1024127" y="1442589"/>
            <a:chExt cx="2877445" cy="685384"/>
          </a:xfrm>
        </p:grpSpPr>
        <p:sp>
          <p:nvSpPr>
            <p:cNvPr id="31" name="Rectangle 30"/>
            <p:cNvSpPr/>
            <p:nvPr/>
          </p:nvSpPr>
          <p:spPr>
            <a:xfrm>
              <a:off x="1024127" y="1442589"/>
              <a:ext cx="2791030"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Tìm hiểu bài</a:t>
              </a:r>
            </a:p>
          </p:txBody>
        </p:sp>
        <p:cxnSp>
          <p:nvCxnSpPr>
            <p:cNvPr id="32" name="Straight Connector 31"/>
            <p:cNvCxnSpPr/>
            <p:nvPr/>
          </p:nvCxnSpPr>
          <p:spPr>
            <a:xfrm>
              <a:off x="1095099" y="2127973"/>
              <a:ext cx="2806473"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40" name="Rectangle 39"/>
          <p:cNvSpPr/>
          <p:nvPr/>
        </p:nvSpPr>
        <p:spPr>
          <a:xfrm>
            <a:off x="5515009" y="3252207"/>
            <a:ext cx="10233818" cy="1200329"/>
          </a:xfrm>
          <a:prstGeom prst="rect">
            <a:avLst/>
          </a:prstGeom>
        </p:spPr>
        <p:txBody>
          <a:bodyPr wrap="square">
            <a:spAutoFit/>
          </a:bodyPr>
          <a:lstStyle/>
          <a:p>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Câu</a:t>
            </a:r>
            <a:r>
              <a:rPr lang="en-US" sz="3600" b="1" dirty="0">
                <a:solidFill>
                  <a:srgbClr val="FF0000"/>
                </a:solidFill>
                <a:latin typeface="Times New Roman" pitchFamily="18" charset="0"/>
                <a:cs typeface="Times New Roman" pitchFamily="18" charset="0"/>
              </a:rPr>
              <a:t> 5: </a:t>
            </a:r>
            <a:r>
              <a:rPr lang="en-US" sz="3600" b="1" dirty="0" err="1">
                <a:solidFill>
                  <a:srgbClr val="FF0000"/>
                </a:solidFill>
                <a:latin typeface="Times New Roman" panose="02020603050405020304" pitchFamily="18" charset="0"/>
                <a:cs typeface="Times New Roman" panose="02020603050405020304" pitchFamily="18" charset="0"/>
              </a:rPr>
              <a:t>Em</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hãy</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nói</a:t>
            </a:r>
            <a:r>
              <a:rPr lang="en-US" sz="3600" b="1" dirty="0">
                <a:solidFill>
                  <a:srgbClr val="FF0000"/>
                </a:solidFill>
                <a:latin typeface="Times New Roman" panose="02020603050405020304" pitchFamily="18" charset="0"/>
                <a:cs typeface="Times New Roman" panose="02020603050405020304" pitchFamily="18" charset="0"/>
              </a:rPr>
              <a:t> 1-2 </a:t>
            </a:r>
            <a:r>
              <a:rPr lang="en-US" sz="3600" b="1" dirty="0" err="1">
                <a:solidFill>
                  <a:srgbClr val="FF0000"/>
                </a:solidFill>
                <a:latin typeface="Times New Roman" panose="02020603050405020304" pitchFamily="18" charset="0"/>
                <a:cs typeface="Times New Roman" panose="02020603050405020304" pitchFamily="18" charset="0"/>
              </a:rPr>
              <a:t>câu</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thể</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hiện</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lòng</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biết</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ơn</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với</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bác</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sĩ</a:t>
            </a:r>
            <a:r>
              <a:rPr lang="en-US" sz="3600" b="1" dirty="0">
                <a:solidFill>
                  <a:srgbClr val="FF0000"/>
                </a:solidFill>
                <a:latin typeface="Times New Roman" panose="02020603050405020304" pitchFamily="18" charset="0"/>
                <a:cs typeface="Times New Roman" panose="02020603050405020304" pitchFamily="18" charset="0"/>
              </a:rPr>
              <a:t> Y-</a:t>
            </a:r>
            <a:r>
              <a:rPr lang="en-US" sz="3600" b="1" dirty="0" err="1">
                <a:solidFill>
                  <a:srgbClr val="FF0000"/>
                </a:solidFill>
                <a:latin typeface="Times New Roman" panose="02020603050405020304" pitchFamily="18" charset="0"/>
                <a:cs typeface="Times New Roman" panose="02020603050405020304" pitchFamily="18" charset="0"/>
              </a:rPr>
              <a:t>éc</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err="1">
                <a:solidFill>
                  <a:srgbClr val="FF0000"/>
                </a:solidFill>
                <a:latin typeface="Times New Roman" panose="02020603050405020304" pitchFamily="18" charset="0"/>
                <a:cs typeface="Times New Roman" panose="02020603050405020304" pitchFamily="18" charset="0"/>
              </a:rPr>
              <a:t>xanh</a:t>
            </a:r>
            <a:r>
              <a:rPr lang="en-US" sz="3600" b="1" dirty="0">
                <a:solidFill>
                  <a:srgbClr val="FF0000"/>
                </a:solidFill>
                <a:latin typeface="Times New Roman" panose="02020603050405020304" pitchFamily="18" charset="0"/>
                <a:cs typeface="Times New Roman" panose="02020603050405020304" pitchFamily="18" charset="0"/>
              </a:rPr>
              <a:t>.</a:t>
            </a:r>
          </a:p>
        </p:txBody>
      </p:sp>
      <p:sp>
        <p:nvSpPr>
          <p:cNvPr id="41" name="Rectangle 40"/>
          <p:cNvSpPr/>
          <p:nvPr/>
        </p:nvSpPr>
        <p:spPr>
          <a:xfrm>
            <a:off x="5650104" y="4894804"/>
            <a:ext cx="9480436" cy="1754326"/>
          </a:xfrm>
          <a:prstGeom prst="rect">
            <a:avLst/>
          </a:prstGeom>
        </p:spPr>
        <p:txBody>
          <a:bodyPr wrap="square">
            <a:spAutoFit/>
          </a:bodyPr>
          <a:lstStyle/>
          <a:p>
            <a:r>
              <a:rPr lang="nl-NL" sz="3600" b="1" dirty="0">
                <a:solidFill>
                  <a:srgbClr val="0000CC"/>
                </a:solidFill>
                <a:latin typeface="Times New Roman" pitchFamily="18" charset="0"/>
                <a:cs typeface="Times New Roman" pitchFamily="18" charset="0"/>
              </a:rPr>
              <a:t>     - Thưa bác sĩ! Chúng cháu rất cảm ơn bác đã đến giúp đỡ nhân dân Việt Nam.</a:t>
            </a:r>
            <a:endParaRPr lang="en-US" sz="3600" b="1" dirty="0">
              <a:solidFill>
                <a:srgbClr val="0000CC"/>
              </a:solidFill>
              <a:latin typeface="Times New Roman" panose="02020603050405020304" pitchFamily="18" charset="0"/>
              <a:cs typeface="Times New Roman" panose="02020603050405020304" pitchFamily="18" charset="0"/>
            </a:endParaRPr>
          </a:p>
          <a:p>
            <a:r>
              <a:rPr lang="nl-NL" sz="3600" b="1" dirty="0">
                <a:solidFill>
                  <a:srgbClr val="0000CC"/>
                </a:solidFill>
                <a:latin typeface="Times New Roman" panose="02020603050405020304" pitchFamily="18" charset="0"/>
                <a:cs typeface="Times New Roman" panose="02020603050405020304" pitchFamily="18" charset="0"/>
              </a:rPr>
              <a:t>- Thưa bác sĩ! Chúng cháu vô cùng biết ơn bác. </a:t>
            </a:r>
            <a:endParaRPr lang="en-US" sz="3600" b="1" dirty="0">
              <a:solidFill>
                <a:srgbClr val="0000CC"/>
              </a:solidFill>
              <a:latin typeface="Times New Roman" panose="02020603050405020304" pitchFamily="18" charset="0"/>
              <a:cs typeface="Times New Roman" panose="02020603050405020304" pitchFamily="18" charset="0"/>
            </a:endParaRPr>
          </a:p>
        </p:txBody>
      </p:sp>
      <p:sp>
        <p:nvSpPr>
          <p:cNvPr id="43" name="TextBox 42">
            <a:extLst>
              <a:ext uri="{FF2B5EF4-FFF2-40B4-BE49-F238E27FC236}">
                <a16:creationId xmlns:a16="http://schemas.microsoft.com/office/drawing/2014/main" id="{5275BD87-2735-F2DC-7C4D-D03E1F497D67}"/>
              </a:ext>
            </a:extLst>
          </p:cNvPr>
          <p:cNvSpPr txBox="1"/>
          <p:nvPr/>
        </p:nvSpPr>
        <p:spPr>
          <a:xfrm>
            <a:off x="3136377" y="1368519"/>
            <a:ext cx="10820400" cy="564257"/>
          </a:xfrm>
          <a:prstGeom prst="rect">
            <a:avLst/>
          </a:prstGeom>
          <a:noFill/>
        </p:spPr>
        <p:txBody>
          <a:bodyPr wrap="square">
            <a:spAutoFit/>
          </a:bodyPr>
          <a:lstStyle/>
          <a:p>
            <a:pPr marL="457200" indent="-457200" algn="ctr">
              <a:lnSpc>
                <a:spcPct val="120000"/>
              </a:lnSpc>
            </a:pPr>
            <a:r>
              <a:rPr lang="nl-NL" sz="2800" b="1" dirty="0">
                <a:solidFill>
                  <a:srgbClr val="FF0000"/>
                </a:solidFill>
                <a:effectLst/>
                <a:latin typeface="Times New Roman" panose="02020603050405020304" pitchFamily="18" charset="0"/>
                <a:ea typeface="Times New Roman" panose="02020603050405020304" pitchFamily="18" charset="0"/>
              </a:rPr>
              <a:t>Bài </a:t>
            </a:r>
            <a:r>
              <a:rPr lang="vi-VN" sz="2800" b="1" dirty="0">
                <a:solidFill>
                  <a:srgbClr val="FF0000"/>
                </a:solidFill>
                <a:effectLst/>
                <a:latin typeface="Times New Roman" panose="02020603050405020304" pitchFamily="18" charset="0"/>
                <a:ea typeface="Times New Roman" panose="02020603050405020304" pitchFamily="18" charset="0"/>
              </a:rPr>
              <a:t>2</a:t>
            </a:r>
            <a:r>
              <a:rPr lang="en-US" sz="2800" b="1" dirty="0">
                <a:solidFill>
                  <a:srgbClr val="FF0000"/>
                </a:solidFill>
                <a:effectLst/>
                <a:latin typeface="Times New Roman" panose="02020603050405020304" pitchFamily="18" charset="0"/>
                <a:ea typeface="Times New Roman" panose="02020603050405020304" pitchFamily="18" charset="0"/>
              </a:rPr>
              <a:t>9</a:t>
            </a:r>
            <a:r>
              <a:rPr lang="nl-NL" sz="2800" b="1" dirty="0">
                <a:solidFill>
                  <a:srgbClr val="FF0000"/>
                </a:solidFill>
                <a:effectLst/>
                <a:latin typeface="Times New Roman" panose="02020603050405020304" pitchFamily="18" charset="0"/>
                <a:ea typeface="Times New Roman" panose="02020603050405020304" pitchFamily="18" charset="0"/>
              </a:rPr>
              <a:t>: </a:t>
            </a:r>
            <a:r>
              <a:rPr lang="en-US" sz="2800" b="1" dirty="0">
                <a:solidFill>
                  <a:srgbClr val="FF0000"/>
                </a:solidFill>
                <a:effectLst/>
                <a:latin typeface="Times New Roman" panose="02020603050405020304" pitchFamily="18" charset="0"/>
                <a:ea typeface="Times New Roman" panose="02020603050405020304" pitchFamily="18" charset="0"/>
              </a:rPr>
              <a:t>BÁC SỸ Y- ÉC –XANH </a:t>
            </a:r>
            <a:r>
              <a:rPr lang="nl-NL" sz="2800" b="1" dirty="0">
                <a:solidFill>
                  <a:srgbClr val="FF0000"/>
                </a:solidFill>
                <a:effectLst/>
                <a:latin typeface="Times New Roman" panose="02020603050405020304" pitchFamily="18" charset="0"/>
                <a:ea typeface="Times New Roman" panose="02020603050405020304" pitchFamily="18" charset="0"/>
              </a:rPr>
              <a:t>(T1+2)</a:t>
            </a:r>
            <a:endParaRPr lang="en-US" sz="2800" dirty="0">
              <a:solidFill>
                <a:srgbClr val="FF0000"/>
              </a:solidFill>
              <a:effectLst/>
              <a:latin typeface="Times New Roman" panose="02020603050405020304" pitchFamily="18" charset="0"/>
              <a:ea typeface="Times New Roman" panose="02020603050405020304" pitchFamily="18" charset="0"/>
            </a:endParaRPr>
          </a:p>
        </p:txBody>
      </p:sp>
      <p:cxnSp>
        <p:nvCxnSpPr>
          <p:cNvPr id="23" name="Straight Connector 22"/>
          <p:cNvCxnSpPr/>
          <p:nvPr/>
        </p:nvCxnSpPr>
        <p:spPr>
          <a:xfrm>
            <a:off x="5448300" y="2667000"/>
            <a:ext cx="0" cy="5029200"/>
          </a:xfrm>
          <a:prstGeom prst="line">
            <a:avLst/>
          </a:prstGeom>
          <a:ln>
            <a:solidFill>
              <a:srgbClr val="0000CC"/>
            </a:solidFill>
          </a:ln>
        </p:spPr>
        <p:style>
          <a:lnRef idx="2">
            <a:schemeClr val="dk1"/>
          </a:lnRef>
          <a:fillRef idx="0">
            <a:schemeClr val="dk1"/>
          </a:fillRef>
          <a:effectRef idx="1">
            <a:schemeClr val="dk1"/>
          </a:effectRef>
          <a:fontRef idx="minor">
            <a:schemeClr val="tx1"/>
          </a:fontRef>
        </p:style>
      </p:cxnSp>
      <p:sp>
        <p:nvSpPr>
          <p:cNvPr id="24" name="Rectangle 23">
            <a:extLst>
              <a:ext uri="{FF2B5EF4-FFF2-40B4-BE49-F238E27FC236}">
                <a16:creationId xmlns:a16="http://schemas.microsoft.com/office/drawing/2014/main" id="{7ADA4CC7-1C0D-3897-8D31-6E8084AE67F3}"/>
              </a:ext>
            </a:extLst>
          </p:cNvPr>
          <p:cNvSpPr/>
          <p:nvPr/>
        </p:nvSpPr>
        <p:spPr>
          <a:xfrm>
            <a:off x="499902" y="2743200"/>
            <a:ext cx="3200399" cy="646331"/>
          </a:xfrm>
          <a:prstGeom prst="rect">
            <a:avLst/>
          </a:prstGeom>
        </p:spPr>
        <p:txBody>
          <a:bodyPr wrap="square">
            <a:spAutoFit/>
          </a:bodyPr>
          <a:lstStyle/>
          <a:p>
            <a:pPr algn="just"/>
            <a:r>
              <a:rPr lang="en-US" sz="3600" b="1" dirty="0">
                <a:solidFill>
                  <a:srgbClr val="0000CC"/>
                </a:solidFill>
                <a:latin typeface="Times New Roman" panose="02020603050405020304" pitchFamily="18" charset="0"/>
                <a:cs typeface="Times New Roman" panose="02020603050405020304" pitchFamily="18" charset="0"/>
              </a:rPr>
              <a:t>Y-</a:t>
            </a:r>
            <a:r>
              <a:rPr lang="en-US" sz="3600" b="1" dirty="0" err="1">
                <a:solidFill>
                  <a:srgbClr val="0000CC"/>
                </a:solidFill>
                <a:latin typeface="Times New Roman" panose="02020603050405020304" pitchFamily="18" charset="0"/>
                <a:cs typeface="Times New Roman" panose="02020603050405020304" pitchFamily="18" charset="0"/>
              </a:rPr>
              <a:t>éc</a:t>
            </a:r>
            <a:r>
              <a:rPr lang="en-US" sz="3600" b="1" dirty="0">
                <a:solidFill>
                  <a:srgbClr val="0000CC"/>
                </a:solidFill>
                <a:latin typeface="Times New Roman" panose="02020603050405020304" pitchFamily="18" charset="0"/>
                <a:cs typeface="Times New Roman" panose="02020603050405020304" pitchFamily="18" charset="0"/>
              </a:rPr>
              <a:t>-</a:t>
            </a:r>
            <a:r>
              <a:rPr lang="en-US" sz="3600" b="1" dirty="0" err="1">
                <a:solidFill>
                  <a:srgbClr val="0000CC"/>
                </a:solidFill>
                <a:latin typeface="Times New Roman" panose="02020603050405020304" pitchFamily="18" charset="0"/>
                <a:cs typeface="Times New Roman" panose="02020603050405020304" pitchFamily="18" charset="0"/>
              </a:rPr>
              <a:t>xanh</a:t>
            </a:r>
            <a:r>
              <a:rPr lang="en-US" sz="3600" b="1" dirty="0">
                <a:solidFill>
                  <a:srgbClr val="0000CC"/>
                </a:solidFill>
                <a:latin typeface="Times New Roman" pitchFamily="18" charset="0"/>
                <a:cs typeface="Times New Roman" pitchFamily="18" charset="0"/>
              </a:rPr>
              <a:t>, </a:t>
            </a:r>
          </a:p>
        </p:txBody>
      </p:sp>
      <p:sp>
        <p:nvSpPr>
          <p:cNvPr id="25" name="Rectangle 24">
            <a:extLst>
              <a:ext uri="{FF2B5EF4-FFF2-40B4-BE49-F238E27FC236}">
                <a16:creationId xmlns:a16="http://schemas.microsoft.com/office/drawing/2014/main" id="{CCC150ED-8064-6E49-0B73-85F469552E29}"/>
              </a:ext>
            </a:extLst>
          </p:cNvPr>
          <p:cNvSpPr/>
          <p:nvPr/>
        </p:nvSpPr>
        <p:spPr>
          <a:xfrm>
            <a:off x="2779194" y="2749728"/>
            <a:ext cx="2006325" cy="646331"/>
          </a:xfrm>
          <a:prstGeom prst="rect">
            <a:avLst/>
          </a:prstGeom>
        </p:spPr>
        <p:txBody>
          <a:bodyPr wrap="square">
            <a:spAutoFit/>
          </a:bodyPr>
          <a:lstStyle/>
          <a:p>
            <a:pPr algn="just"/>
            <a:r>
              <a:rPr lang="en-US" sz="3600" b="1" dirty="0" err="1">
                <a:solidFill>
                  <a:srgbClr val="0000CC"/>
                </a:solidFill>
                <a:latin typeface="Times New Roman" panose="02020603050405020304" pitchFamily="18" charset="0"/>
                <a:cs typeface="Times New Roman" panose="02020603050405020304" pitchFamily="18" charset="0"/>
              </a:rPr>
              <a:t>sờn</a:t>
            </a:r>
            <a:r>
              <a:rPr lang="en-US" sz="3600" b="1" dirty="0">
                <a:solidFill>
                  <a:srgbClr val="0000CC"/>
                </a:solidFill>
                <a:latin typeface="Times New Roman" pitchFamily="18" charset="0"/>
                <a:cs typeface="Times New Roman" pitchFamily="18" charset="0"/>
              </a:rPr>
              <a:t>, </a:t>
            </a:r>
          </a:p>
        </p:txBody>
      </p:sp>
      <p:sp>
        <p:nvSpPr>
          <p:cNvPr id="39" name="Rectangle 38">
            <a:extLst>
              <a:ext uri="{FF2B5EF4-FFF2-40B4-BE49-F238E27FC236}">
                <a16:creationId xmlns:a16="http://schemas.microsoft.com/office/drawing/2014/main" id="{6C63BE3D-9836-D04F-310B-E909578DFCCD}"/>
              </a:ext>
            </a:extLst>
          </p:cNvPr>
          <p:cNvSpPr/>
          <p:nvPr/>
        </p:nvSpPr>
        <p:spPr>
          <a:xfrm>
            <a:off x="3794916" y="2746464"/>
            <a:ext cx="1371600" cy="646331"/>
          </a:xfrm>
          <a:prstGeom prst="rect">
            <a:avLst/>
          </a:prstGeom>
        </p:spPr>
        <p:txBody>
          <a:bodyPr wrap="square">
            <a:spAutoFit/>
          </a:bodyPr>
          <a:lstStyle/>
          <a:p>
            <a:pPr algn="just"/>
            <a:r>
              <a:rPr lang="nl-NL" sz="3600" b="1" dirty="0">
                <a:solidFill>
                  <a:srgbClr val="0000CC"/>
                </a:solidFill>
                <a:latin typeface="Times New Roman" panose="02020603050405020304" pitchFamily="18" charset="0"/>
                <a:cs typeface="Times New Roman" panose="02020603050405020304" pitchFamily="18" charset="0"/>
              </a:rPr>
              <a:t>ủi</a:t>
            </a:r>
            <a:r>
              <a:rPr lang="en-US" sz="3600" b="1" dirty="0">
                <a:solidFill>
                  <a:srgbClr val="0000CC"/>
                </a:solidFill>
                <a:latin typeface="Times New Roman" pitchFamily="18" charset="0"/>
                <a:cs typeface="Times New Roman" pitchFamily="18" charset="0"/>
              </a:rPr>
              <a:t>, </a:t>
            </a:r>
          </a:p>
        </p:txBody>
      </p:sp>
      <p:sp>
        <p:nvSpPr>
          <p:cNvPr id="42" name="Rectangle 41">
            <a:extLst>
              <a:ext uri="{FF2B5EF4-FFF2-40B4-BE49-F238E27FC236}">
                <a16:creationId xmlns:a16="http://schemas.microsoft.com/office/drawing/2014/main" id="{BEE861A9-F8E1-0A30-02BA-6EEBEED79BD9}"/>
              </a:ext>
            </a:extLst>
          </p:cNvPr>
          <p:cNvSpPr/>
          <p:nvPr/>
        </p:nvSpPr>
        <p:spPr>
          <a:xfrm>
            <a:off x="4471854" y="2762428"/>
            <a:ext cx="923265" cy="646331"/>
          </a:xfrm>
          <a:prstGeom prst="rect">
            <a:avLst/>
          </a:prstGeom>
        </p:spPr>
        <p:txBody>
          <a:bodyPr wrap="square">
            <a:spAutoFit/>
          </a:bodyPr>
          <a:lstStyle/>
          <a:p>
            <a:pPr algn="just"/>
            <a:r>
              <a:rPr lang="nl-NL" sz="3600" b="1" smtClean="0">
                <a:solidFill>
                  <a:srgbClr val="0000CC"/>
                </a:solidFill>
                <a:latin typeface="Times New Roman" panose="02020603050405020304" pitchFamily="18" charset="0"/>
                <a:cs typeface="Times New Roman" panose="02020603050405020304" pitchFamily="18" charset="0"/>
              </a:rPr>
              <a:t>đỡ</a:t>
            </a:r>
            <a:r>
              <a:rPr lang="en-US" sz="3600" b="1" smtClean="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44" name="TextBox 43">
            <a:extLst>
              <a:ext uri="{FF2B5EF4-FFF2-40B4-BE49-F238E27FC236}">
                <a16:creationId xmlns:a16="http://schemas.microsoft.com/office/drawing/2014/main" id="{149DB071-B878-EBFF-10E5-F640BD6836EC}"/>
              </a:ext>
            </a:extLst>
          </p:cNvPr>
          <p:cNvSpPr txBox="1"/>
          <p:nvPr/>
        </p:nvSpPr>
        <p:spPr>
          <a:xfrm>
            <a:off x="573996" y="3382903"/>
            <a:ext cx="2876918" cy="646331"/>
          </a:xfrm>
          <a:prstGeom prst="rect">
            <a:avLst/>
          </a:prstGeom>
          <a:noFill/>
        </p:spPr>
        <p:txBody>
          <a:bodyPr wrap="square">
            <a:spAutoFit/>
          </a:bodyPr>
          <a:lstStyle/>
          <a:p>
            <a:r>
              <a:rPr lang="en-US" sz="3600" b="1" err="1">
                <a:solidFill>
                  <a:srgbClr val="0000CC"/>
                </a:solidFill>
                <a:latin typeface="Times New Roman" panose="02020603050405020304" pitchFamily="18" charset="0"/>
                <a:cs typeface="Times New Roman" panose="02020603050405020304" pitchFamily="18" charset="0"/>
              </a:rPr>
              <a:t>cuộc</a:t>
            </a:r>
            <a:r>
              <a:rPr lang="en-US" sz="3600" b="1">
                <a:solidFill>
                  <a:srgbClr val="0000CC"/>
                </a:solidFill>
                <a:latin typeface="Times New Roman" panose="02020603050405020304" pitchFamily="18" charset="0"/>
                <a:cs typeface="Times New Roman" panose="02020603050405020304" pitchFamily="18" charset="0"/>
              </a:rPr>
              <a:t> </a:t>
            </a:r>
            <a:r>
              <a:rPr lang="en-US" sz="3600" b="1" smtClean="0">
                <a:solidFill>
                  <a:srgbClr val="0000CC"/>
                </a:solidFill>
                <a:latin typeface="Times New Roman" panose="02020603050405020304" pitchFamily="18" charset="0"/>
                <a:cs typeface="Times New Roman" panose="02020603050405020304" pitchFamily="18" charset="0"/>
              </a:rPr>
              <a:t>sống </a:t>
            </a:r>
            <a:endParaRPr lang="en-US" sz="3600" dirty="0"/>
          </a:p>
        </p:txBody>
      </p:sp>
      <p:sp>
        <p:nvSpPr>
          <p:cNvPr id="45" name="Rectangle 44">
            <a:extLst>
              <a:ext uri="{FF2B5EF4-FFF2-40B4-BE49-F238E27FC236}">
                <a16:creationId xmlns:a16="http://schemas.microsoft.com/office/drawing/2014/main" id="{C596282E-811E-FE56-C969-35476931F8F5}"/>
              </a:ext>
            </a:extLst>
          </p:cNvPr>
          <p:cNvSpPr/>
          <p:nvPr/>
        </p:nvSpPr>
        <p:spPr>
          <a:xfrm>
            <a:off x="455106" y="4279880"/>
            <a:ext cx="4711410" cy="3416320"/>
          </a:xfrm>
          <a:prstGeom prst="rect">
            <a:avLst/>
          </a:prstGeom>
        </p:spPr>
        <p:txBody>
          <a:bodyPr wrap="square">
            <a:spAutoFit/>
          </a:bodyPr>
          <a:lstStyle/>
          <a:p>
            <a:pPr algn="just"/>
            <a:r>
              <a:rPr lang="en-US" sz="3600" b="1" dirty="0">
                <a:solidFill>
                  <a:srgbClr val="0000CC"/>
                </a:solidFill>
                <a:latin typeface="Times New Roman" panose="02020603050405020304" pitchFamily="18" charset="0"/>
                <a:cs typeface="Times New Roman" panose="02020603050405020304" pitchFamily="18" charset="0"/>
              </a:rPr>
              <a:t> +  </a:t>
            </a:r>
            <a:r>
              <a:rPr lang="en-US" sz="3600" b="1" dirty="0" err="1">
                <a:solidFill>
                  <a:srgbClr val="0000CC"/>
                </a:solidFill>
                <a:latin typeface="Times New Roman" panose="02020603050405020304" pitchFamily="18" charset="0"/>
                <a:cs typeface="Times New Roman" panose="02020603050405020304" pitchFamily="18" charset="0"/>
              </a:rPr>
              <a:t>Bà</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khách</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ao</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ước</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gặp</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bác</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sĩ</a:t>
            </a:r>
            <a:r>
              <a:rPr lang="en-US" sz="3600" b="1" dirty="0">
                <a:solidFill>
                  <a:srgbClr val="0000CC"/>
                </a:solidFill>
                <a:latin typeface="Times New Roman" panose="02020603050405020304" pitchFamily="18" charset="0"/>
                <a:cs typeface="Times New Roman" panose="02020603050405020304" pitchFamily="18" charset="0"/>
              </a:rPr>
              <a:t> Y-</a:t>
            </a:r>
            <a:r>
              <a:rPr lang="en-US" sz="3600" b="1" dirty="0" err="1">
                <a:solidFill>
                  <a:srgbClr val="0000CC"/>
                </a:solidFill>
                <a:latin typeface="Times New Roman" panose="02020603050405020304" pitchFamily="18" charset="0"/>
                <a:cs typeface="Times New Roman" panose="02020603050405020304" pitchFamily="18" charset="0"/>
              </a:rPr>
              <a:t>éc</a:t>
            </a:r>
            <a:r>
              <a:rPr lang="en-US" sz="3600" b="1" dirty="0">
                <a:solidFill>
                  <a:srgbClr val="0000CC"/>
                </a:solidFill>
                <a:latin typeface="Times New Roman" panose="02020603050405020304" pitchFamily="18" charset="0"/>
                <a:cs typeface="Times New Roman" panose="02020603050405020304" pitchFamily="18" charset="0"/>
              </a:rPr>
              <a:t>-</a:t>
            </a:r>
            <a:r>
              <a:rPr lang="en-US" sz="3600" b="1" dirty="0" err="1">
                <a:solidFill>
                  <a:srgbClr val="0000CC"/>
                </a:solidFill>
                <a:latin typeface="Times New Roman" panose="02020603050405020304" pitchFamily="18" charset="0"/>
                <a:cs typeface="Times New Roman" panose="02020603050405020304" pitchFamily="18" charset="0"/>
              </a:rPr>
              <a:t>xanh</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phần</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vì</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ngưỡng</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mộ</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người</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đã</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tìm</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ra</a:t>
            </a:r>
            <a:r>
              <a:rPr lang="en-US" sz="3600" b="1" dirty="0">
                <a:solidFill>
                  <a:srgbClr val="0000CC"/>
                </a:solidFill>
                <a:latin typeface="Times New Roman" panose="02020603050405020304" pitchFamily="18" charset="0"/>
                <a:cs typeface="Times New Roman" panose="02020603050405020304" pitchFamily="18" charset="0"/>
              </a:rPr>
              <a:t> vi </a:t>
            </a:r>
            <a:r>
              <a:rPr lang="en-US" sz="3600" b="1" dirty="0" err="1">
                <a:solidFill>
                  <a:srgbClr val="0000CC"/>
                </a:solidFill>
                <a:latin typeface="Times New Roman" panose="02020603050405020304" pitchFamily="18" charset="0"/>
                <a:cs typeface="Times New Roman" panose="02020603050405020304" pitchFamily="18" charset="0"/>
              </a:rPr>
              <a:t>trùng</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dịch</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hạch</a:t>
            </a:r>
            <a:r>
              <a:rPr lang="en-US" sz="3600" b="1" dirty="0">
                <a:solidFill>
                  <a:srgbClr val="0000CC"/>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phần</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vì</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tò</a:t>
            </a:r>
            <a:r>
              <a:rPr lang="en-US" sz="3600" b="1" dirty="0">
                <a:solidFill>
                  <a:srgbClr val="0000CC"/>
                </a:solidFill>
                <a:latin typeface="Times New Roman" panose="02020603050405020304" pitchFamily="18" charset="0"/>
                <a:cs typeface="Times New Roman" panose="02020603050405020304" pitchFamily="18" charset="0"/>
              </a:rPr>
              <a:t> </a:t>
            </a:r>
            <a:r>
              <a:rPr lang="en-US" sz="3600" b="1" dirty="0" err="1">
                <a:solidFill>
                  <a:srgbClr val="0000CC"/>
                </a:solidFill>
                <a:latin typeface="Times New Roman" panose="02020603050405020304" pitchFamily="18" charset="0"/>
                <a:cs typeface="Times New Roman" panose="02020603050405020304" pitchFamily="18" charset="0"/>
              </a:rPr>
              <a:t>mò</a:t>
            </a:r>
            <a:r>
              <a:rPr lang="en-US" sz="3600" b="1">
                <a:solidFill>
                  <a:srgbClr val="0000CC"/>
                </a:solidFill>
                <a:latin typeface="Times New Roman" panose="02020603050405020304" pitchFamily="18" charset="0"/>
                <a:cs typeface="Times New Roman" panose="02020603050405020304" pitchFamily="18" charset="0"/>
              </a:rPr>
              <a:t>. </a:t>
            </a:r>
            <a:endParaRPr lang="en-US" sz="36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9299941"/>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fade">
                                      <p:cBhvr>
                                        <p:cTn id="7" dur="500"/>
                                        <p:tgtEl>
                                          <p:spTgt spid="4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1"/>
                                        </p:tgtEl>
                                        <p:attrNameLst>
                                          <p:attrName>style.visibility</p:attrName>
                                        </p:attrNameLst>
                                      </p:cBhvr>
                                      <p:to>
                                        <p:strVal val="visible"/>
                                      </p:to>
                                    </p:set>
                                    <p:animEffect transition="in" filter="fade">
                                      <p:cBhvr>
                                        <p:cTn id="12"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41"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quot;/&gt;&lt;property id=&quot;20307&quot; value=&quot;293&quot;/&gt;&lt;/object&gt;&lt;object type=&quot;3&quot; unique_id=&quot;10006&quot;&gt;&lt;property id=&quot;20148&quot; value=&quot;5&quot;/&gt;&lt;property id=&quot;20300&quot; value=&quot;Slide 3&quot;/&gt;&lt;property id=&quot;20307&quot; value=&quot;317&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298&quot;/&gt;&lt;/object&gt;&lt;object type=&quot;3&quot; unique_id=&quot;10010&quot;&gt;&lt;property id=&quot;20148&quot; value=&quot;5&quot;/&gt;&lt;property id=&quot;20300&quot; value=&quot;Slide 7&quot;/&gt;&lt;property id=&quot;20307&quot; value=&quot;323&quot;/&gt;&lt;/object&gt;&lt;object type=&quot;3&quot; unique_id=&quot;10011&quot;&gt;&lt;property id=&quot;20148&quot; value=&quot;5&quot;/&gt;&lt;property id=&quot;20300&quot; value=&quot;Slide 8&quot;/&gt;&lt;property id=&quot;20307&quot; value=&quot;299&quot;/&gt;&lt;/object&gt;&lt;object type=&quot;3&quot; unique_id=&quot;10012&quot;&gt;&lt;property id=&quot;20148&quot; value=&quot;5&quot;/&gt;&lt;property id=&quot;20300&quot; value=&quot;Slide 9 - &amp;quot;&amp;#x0D;&amp;#x0A;&amp;#x0D;&amp;#x0A; 1/ Phong traøo Ñoâng Du dieãn ra vaøo thôøi gian naøo? Ai laø ngöôøi laõnh ñaïo? Muïc ñích cuûa phong traøo laø &quot;/&gt;&lt;property id=&quot;20307&quot; value=&quot;318&quot;/&gt;&lt;/object&gt;&lt;object type=&quot;3&quot; unique_id=&quot;10013&quot;&gt;&lt;property id=&quot;20148&quot; value=&quot;5&quot;/&gt;&lt;property id=&quot;20300&quot; value=&quot;Slide 10 - &amp;quot;2. Nhaân daân trong nöôùc, ñaëc bieät laø thanh nieân yeâu nöôùc ñaõ höôûng öùng phong traøo Ñoâng Du nhö theá naø&quot;/&gt;&lt;property id=&quot;20307&quot; value=&quot;319&quot;/&gt;&lt;/object&gt;&lt;object type=&quot;3&quot; unique_id=&quot;10014&quot;&gt;&lt;property id=&quot;20148&quot; value=&quot;5&quot;/&gt;&lt;property id=&quot;20300&quot; value=&quot;Slide 11 - &amp;quot;3/ Keát quaû cuûa phong traøo Ñoâng Du vaø yù nghóa cuûa phong traøo laø gì?&amp;quot;&quot;/&gt;&lt;property id=&quot;20307&quot; value=&quot;320&quot;/&gt;&lt;/object&gt;&lt;object type=&quot;3&quot; unique_id=&quot;10015&quot;&gt;&lt;property id=&quot;20148&quot; value=&quot;5&quot;/&gt;&lt;property id=&quot;20300&quot; value=&quot;Slide 12&quot;/&gt;&lt;property id=&quot;20307&quot; value=&quot;300&quot;/&gt;&lt;/object&gt;&lt;object type=&quot;3&quot; unique_id=&quot;10016&quot;&gt;&lt;property id=&quot;20148&quot; value=&quot;5&quot;/&gt;&lt;property id=&quot;20300&quot; value=&quot;Slide 13 - &amp;quot;&amp;amp;#x09;Phan Boäi Chaâu laø nhaø yeâu nöôùc tieâu bieåu cuûa Vieät Nam ôû giai ñoaïn naøo ?&amp;quot;&quot;/&gt;&lt;property id=&quot;20307&quot; value=&quot;263&quot;/&gt;&lt;/object&gt;&lt;object type=&quot;3&quot; unique_id=&quot;10017&quot;&gt;&lt;property id=&quot;20148&quot; value=&quot;5&quot;/&gt;&lt;property id=&quot;20300&quot; value=&quot;Slide 14 - &amp;quot;&amp;#x0D;&amp;#x0A;BAØI HOÏC&amp;#x0D;&amp;#x0A;&amp;quot;&quot;/&gt;&lt;property id=&quot;20307&quot; value=&quot;271&quot;/&gt;&lt;/object&gt;&lt;object type=&quot;3&quot; unique_id=&quot;10050&quot;&gt;&lt;property id=&quot;20148&quot; value=&quot;5&quot;/&gt;&lt;property id=&quot;20300&quot; value=&quot;Slide 1&quot;/&gt;&lt;property id=&quot;20307&quot; value=&quot;327&quot;/&gt;&lt;/object&gt;&lt;object type=&quot;3&quot; unique_id=&quot;10149&quot;&gt;&lt;property id=&quot;20148&quot; value=&quot;5&quot;/&gt;&lt;property id=&quot;20300&quot; value=&quot;Slide 4&quot;/&gt;&lt;property id=&quot;20307&quot; value=&quot;328&quot;/&gt;&lt;/object&gt;&lt;/object&gt;&lt;/object&gt;&lt;/database&gt;"/>
  <p:tag name="SECTOMILLISECCONVERTED" val="1"/>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Cascade</Template>
  <TotalTime>9541</TotalTime>
  <Words>1213</Words>
  <Application>Microsoft Office PowerPoint</Application>
  <PresentationFormat>Custom</PresentationFormat>
  <Paragraphs>132</Paragraphs>
  <Slides>12</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-apple-system</vt:lpstr>
      <vt:lpstr>Arial</vt:lpstr>
      <vt:lpstr>Roboto</vt:lpstr>
      <vt:lpstr>Times New Roman</vt:lpstr>
      <vt:lpstr>Default Design</vt:lpstr>
      <vt:lpstr>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 Hong Minh</dc:creator>
  <cp:lastModifiedBy>ADMIN</cp:lastModifiedBy>
  <cp:revision>1026</cp:revision>
  <dcterms:created xsi:type="dcterms:W3CDTF">2008-09-09T22:52:10Z</dcterms:created>
  <dcterms:modified xsi:type="dcterms:W3CDTF">2024-05-05T12:43:20Z</dcterms:modified>
</cp:coreProperties>
</file>