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1"/>
  </p:notesMasterIdLst>
  <p:sldIdLst>
    <p:sldId id="258" r:id="rId6"/>
    <p:sldId id="502" r:id="rId7"/>
    <p:sldId id="280" r:id="rId8"/>
    <p:sldId id="275" r:id="rId9"/>
    <p:sldId id="302" r:id="rId10"/>
    <p:sldId id="266" r:id="rId11"/>
    <p:sldId id="277" r:id="rId12"/>
    <p:sldId id="519" r:id="rId13"/>
    <p:sldId id="503" r:id="rId14"/>
    <p:sldId id="520" r:id="rId15"/>
    <p:sldId id="521" r:id="rId16"/>
    <p:sldId id="290" r:id="rId17"/>
    <p:sldId id="289" r:id="rId18"/>
    <p:sldId id="522" r:id="rId19"/>
    <p:sldId id="518" r:id="rId20"/>
    <p:sldId id="517" r:id="rId21"/>
    <p:sldId id="300" r:id="rId22"/>
    <p:sldId id="267" r:id="rId23"/>
    <p:sldId id="279" r:id="rId24"/>
    <p:sldId id="299" r:id="rId25"/>
    <p:sldId id="291" r:id="rId26"/>
    <p:sldId id="288" r:id="rId27"/>
    <p:sldId id="278" r:id="rId28"/>
    <p:sldId id="298" r:id="rId29"/>
    <p:sldId id="297" r:id="rId30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2"/>
    </p:embeddedFont>
    <p:embeddedFont>
      <p:font typeface=".VnBlack" panose="020B720000000000000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Arial-Rounded" panose="020B0500000000000000" charset="0"/>
      <p:regular r:id="rId42"/>
    </p:embeddedFont>
    <p:embeddedFont>
      <p:font typeface="DFPOP1-W9" panose="020B0604020202020204" charset="-128"/>
      <p:regular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58"/>
            <p14:sldId id="502"/>
            <p14:sldId id="280"/>
            <p14:sldId id="275"/>
            <p14:sldId id="302"/>
            <p14:sldId id="266"/>
            <p14:sldId id="277"/>
            <p14:sldId id="519"/>
            <p14:sldId id="503"/>
            <p14:sldId id="520"/>
            <p14:sldId id="521"/>
            <p14:sldId id="290"/>
            <p14:sldId id="289"/>
            <p14:sldId id="522"/>
            <p14:sldId id="518"/>
            <p14:sldId id="517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14420"/>
    <a:srgbClr val="FF6600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4" y="67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819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4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2024/5/9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hyperlink" Target="file:///C:\Documents%20and%20Settings\TEMP.ADMIN-20150409Z.027\My%20Documents\ANH%20VIT\Anh\Gi&#225;o%20&#225;n%20&#273;i&#7879;n%20t&#7917;\ANH%20VIT\L&#7883;ch%20s&#7917;%204%20(GA%20&#273;i&#7879;n%20t&#7917;)\Hoa%208%20-%20Bai%2033%20Tiet%2050%20DIEU%20CHE%20HIDRO%20-%20PHAN%20UNG%20THE.ppt#-1,12,Slide 1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169D-C39A-2DC3-43DA-074448651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5" y="533403"/>
            <a:ext cx="3421856" cy="795336"/>
          </a:xfrm>
        </p:spPr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* Giải nghĩa từ: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AB7AB5-54ED-867B-14CA-A0E4CDA1596A}"/>
              </a:ext>
            </a:extLst>
          </p:cNvPr>
          <p:cNvSpPr txBox="1">
            <a:spLocks/>
          </p:cNvSpPr>
          <p:nvPr/>
        </p:nvSpPr>
        <p:spPr>
          <a:xfrm>
            <a:off x="338136" y="1328739"/>
            <a:ext cx="7941469" cy="118824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vi-VN" kern="0" dirty="0">
                <a:solidFill>
                  <a:srgbClr val="00B050"/>
                </a:solidFill>
              </a:rPr>
              <a:t>+Lùa</a:t>
            </a:r>
            <a:r>
              <a:rPr lang="vi-VN" kern="0" dirty="0">
                <a:solidFill>
                  <a:schemeClr val="tx1"/>
                </a:solidFill>
              </a:rPr>
              <a:t>: luồn qua nơi có chỗ trống hẹp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C39915-0BC4-5F4E-6BB7-62884B1B633C}"/>
              </a:ext>
            </a:extLst>
          </p:cNvPr>
          <p:cNvSpPr txBox="1">
            <a:spLocks/>
          </p:cNvSpPr>
          <p:nvPr/>
        </p:nvSpPr>
        <p:spPr>
          <a:xfrm>
            <a:off x="394097" y="2327671"/>
            <a:ext cx="7941469" cy="134064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vi-VN" kern="0" dirty="0">
                <a:solidFill>
                  <a:srgbClr val="00B050"/>
                </a:solidFill>
              </a:rPr>
              <a:t>+ Hoài</a:t>
            </a:r>
            <a:r>
              <a:rPr lang="vi-VN" kern="0" dirty="0">
                <a:solidFill>
                  <a:schemeClr val="tx1"/>
                </a:solidFill>
              </a:rPr>
              <a:t>: mãi không thôi, mãi không dứt</a:t>
            </a: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6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1D3D-6E4D-629D-F767-ABF80051A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794" y="4220767"/>
            <a:ext cx="4736306" cy="857250"/>
          </a:xfrm>
        </p:spPr>
        <p:txBody>
          <a:bodyPr/>
          <a:lstStyle/>
          <a:p>
            <a:r>
              <a:rPr lang="vi-VN"/>
              <a:t>Vòm lá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B661CE-2B01-4D02-0C68-D6369FED6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089" y="0"/>
            <a:ext cx="7215186" cy="43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66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0"/>
            <a:ext cx="9144000" cy="1801274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2458" y="1393117"/>
            <a:ext cx="1377850" cy="54510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64153" y="1341667"/>
            <a:ext cx="1630678" cy="5618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13374" y="1962602"/>
            <a:ext cx="1809113" cy="58055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45419" y="1979750"/>
            <a:ext cx="1809113" cy="5765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5067041" y="1622607"/>
            <a:ext cx="1490897" cy="80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18429" y="2264238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1682" y="2699276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79032" y="2674778"/>
            <a:ext cx="1600920" cy="660088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5098162" y="2905352"/>
            <a:ext cx="1459776" cy="323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  <a:ln>
            <a:solidFill>
              <a:srgbClr val="EF2A1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2804277" y="3679247"/>
            <a:ext cx="5774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7F37F-E3C7-BD02-29FA-00A38DA3C824}"/>
              </a:ext>
            </a:extLst>
          </p:cNvPr>
          <p:cNvCxnSpPr/>
          <p:nvPr/>
        </p:nvCxnSpPr>
        <p:spPr>
          <a:xfrm flipV="1">
            <a:off x="425291" y="1359955"/>
            <a:ext cx="463550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B38645-DE8E-5ABC-16D1-B84126C5480E}"/>
              </a:ext>
            </a:extLst>
          </p:cNvPr>
          <p:cNvCxnSpPr/>
          <p:nvPr/>
        </p:nvCxnSpPr>
        <p:spPr>
          <a:xfrm flipV="1">
            <a:off x="1384301" y="1359955"/>
            <a:ext cx="463550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C5C6A189-E6BB-D2B9-C0DC-D377E68D2B5E}"/>
              </a:ext>
            </a:extLst>
          </p:cNvPr>
          <p:cNvSpPr/>
          <p:nvPr/>
        </p:nvSpPr>
        <p:spPr>
          <a:xfrm>
            <a:off x="3707552" y="3303514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4B02FE-C9B9-AFD6-6735-65D988C3C51A}"/>
              </a:ext>
            </a:extLst>
          </p:cNvPr>
          <p:cNvCxnSpPr>
            <a:cxnSpLocks/>
          </p:cNvCxnSpPr>
          <p:nvPr/>
        </p:nvCxnSpPr>
        <p:spPr>
          <a:xfrm>
            <a:off x="5179916" y="3570349"/>
            <a:ext cx="137802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Cloud 18">
            <a:extLst>
              <a:ext uri="{FF2B5EF4-FFF2-40B4-BE49-F238E27FC236}">
                <a16:creationId xmlns:a16="http://schemas.microsoft.com/office/drawing/2014/main" id="{9A058381-68A1-6ABC-32B0-371E9F115C63}"/>
              </a:ext>
            </a:extLst>
          </p:cNvPr>
          <p:cNvSpPr/>
          <p:nvPr/>
        </p:nvSpPr>
        <p:spPr>
          <a:xfrm>
            <a:off x="6479032" y="3344335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1665B7-4955-75E2-B572-F78B0ABDD566}"/>
              </a:ext>
            </a:extLst>
          </p:cNvPr>
          <p:cNvCxnSpPr/>
          <p:nvPr/>
        </p:nvCxnSpPr>
        <p:spPr>
          <a:xfrm flipV="1">
            <a:off x="401637" y="1826226"/>
            <a:ext cx="463550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ACBD44-53EE-1F63-9597-071EC7A33F3D}"/>
              </a:ext>
            </a:extLst>
          </p:cNvPr>
          <p:cNvCxnSpPr/>
          <p:nvPr/>
        </p:nvCxnSpPr>
        <p:spPr>
          <a:xfrm flipV="1">
            <a:off x="1245639" y="2254078"/>
            <a:ext cx="463550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31387E-F11F-112F-4830-D608D7B9F5E7}"/>
              </a:ext>
            </a:extLst>
          </p:cNvPr>
          <p:cNvCxnSpPr/>
          <p:nvPr/>
        </p:nvCxnSpPr>
        <p:spPr>
          <a:xfrm flipV="1">
            <a:off x="2271191" y="3679247"/>
            <a:ext cx="463550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Cloud 28">
            <a:extLst>
              <a:ext uri="{FF2B5EF4-FFF2-40B4-BE49-F238E27FC236}">
                <a16:creationId xmlns:a16="http://schemas.microsoft.com/office/drawing/2014/main" id="{3EAD6014-681E-920C-BA1B-BAB9D94A78BB}"/>
              </a:ext>
            </a:extLst>
          </p:cNvPr>
          <p:cNvSpPr/>
          <p:nvPr/>
        </p:nvSpPr>
        <p:spPr>
          <a:xfrm>
            <a:off x="3318047" y="3901037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5A24D6FE-41F2-0243-88B2-54EC7391C654}"/>
              </a:ext>
            </a:extLst>
          </p:cNvPr>
          <p:cNvSpPr/>
          <p:nvPr/>
        </p:nvSpPr>
        <p:spPr>
          <a:xfrm>
            <a:off x="5461167" y="3974916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B2397B0-4412-6CA5-1CE3-BF01164D4844}"/>
              </a:ext>
            </a:extLst>
          </p:cNvPr>
          <p:cNvCxnSpPr>
            <a:cxnSpLocks/>
          </p:cNvCxnSpPr>
          <p:nvPr/>
        </p:nvCxnSpPr>
        <p:spPr>
          <a:xfrm>
            <a:off x="4682370" y="4159036"/>
            <a:ext cx="8826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99F1259-F56E-8411-6C61-BF8BABAF4323}"/>
              </a:ext>
            </a:extLst>
          </p:cNvPr>
          <p:cNvCxnSpPr>
            <a:cxnSpLocks/>
          </p:cNvCxnSpPr>
          <p:nvPr/>
        </p:nvCxnSpPr>
        <p:spPr>
          <a:xfrm>
            <a:off x="6850098" y="4241751"/>
            <a:ext cx="8826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Cloud 38">
            <a:extLst>
              <a:ext uri="{FF2B5EF4-FFF2-40B4-BE49-F238E27FC236}">
                <a16:creationId xmlns:a16="http://schemas.microsoft.com/office/drawing/2014/main" id="{C4A75D47-1F8D-6DDC-584C-B98FB3AC1115}"/>
              </a:ext>
            </a:extLst>
          </p:cNvPr>
          <p:cNvSpPr/>
          <p:nvPr/>
        </p:nvSpPr>
        <p:spPr>
          <a:xfrm>
            <a:off x="7671802" y="3960647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2BF4C67F-1D87-CC62-01B3-3BB9DE270AB0}"/>
              </a:ext>
            </a:extLst>
          </p:cNvPr>
          <p:cNvSpPr/>
          <p:nvPr/>
        </p:nvSpPr>
        <p:spPr>
          <a:xfrm>
            <a:off x="3374869" y="4538300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082D47B-4333-A431-C34A-2FEF357E5811}"/>
              </a:ext>
            </a:extLst>
          </p:cNvPr>
          <p:cNvCxnSpPr/>
          <p:nvPr/>
        </p:nvCxnSpPr>
        <p:spPr>
          <a:xfrm flipV="1">
            <a:off x="920751" y="1418452"/>
            <a:ext cx="463550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9DA7EC4-DCB6-8874-9A70-FFB46D2B619B}"/>
              </a:ext>
            </a:extLst>
          </p:cNvPr>
          <p:cNvCxnSpPr/>
          <p:nvPr/>
        </p:nvCxnSpPr>
        <p:spPr>
          <a:xfrm flipV="1">
            <a:off x="1788531" y="2694667"/>
            <a:ext cx="463550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DB4B35B-18A5-F5A3-0C66-ED24707E0788}"/>
              </a:ext>
            </a:extLst>
          </p:cNvPr>
          <p:cNvCxnSpPr>
            <a:cxnSpLocks/>
          </p:cNvCxnSpPr>
          <p:nvPr/>
        </p:nvCxnSpPr>
        <p:spPr>
          <a:xfrm>
            <a:off x="4833495" y="4805135"/>
            <a:ext cx="8826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Cloud 44">
            <a:extLst>
              <a:ext uri="{FF2B5EF4-FFF2-40B4-BE49-F238E27FC236}">
                <a16:creationId xmlns:a16="http://schemas.microsoft.com/office/drawing/2014/main" id="{B2D614BA-53D1-B534-B97D-80CBFF120722}"/>
              </a:ext>
            </a:extLst>
          </p:cNvPr>
          <p:cNvSpPr/>
          <p:nvPr/>
        </p:nvSpPr>
        <p:spPr>
          <a:xfrm>
            <a:off x="5716106" y="4553447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  <p:bldP spid="13" grpId="0" bldLvl="0" animBg="1"/>
      <p:bldP spid="19" grpId="0" bldLvl="0" animBg="1"/>
      <p:bldP spid="29" grpId="0" bldLvl="0" animBg="1"/>
      <p:bldP spid="30" grpId="0" bldLvl="0" animBg="1"/>
      <p:bldP spid="39" grpId="0" bldLvl="0" animBg="1"/>
      <p:bldP spid="40" grpId="0" bldLvl="0" animBg="1"/>
      <p:bldP spid="4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0"/>
            <a:ext cx="9144000" cy="1801274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301710" y="1407610"/>
            <a:ext cx="1377850" cy="54510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219420" y="1378251"/>
            <a:ext cx="1630678" cy="5618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86078" y="1941992"/>
            <a:ext cx="1809113" cy="58055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040985" y="1946006"/>
            <a:ext cx="1809113" cy="5765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3691416" y="1628368"/>
            <a:ext cx="1490897" cy="80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endCxn id="16" idx="2"/>
          </p:cNvCxnSpPr>
          <p:nvPr/>
        </p:nvCxnSpPr>
        <p:spPr>
          <a:xfrm flipV="1">
            <a:off x="3895191" y="2234276"/>
            <a:ext cx="1145794" cy="11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2312067" y="2603857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5269610" y="2557787"/>
            <a:ext cx="1600920" cy="660088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3774874" y="2832962"/>
            <a:ext cx="1459776" cy="323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C5C6A189-E6BB-D2B9-C0DC-D377E68D2B5E}"/>
              </a:ext>
            </a:extLst>
          </p:cNvPr>
          <p:cNvSpPr/>
          <p:nvPr/>
        </p:nvSpPr>
        <p:spPr>
          <a:xfrm>
            <a:off x="2405797" y="3137527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4B02FE-C9B9-AFD6-6735-65D988C3C51A}"/>
              </a:ext>
            </a:extLst>
          </p:cNvPr>
          <p:cNvCxnSpPr>
            <a:cxnSpLocks/>
          </p:cNvCxnSpPr>
          <p:nvPr/>
        </p:nvCxnSpPr>
        <p:spPr>
          <a:xfrm>
            <a:off x="3895191" y="3404362"/>
            <a:ext cx="137802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Cloud 18">
            <a:extLst>
              <a:ext uri="{FF2B5EF4-FFF2-40B4-BE49-F238E27FC236}">
                <a16:creationId xmlns:a16="http://schemas.microsoft.com/office/drawing/2014/main" id="{9A058381-68A1-6ABC-32B0-371E9F115C63}"/>
              </a:ext>
            </a:extLst>
          </p:cNvPr>
          <p:cNvSpPr/>
          <p:nvPr/>
        </p:nvSpPr>
        <p:spPr>
          <a:xfrm>
            <a:off x="5313504" y="3209039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EAD6014-681E-920C-BA1B-BAB9D94A78BB}"/>
              </a:ext>
            </a:extLst>
          </p:cNvPr>
          <p:cNvSpPr/>
          <p:nvPr/>
        </p:nvSpPr>
        <p:spPr>
          <a:xfrm>
            <a:off x="1916243" y="3783625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5A24D6FE-41F2-0243-88B2-54EC7391C654}"/>
              </a:ext>
            </a:extLst>
          </p:cNvPr>
          <p:cNvSpPr/>
          <p:nvPr/>
        </p:nvSpPr>
        <p:spPr>
          <a:xfrm>
            <a:off x="4257480" y="3799609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B2397B0-4412-6CA5-1CE3-BF01164D4844}"/>
              </a:ext>
            </a:extLst>
          </p:cNvPr>
          <p:cNvCxnSpPr>
            <a:cxnSpLocks/>
          </p:cNvCxnSpPr>
          <p:nvPr/>
        </p:nvCxnSpPr>
        <p:spPr>
          <a:xfrm>
            <a:off x="3374869" y="4051833"/>
            <a:ext cx="8826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99F1259-F56E-8411-6C61-BF8BABAF4323}"/>
              </a:ext>
            </a:extLst>
          </p:cNvPr>
          <p:cNvCxnSpPr>
            <a:cxnSpLocks/>
          </p:cNvCxnSpPr>
          <p:nvPr/>
        </p:nvCxnSpPr>
        <p:spPr>
          <a:xfrm>
            <a:off x="5716106" y="4066444"/>
            <a:ext cx="8826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Cloud 38">
            <a:extLst>
              <a:ext uri="{FF2B5EF4-FFF2-40B4-BE49-F238E27FC236}">
                <a16:creationId xmlns:a16="http://schemas.microsoft.com/office/drawing/2014/main" id="{C4A75D47-1F8D-6DDC-584C-B98FB3AC1115}"/>
              </a:ext>
            </a:extLst>
          </p:cNvPr>
          <p:cNvSpPr/>
          <p:nvPr/>
        </p:nvSpPr>
        <p:spPr>
          <a:xfrm>
            <a:off x="6606669" y="3805418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2BF4C67F-1D87-CC62-01B3-3BB9DE270AB0}"/>
              </a:ext>
            </a:extLst>
          </p:cNvPr>
          <p:cNvSpPr/>
          <p:nvPr/>
        </p:nvSpPr>
        <p:spPr>
          <a:xfrm>
            <a:off x="2436565" y="4382569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DB4B35B-18A5-F5A3-0C66-ED24707E0788}"/>
              </a:ext>
            </a:extLst>
          </p:cNvPr>
          <p:cNvCxnSpPr>
            <a:cxnSpLocks/>
          </p:cNvCxnSpPr>
          <p:nvPr/>
        </p:nvCxnSpPr>
        <p:spPr>
          <a:xfrm>
            <a:off x="3931297" y="4649404"/>
            <a:ext cx="150509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Cloud 44">
            <a:extLst>
              <a:ext uri="{FF2B5EF4-FFF2-40B4-BE49-F238E27FC236}">
                <a16:creationId xmlns:a16="http://schemas.microsoft.com/office/drawing/2014/main" id="{B2D614BA-53D1-B534-B97D-80CBFF120722}"/>
              </a:ext>
            </a:extLst>
          </p:cNvPr>
          <p:cNvSpPr/>
          <p:nvPr/>
        </p:nvSpPr>
        <p:spPr>
          <a:xfrm>
            <a:off x="5428098" y="4401797"/>
            <a:ext cx="1458626" cy="533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  <p:bldP spid="13" grpId="0" bldLvl="0" animBg="1"/>
      <p:bldP spid="19" grpId="0" bldLvl="0" animBg="1"/>
      <p:bldP spid="29" grpId="0" bldLvl="0" animBg="1"/>
      <p:bldP spid="30" grpId="0" bldLvl="0" animBg="1"/>
      <p:bldP spid="39" grpId="0" bldLvl="0" animBg="1"/>
      <p:bldP spid="40" grpId="0" bldLvl="0" animBg="1"/>
      <p:bldP spid="4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31164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ldLvl="0" animBg="1"/>
      <p:bldP spid="17" grpId="0" bldLvl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399" name="AutoShape 15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400" name="AutoShape 16"/>
          <p:cNvSpPr>
            <a:spLocks noChangeArrowheads="1"/>
          </p:cNvSpPr>
          <p:nvPr/>
        </p:nvSpPr>
        <p:spPr bwMode="auto">
          <a:xfrm>
            <a:off x="4271962" y="2343150"/>
            <a:ext cx="300038" cy="3429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4400554" y="3143250"/>
            <a:ext cx="893" cy="2857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02" name="AutoShape 18">
            <a:hlinkClick r:id="rId2" action="ppaction://hlinkpres?slideindex=12&amp;slidetitle=Slide 12"/>
          </p:cNvPr>
          <p:cNvSpPr>
            <a:spLocks noChangeArrowheads="1"/>
          </p:cNvSpPr>
          <p:nvPr/>
        </p:nvSpPr>
        <p:spPr bwMode="auto">
          <a:xfrm>
            <a:off x="3757613" y="1771650"/>
            <a:ext cx="1285875" cy="1428750"/>
          </a:xfrm>
          <a:prstGeom prst="star5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FFFF00"/>
              </a:solidFill>
              <a:latin typeface=".VnBlack" pitchFamily="34" charset="0"/>
              <a:cs typeface="Arial" charset="0"/>
            </a:endParaRPr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4400554" y="3714750"/>
            <a:ext cx="893" cy="400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4400554" y="4400550"/>
            <a:ext cx="893" cy="40005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4443417" y="228600"/>
            <a:ext cx="893" cy="2857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>
            <a:off x="4443417" y="800100"/>
            <a:ext cx="893" cy="400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>
            <a:off x="4443417" y="1485900"/>
            <a:ext cx="893" cy="40005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>
            <a:off x="4872038" y="2628900"/>
            <a:ext cx="428625" cy="1143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5514975" y="2800350"/>
            <a:ext cx="685800" cy="171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>
            <a:off x="6372225" y="3028950"/>
            <a:ext cx="771525" cy="228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>
            <a:off x="1785938" y="1710929"/>
            <a:ext cx="428625" cy="1143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>
            <a:off x="2257425" y="1850231"/>
            <a:ext cx="685800" cy="171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2986088" y="2057400"/>
            <a:ext cx="771525" cy="228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flipV="1">
            <a:off x="5129213" y="2228850"/>
            <a:ext cx="428625" cy="1143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V="1">
            <a:off x="5686425" y="2000250"/>
            <a:ext cx="642938" cy="17145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V="1">
            <a:off x="6500812" y="1771650"/>
            <a:ext cx="642938" cy="1714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 flipV="1">
            <a:off x="2043113" y="3086100"/>
            <a:ext cx="428625" cy="1143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V="1">
            <a:off x="2600325" y="2857500"/>
            <a:ext cx="642938" cy="17145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V="1">
            <a:off x="3414712" y="2628900"/>
            <a:ext cx="642938" cy="1714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886200" y="3200400"/>
            <a:ext cx="171450" cy="40005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371850" y="4457700"/>
            <a:ext cx="171450" cy="4000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flipH="1">
            <a:off x="5343525" y="228600"/>
            <a:ext cx="171450" cy="40005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flipH="1">
            <a:off x="4829175" y="1485900"/>
            <a:ext cx="171450" cy="4000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>
            <a:off x="4700588" y="3200400"/>
            <a:ext cx="171450" cy="3429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>
            <a:off x="5214938" y="4457700"/>
            <a:ext cx="342900" cy="6858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>
            <a:off x="3371850" y="171450"/>
            <a:ext cx="171450" cy="3429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7" name="Line 43"/>
          <p:cNvSpPr>
            <a:spLocks noChangeShapeType="1"/>
          </p:cNvSpPr>
          <p:nvPr/>
        </p:nvSpPr>
        <p:spPr bwMode="auto">
          <a:xfrm>
            <a:off x="3886200" y="1428750"/>
            <a:ext cx="342900" cy="6858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flipH="1">
            <a:off x="3286125" y="2971800"/>
            <a:ext cx="685800" cy="5715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29" name="Line 45"/>
          <p:cNvSpPr>
            <a:spLocks noChangeShapeType="1"/>
          </p:cNvSpPr>
          <p:nvPr/>
        </p:nvSpPr>
        <p:spPr bwMode="auto">
          <a:xfrm flipH="1">
            <a:off x="2000250" y="4286250"/>
            <a:ext cx="557213" cy="5143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30" name="Line 46"/>
          <p:cNvSpPr>
            <a:spLocks noChangeShapeType="1"/>
          </p:cNvSpPr>
          <p:nvPr/>
        </p:nvSpPr>
        <p:spPr bwMode="auto">
          <a:xfrm flipH="1">
            <a:off x="6200775" y="285750"/>
            <a:ext cx="685800" cy="5715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31" name="Line 47"/>
          <p:cNvSpPr>
            <a:spLocks noChangeShapeType="1"/>
          </p:cNvSpPr>
          <p:nvPr/>
        </p:nvSpPr>
        <p:spPr bwMode="auto">
          <a:xfrm flipH="1">
            <a:off x="4914900" y="1600200"/>
            <a:ext cx="557213" cy="5143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32" name="Line 48"/>
          <p:cNvSpPr>
            <a:spLocks noChangeShapeType="1"/>
          </p:cNvSpPr>
          <p:nvPr/>
        </p:nvSpPr>
        <p:spPr bwMode="auto">
          <a:xfrm>
            <a:off x="4957763" y="3028950"/>
            <a:ext cx="685800" cy="5143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33" name="Line 49"/>
          <p:cNvSpPr>
            <a:spLocks noChangeShapeType="1"/>
          </p:cNvSpPr>
          <p:nvPr/>
        </p:nvSpPr>
        <p:spPr bwMode="auto">
          <a:xfrm>
            <a:off x="3457575" y="1657350"/>
            <a:ext cx="471488" cy="4572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34" name="Line 50"/>
          <p:cNvSpPr>
            <a:spLocks noChangeShapeType="1"/>
          </p:cNvSpPr>
          <p:nvPr/>
        </p:nvSpPr>
        <p:spPr bwMode="auto">
          <a:xfrm>
            <a:off x="2428875" y="742950"/>
            <a:ext cx="685800" cy="51435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35" name="Line 51"/>
          <p:cNvSpPr>
            <a:spLocks noChangeShapeType="1"/>
          </p:cNvSpPr>
          <p:nvPr/>
        </p:nvSpPr>
        <p:spPr bwMode="auto">
          <a:xfrm>
            <a:off x="6586537" y="4457700"/>
            <a:ext cx="471488" cy="4572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013">
              <a:solidFill>
                <a:srgbClr val="000000"/>
              </a:solidFill>
            </a:endParaRPr>
          </a:p>
        </p:txBody>
      </p:sp>
      <p:sp>
        <p:nvSpPr>
          <p:cNvPr id="16437" name="WordArt 53"/>
          <p:cNvSpPr>
            <a:spLocks noChangeArrowheads="1" noChangeShapeType="1" noTextEdit="1"/>
          </p:cNvSpPr>
          <p:nvPr/>
        </p:nvSpPr>
        <p:spPr bwMode="auto">
          <a:xfrm>
            <a:off x="2214563" y="1428750"/>
            <a:ext cx="4629150" cy="37147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CHÚC QUÝ THẦY CÔ VÀ CÁC EM MẠNH KHỎE</a:t>
            </a:r>
          </a:p>
        </p:txBody>
      </p:sp>
      <p:sp>
        <p:nvSpPr>
          <p:cNvPr id="36917" name="WordArt 54"/>
          <p:cNvSpPr>
            <a:spLocks noChangeArrowheads="1" noChangeShapeType="1" noTextEdit="1"/>
          </p:cNvSpPr>
          <p:nvPr/>
        </p:nvSpPr>
        <p:spPr bwMode="auto">
          <a:xfrm>
            <a:off x="3286125" y="3429000"/>
            <a:ext cx="2743200" cy="2857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/>
              </a:rPr>
              <a:t>KÍNH CHÀO TẠM BIỆT</a:t>
            </a:r>
          </a:p>
        </p:txBody>
      </p:sp>
      <p:pic>
        <p:nvPicPr>
          <p:cNvPr id="36918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35" y="4229100"/>
            <a:ext cx="47059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19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0"/>
            <a:ext cx="47059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0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85" y="4171950"/>
            <a:ext cx="46970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1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91" y="57150"/>
            <a:ext cx="47059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2" name="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95" y="777485"/>
            <a:ext cx="432197" cy="6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3" name="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7" y="2486025"/>
            <a:ext cx="43219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4" name="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82" y="777485"/>
            <a:ext cx="432197" cy="6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5" name="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34" y="4313641"/>
            <a:ext cx="432197" cy="6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6" name="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61" y="675091"/>
            <a:ext cx="432197" cy="6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7" name="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28" y="2180041"/>
            <a:ext cx="432197" cy="6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8" name="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09" y="4183856"/>
            <a:ext cx="43219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29" name="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144" y="4474369"/>
            <a:ext cx="432197" cy="6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35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1054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177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219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44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2275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1942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12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3.36725E-6 L 0.475 3.3672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42916 0.23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16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29584 0.3884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942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33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227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-0.26667 0.3773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88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1165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1" grpId="0" animBg="1"/>
      <p:bldP spid="16403" grpId="0" animBg="1"/>
      <p:bldP spid="16404" grpId="0" animBg="1"/>
      <p:bldP spid="16405" grpId="0" animBg="1"/>
      <p:bldP spid="16406" grpId="0" animBg="1"/>
      <p:bldP spid="16407" grpId="0" animBg="1"/>
      <p:bldP spid="16408" grpId="0" animBg="1"/>
      <p:bldP spid="16409" grpId="0" animBg="1"/>
      <p:bldP spid="16410" grpId="0" animBg="1"/>
      <p:bldP spid="16411" grpId="0" animBg="1"/>
      <p:bldP spid="16412" grpId="0" animBg="1"/>
      <p:bldP spid="16413" grpId="0" animBg="1"/>
      <p:bldP spid="16414" grpId="0" animBg="1"/>
      <p:bldP spid="16415" grpId="0" animBg="1"/>
      <p:bldP spid="16416" grpId="0" animBg="1"/>
      <p:bldP spid="16417" grpId="0" animBg="1"/>
      <p:bldP spid="16418" grpId="0" animBg="1"/>
      <p:bldP spid="16419" grpId="0" animBg="1"/>
      <p:bldP spid="16420" grpId="0" animBg="1"/>
      <p:bldP spid="16421" grpId="0" animBg="1"/>
      <p:bldP spid="16422" grpId="0" animBg="1"/>
      <p:bldP spid="16423" grpId="0" animBg="1"/>
      <p:bldP spid="16424" grpId="0" animBg="1"/>
      <p:bldP spid="16425" grpId="0" animBg="1"/>
      <p:bldP spid="16426" grpId="0" animBg="1"/>
      <p:bldP spid="16427" grpId="0" animBg="1"/>
      <p:bldP spid="16428" grpId="0" animBg="1"/>
      <p:bldP spid="16429" grpId="0" animBg="1"/>
      <p:bldP spid="16430" grpId="0" animBg="1"/>
      <p:bldP spid="16431" grpId="0" animBg="1"/>
      <p:bldP spid="16432" grpId="0" animBg="1"/>
      <p:bldP spid="16433" grpId="0" animBg="1"/>
      <p:bldP spid="16434" grpId="0" animBg="1"/>
      <p:bldP spid="16435" grpId="0" animBg="1"/>
      <p:bldP spid="164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Ở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6005"/>
            <a:ext cx="6172200" cy="34289"/>
          </a:xfrm>
        </p:spPr>
        <p:txBody>
          <a:bodyPr>
            <a:normAutofit fontScale="90000"/>
          </a:bodyPr>
          <a:lstStyle/>
          <a:p>
            <a:endParaRPr lang="vi-VN" dirty="0"/>
          </a:p>
        </p:txBody>
      </p:sp>
      <p:pic>
        <p:nvPicPr>
          <p:cNvPr id="4" name="893072823866411322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47C5B-3F61-F1FD-7BFA-B71A69E83BB8}"/>
              </a:ext>
            </a:extLst>
          </p:cNvPr>
          <p:cNvSpPr txBox="1"/>
          <p:nvPr/>
        </p:nvSpPr>
        <p:spPr>
          <a:xfrm>
            <a:off x="2278856" y="2368131"/>
            <a:ext cx="458628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Hoài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mãi không thôi, mãi không dứt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466432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ldLvl="0" animBg="1"/>
      <p:bldP spid="17" grpId="0" bldLvl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46313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677</Words>
  <Application>Microsoft Office PowerPoint</Application>
  <PresentationFormat>On-screen Show (16:9)</PresentationFormat>
  <Paragraphs>175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SimSun</vt:lpstr>
      <vt:lpstr>Times New Roman</vt:lpstr>
      <vt:lpstr>Wingdings</vt:lpstr>
      <vt:lpstr>.VnBlack</vt:lpstr>
      <vt:lpstr>华康少女文字W5</vt:lpstr>
      <vt:lpstr>Calibri</vt:lpstr>
      <vt:lpstr>inpin heiti</vt:lpstr>
      <vt:lpstr>Verdana</vt:lpstr>
      <vt:lpstr>VNI-Brush</vt:lpstr>
      <vt:lpstr>Arial</vt:lpstr>
      <vt:lpstr>Arial Rounded</vt:lpstr>
      <vt:lpstr>Arial-Rounded</vt:lpstr>
      <vt:lpstr>DFPOP1-W9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Giải nghĩa từ: </vt:lpstr>
      <vt:lpstr>Vòm lá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THIEN KIM AN</cp:lastModifiedBy>
  <cp:revision>74</cp:revision>
  <dcterms:created xsi:type="dcterms:W3CDTF">2020-08-13T09:19:00Z</dcterms:created>
  <dcterms:modified xsi:type="dcterms:W3CDTF">2024-05-09T08:40:10Z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