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98" r:id="rId3"/>
    <p:sldId id="262" r:id="rId4"/>
    <p:sldId id="263" r:id="rId5"/>
    <p:sldId id="264" r:id="rId6"/>
    <p:sldId id="267" r:id="rId7"/>
    <p:sldId id="266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97" r:id="rId16"/>
    <p:sldId id="296" r:id="rId17"/>
    <p:sldId id="295" r:id="rId18"/>
    <p:sldId id="294" r:id="rId19"/>
    <p:sldId id="293" r:id="rId20"/>
    <p:sldId id="285" r:id="rId21"/>
    <p:sldId id="287" r:id="rId22"/>
    <p:sldId id="289" r:id="rId23"/>
    <p:sldId id="29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EA04"/>
    <a:srgbClr val="FFCC00"/>
    <a:srgbClr val="00B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4" autoAdjust="0"/>
    <p:restoredTop sz="86414" autoAdjust="0"/>
  </p:normalViewPr>
  <p:slideViewPr>
    <p:cSldViewPr>
      <p:cViewPr varScale="1">
        <p:scale>
          <a:sx n="85" d="100"/>
          <a:sy n="85" d="100"/>
        </p:scale>
        <p:origin x="82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18D8A-143C-4363-8C61-026F9032656B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DB9B3-0DDC-4834-B2AB-9AF8DA6ED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36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DB9B3-0DDC-4834-B2AB-9AF8DA6ED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77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DB9B3-0DDC-4834-B2AB-9AF8DA6ED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77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2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8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74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74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77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56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18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35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46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77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0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02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31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28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6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64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9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7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3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46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3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8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8615-EABA-47FA-9A29-627CCA0A2163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8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8615-EABA-47FA-9A29-627CCA0A21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55C8D-6F63-4D6A-8707-6C8EE631B3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5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7.wdp"/><Relationship Id="rId4" Type="http://schemas.openxmlformats.org/officeDocument/2006/relationships/image" Target="../media/image12.jpe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0.wdp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1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4035524" cy="4047643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4211960" y="390600"/>
            <a:ext cx="4032448" cy="2088232"/>
          </a:xfrm>
          <a:prstGeom prst="cloudCallout">
            <a:avLst>
              <a:gd name="adj1" fmla="val -63426"/>
              <a:gd name="adj2" fmla="val 707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0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99592" y="1844824"/>
            <a:ext cx="7488832" cy="4951764"/>
            <a:chOff x="899592" y="1844824"/>
            <a:chExt cx="7488832" cy="49517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1844824"/>
              <a:ext cx="7488832" cy="495176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99592" y="1844824"/>
              <a:ext cx="3528392" cy="5040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endPara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Cloud 3"/>
          <p:cNvSpPr/>
          <p:nvPr/>
        </p:nvSpPr>
        <p:spPr>
          <a:xfrm>
            <a:off x="21906" y="180863"/>
            <a:ext cx="4406077" cy="166396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1.Hai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4499992" y="180863"/>
            <a:ext cx="4127376" cy="166396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2.Hai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403648" y="6345324"/>
            <a:ext cx="6336704" cy="50405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1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7383" y="1498442"/>
            <a:ext cx="9175440" cy="5562600"/>
            <a:chOff x="-31440" y="1272851"/>
            <a:chExt cx="9175440" cy="5562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72851"/>
              <a:ext cx="9144000" cy="5562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31440" y="1276840"/>
              <a:ext cx="3528392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tối</a:t>
              </a:r>
              <a:endPara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Cloud 4"/>
          <p:cNvSpPr/>
          <p:nvPr/>
        </p:nvSpPr>
        <p:spPr>
          <a:xfrm>
            <a:off x="62069" y="-135093"/>
            <a:ext cx="4653947" cy="166396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860032" y="0"/>
            <a:ext cx="4127376" cy="166396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1403648" y="6345324"/>
            <a:ext cx="6336704" cy="50405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9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89233" y="59594"/>
            <a:ext cx="9849032" cy="6837668"/>
            <a:chOff x="-199198" y="-358700"/>
            <a:chExt cx="9849032" cy="68376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640" y="-358700"/>
              <a:ext cx="5109311" cy="30665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1955" y="2707824"/>
              <a:ext cx="5707879" cy="3718858"/>
            </a:xfrm>
            <a:prstGeom prst="rect">
              <a:avLst/>
            </a:prstGeom>
          </p:spPr>
        </p:pic>
        <p:sp>
          <p:nvSpPr>
            <p:cNvPr id="10" name="Flowchart: Alternate Process 9"/>
            <p:cNvSpPr/>
            <p:nvPr/>
          </p:nvSpPr>
          <p:spPr>
            <a:xfrm>
              <a:off x="4950067" y="5922626"/>
              <a:ext cx="2986703" cy="504056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ngủ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lúc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198" y="2827085"/>
              <a:ext cx="5155772" cy="3651883"/>
            </a:xfrm>
            <a:prstGeom prst="rect">
              <a:avLst/>
            </a:prstGeom>
          </p:spPr>
        </p:pic>
        <p:sp>
          <p:nvSpPr>
            <p:cNvPr id="8" name="Flowchart: Alternate Process 7"/>
            <p:cNvSpPr/>
            <p:nvPr/>
          </p:nvSpPr>
          <p:spPr>
            <a:xfrm>
              <a:off x="4703608" y="2434642"/>
              <a:ext cx="3342803" cy="413464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cơm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lúc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11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38" y="-56104"/>
            <a:ext cx="4858820" cy="3301483"/>
          </a:xfrm>
          <a:prstGeom prst="rect">
            <a:avLst/>
          </a:prstGeom>
        </p:spPr>
      </p:pic>
      <p:sp>
        <p:nvSpPr>
          <p:cNvPr id="16" name="Flowchart: Alternate Process 15"/>
          <p:cNvSpPr/>
          <p:nvPr/>
        </p:nvSpPr>
        <p:spPr>
          <a:xfrm>
            <a:off x="-223137" y="3014372"/>
            <a:ext cx="3498994" cy="50405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307469" y="6525344"/>
            <a:ext cx="3544452" cy="371918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41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48" y="7645"/>
            <a:ext cx="3262104" cy="3056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275" y="7645"/>
            <a:ext cx="6404307" cy="262926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59673" y="404664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89678" y="3861048"/>
            <a:ext cx="6436663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3921" y="3861048"/>
            <a:ext cx="6436663" cy="50405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599833" y="3139202"/>
            <a:ext cx="4032448" cy="491138"/>
            <a:chOff x="2599833" y="3139202"/>
            <a:chExt cx="4032448" cy="491138"/>
          </a:xfrm>
        </p:grpSpPr>
        <p:sp>
          <p:nvSpPr>
            <p:cNvPr id="23" name="TextBox 22"/>
            <p:cNvSpPr txBox="1"/>
            <p:nvPr/>
          </p:nvSpPr>
          <p:spPr>
            <a:xfrm>
              <a:off x="2599833" y="3200105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THỜI GIAN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139202"/>
              <a:ext cx="623898" cy="49113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599833" y="320010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HẾT GIỜ!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2123728" y="4941168"/>
            <a:ext cx="4320480" cy="57606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hi tiêu chuẩ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7303" y="63563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5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26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26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6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59673" y="404664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89678" y="3861048"/>
            <a:ext cx="6436663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3921" y="3861048"/>
            <a:ext cx="6436663" cy="504056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0"/>
          </a:gra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599833" y="3139202"/>
            <a:ext cx="4032448" cy="491138"/>
            <a:chOff x="2599833" y="3139202"/>
            <a:chExt cx="4032448" cy="491138"/>
          </a:xfrm>
        </p:grpSpPr>
        <p:sp>
          <p:nvSpPr>
            <p:cNvPr id="23" name="TextBox 22"/>
            <p:cNvSpPr txBox="1"/>
            <p:nvPr/>
          </p:nvSpPr>
          <p:spPr>
            <a:xfrm>
              <a:off x="2599833" y="3200105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THỜI GIAN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139202"/>
              <a:ext cx="623898" cy="49113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599833" y="320010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HẾT GIỜ!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2123728" y="4941168"/>
            <a:ext cx="4320480" cy="57606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0"/>
            <a:ext cx="3970164" cy="3514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147" y="-33486"/>
            <a:ext cx="6404307" cy="26292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71641" y="398612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4" name="Ghi tiêu chuẩ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244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26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26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6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275" y="7645"/>
            <a:ext cx="6404307" cy="262926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59673" y="404664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89678" y="3861048"/>
            <a:ext cx="6436663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3921" y="3861048"/>
            <a:ext cx="6436663" cy="504056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0"/>
            <a:tileRect/>
          </a:gra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599833" y="3139202"/>
            <a:ext cx="4032448" cy="491138"/>
            <a:chOff x="2599833" y="3139202"/>
            <a:chExt cx="4032448" cy="491138"/>
          </a:xfrm>
        </p:grpSpPr>
        <p:sp>
          <p:nvSpPr>
            <p:cNvPr id="23" name="TextBox 22"/>
            <p:cNvSpPr txBox="1"/>
            <p:nvPr/>
          </p:nvSpPr>
          <p:spPr>
            <a:xfrm>
              <a:off x="2599833" y="3200105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THỜI GIAN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139202"/>
              <a:ext cx="623898" cy="49113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599833" y="320010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HẾT GIỜ!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2123728" y="4941168"/>
            <a:ext cx="4320480" cy="57606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0"/>
            <a:ext cx="3956102" cy="3825348"/>
          </a:xfrm>
          <a:prstGeom prst="rect">
            <a:avLst/>
          </a:prstGeom>
        </p:spPr>
      </p:pic>
      <p:pic>
        <p:nvPicPr>
          <p:cNvPr id="2" name="Ghi tiêu chuẩ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244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26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26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6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59673" y="404664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89678" y="3861048"/>
            <a:ext cx="6436663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3921" y="3861048"/>
            <a:ext cx="6436663" cy="504056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0"/>
            <a:tileRect/>
          </a:gra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599833" y="3139202"/>
            <a:ext cx="4032448" cy="491138"/>
            <a:chOff x="2599833" y="3139202"/>
            <a:chExt cx="4032448" cy="491138"/>
          </a:xfrm>
        </p:grpSpPr>
        <p:sp>
          <p:nvSpPr>
            <p:cNvPr id="23" name="TextBox 22"/>
            <p:cNvSpPr txBox="1"/>
            <p:nvPr/>
          </p:nvSpPr>
          <p:spPr>
            <a:xfrm>
              <a:off x="2599833" y="3200105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THỜI GIAN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139202"/>
              <a:ext cx="623898" cy="49113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599833" y="320010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HẾT GIỜ!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2123728" y="4941168"/>
            <a:ext cx="4320480" cy="57606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13" y="-279852"/>
            <a:ext cx="4104456" cy="366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275" y="7645"/>
            <a:ext cx="6404307" cy="26292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71641" y="404663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2" name="Ghi tiêu chuẩ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45046" y="63608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26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26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6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59673" y="404664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89678" y="3861048"/>
            <a:ext cx="6436663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3921" y="3861048"/>
            <a:ext cx="6436663" cy="50405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0"/>
            <a:tileRect/>
          </a:gra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599833" y="3139202"/>
            <a:ext cx="4032448" cy="491138"/>
            <a:chOff x="2599833" y="3139202"/>
            <a:chExt cx="4032448" cy="491138"/>
          </a:xfrm>
        </p:grpSpPr>
        <p:sp>
          <p:nvSpPr>
            <p:cNvPr id="23" name="TextBox 22"/>
            <p:cNvSpPr txBox="1"/>
            <p:nvPr/>
          </p:nvSpPr>
          <p:spPr>
            <a:xfrm>
              <a:off x="2599833" y="3200105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THỜI GIAN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139202"/>
              <a:ext cx="623898" cy="49113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599833" y="320010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HẾT GIỜ!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2123728" y="4941168"/>
            <a:ext cx="4320480" cy="57606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-69720"/>
            <a:ext cx="3672408" cy="3595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275" y="7645"/>
            <a:ext cx="6404307" cy="26292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1278" y="399752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2" name="Ghi tiêu chuẩ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2440" y="63093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26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26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6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59673" y="404664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89678" y="3861048"/>
            <a:ext cx="6436663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3921" y="3861048"/>
            <a:ext cx="6436663" cy="504056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0"/>
          </a:gra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599833" y="3139202"/>
            <a:ext cx="4032448" cy="491138"/>
            <a:chOff x="2599833" y="3139202"/>
            <a:chExt cx="4032448" cy="491138"/>
          </a:xfrm>
        </p:grpSpPr>
        <p:sp>
          <p:nvSpPr>
            <p:cNvPr id="23" name="TextBox 22"/>
            <p:cNvSpPr txBox="1"/>
            <p:nvPr/>
          </p:nvSpPr>
          <p:spPr>
            <a:xfrm>
              <a:off x="2599833" y="3200105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THỜI GIAN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139202"/>
              <a:ext cx="623898" cy="49113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599833" y="320010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HẾT GIỜ!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2123728" y="4941168"/>
            <a:ext cx="4320480" cy="57606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34" y="7645"/>
            <a:ext cx="3922793" cy="3561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275" y="7645"/>
            <a:ext cx="6404307" cy="26292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7584" y="332656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2" name="Ghi tiêu chuẩ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2440" y="63512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26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26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6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04431"/>
            <a:ext cx="9359084" cy="605356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115616" y="0"/>
            <a:ext cx="6768752" cy="1340768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4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663280" y="188640"/>
            <a:ext cx="6480720" cy="316835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60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0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2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30759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90872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370385"/>
            <a:ext cx="7992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08" y="193859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2400" b="1" u="sng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52" y="2664858"/>
            <a:ext cx="867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 Kim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33" y="3573016"/>
            <a:ext cx="639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52" y="4619668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22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474" y="2636912"/>
            <a:ext cx="9039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Cảm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ơn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quý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thầy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cô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bạn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sinh</a:t>
            </a:r>
            <a:endParaRPr lang="en-US" sz="3600" b="1" cap="all" dirty="0" smtClean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đã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lắng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nghe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</a:p>
          <a:p>
            <a:pPr algn="ctr"/>
            <a:endParaRPr lang="en-US" sz="3600" b="1" cap="all" dirty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021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4139952" y="136916"/>
            <a:ext cx="4932040" cy="237626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5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4644008" y="908720"/>
            <a:ext cx="4104456" cy="201622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48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30759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90872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370385"/>
            <a:ext cx="7992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08" y="193859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2400" b="1" u="sng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52" y="2664858"/>
            <a:ext cx="867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Kim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84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" y="1300605"/>
            <a:ext cx="9029648" cy="568601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339752" y="-71400"/>
            <a:ext cx="5328592" cy="1728192"/>
          </a:xfrm>
          <a:prstGeom prst="cloudCallout">
            <a:avLst>
              <a:gd name="adj1" fmla="val 29641"/>
              <a:gd name="adj2" fmla="val 7642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1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30759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90872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370385"/>
            <a:ext cx="7992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34: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08" y="193859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2400" b="1" u="sng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52" y="2664858"/>
            <a:ext cx="867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* Kim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33" y="3573016"/>
            <a:ext cx="639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4616827" y="128464"/>
            <a:ext cx="4127376" cy="166396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2.Bạn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7544" y="1792425"/>
            <a:ext cx="7884368" cy="4942073"/>
            <a:chOff x="467544" y="1792425"/>
            <a:chExt cx="7884368" cy="49420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792425"/>
              <a:ext cx="7884368" cy="494207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74642" y="1932801"/>
              <a:ext cx="15931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sáng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Cloud 5"/>
          <p:cNvSpPr/>
          <p:nvPr/>
        </p:nvSpPr>
        <p:spPr>
          <a:xfrm>
            <a:off x="0" y="188640"/>
            <a:ext cx="4409728" cy="166396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1.Bạn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1448475" y="6093296"/>
            <a:ext cx="6336704" cy="50405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1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484784"/>
            <a:ext cx="9144000" cy="5372110"/>
            <a:chOff x="0" y="1484784"/>
            <a:chExt cx="9144000" cy="53721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28800"/>
              <a:ext cx="9144000" cy="522809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0" y="1484784"/>
              <a:ext cx="2411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trưa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Cloud 6"/>
          <p:cNvSpPr/>
          <p:nvPr/>
        </p:nvSpPr>
        <p:spPr>
          <a:xfrm>
            <a:off x="0" y="34887"/>
            <a:ext cx="4283968" cy="1663961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1.Hai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579100" y="23529"/>
            <a:ext cx="4127376" cy="1663961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2.Hai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1403648" y="6345324"/>
            <a:ext cx="6336704" cy="50405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5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438</Words>
  <Application>Microsoft Office PowerPoint</Application>
  <PresentationFormat>On-screen Show (4:3)</PresentationFormat>
  <Paragraphs>83</Paragraphs>
  <Slides>22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THIEN KIM AN</cp:lastModifiedBy>
  <cp:revision>84</cp:revision>
  <dcterms:created xsi:type="dcterms:W3CDTF">2022-02-11T07:35:26Z</dcterms:created>
  <dcterms:modified xsi:type="dcterms:W3CDTF">2023-04-14T02:40:51Z</dcterms:modified>
</cp:coreProperties>
</file>