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8" r:id="rId3"/>
    <p:sldId id="281" r:id="rId4"/>
    <p:sldId id="289" r:id="rId5"/>
    <p:sldId id="283" r:id="rId6"/>
    <p:sldId id="290" r:id="rId7"/>
    <p:sldId id="279" r:id="rId8"/>
    <p:sldId id="285" r:id="rId9"/>
    <p:sldId id="286" r:id="rId10"/>
    <p:sldId id="287" r:id="rId11"/>
    <p:sldId id="288" r:id="rId12"/>
    <p:sldId id="292" r:id="rId13"/>
    <p:sldId id="294" r:id="rId14"/>
    <p:sldId id="293" r:id="rId15"/>
    <p:sldId id="295" r:id="rId16"/>
    <p:sldId id="296" r:id="rId17"/>
  </p:sldIdLst>
  <p:sldSz cx="9144000" cy="5143500" type="screen16x9"/>
  <p:notesSz cx="6858000" cy="9144000"/>
  <p:custDataLst>
    <p:tags r:id="rId1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256"/>
          </p14:sldIdLst>
        </p14:section>
        <p14:section name="Tiết 1" id="{29C178FB-5098-4551-BE1B-302196ADB65A}">
          <p14:sldIdLst>
            <p14:sldId id="258"/>
            <p14:sldId id="281"/>
            <p14:sldId id="289"/>
            <p14:sldId id="283"/>
            <p14:sldId id="290"/>
          </p14:sldIdLst>
        </p14:section>
        <p14:section name="Tiết 2" id="{9F60823D-ED45-406B-A127-289E07A3A261}">
          <p14:sldIdLst>
            <p14:sldId id="279"/>
            <p14:sldId id="285"/>
            <p14:sldId id="286"/>
            <p14:sldId id="287"/>
            <p14:sldId id="288"/>
            <p14:sldId id="292"/>
            <p14:sldId id="294"/>
            <p14:sldId id="293"/>
            <p14:sldId id="295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0" autoAdjust="0"/>
    <p:restoredTop sz="86885" autoAdjust="0"/>
  </p:normalViewPr>
  <p:slideViewPr>
    <p:cSldViewPr snapToGrid="0">
      <p:cViewPr varScale="1">
        <p:scale>
          <a:sx n="79" d="100"/>
          <a:sy n="79" d="100"/>
        </p:scale>
        <p:origin x="480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01/05/2024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4259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192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2024/5/1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2024/5/1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2024/5/1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  <p:transition spd="med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2024/5/1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2024/5/1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2024/5/1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2024/5/1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2024/5/1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2024/5/1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2024/5/1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2024/5/1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blinds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2268071"/>
            <a:ext cx="9124845" cy="23873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03911" y="310388"/>
            <a:ext cx="70431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38: </a:t>
            </a:r>
          </a:p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 10</a:t>
            </a:r>
            <a:endParaRPr lang="zh-CN" altLang="en-US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204883" y="-13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1026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6" name="Picture 5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8237" t="69136" b="7380"/>
          <a:stretch>
            <a:fillRect/>
          </a:stretch>
        </p:blipFill>
        <p:spPr>
          <a:xfrm>
            <a:off x="1030724" y="1319326"/>
            <a:ext cx="7349067" cy="3476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/>
          <p:cNvSpPr/>
          <p:nvPr/>
        </p:nvSpPr>
        <p:spPr>
          <a:xfrm>
            <a:off x="3160081" y="2743200"/>
            <a:ext cx="768452" cy="808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28392" y="3279422"/>
            <a:ext cx="768452" cy="734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18792" y="1709530"/>
            <a:ext cx="768452" cy="1033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9" name="Picture 8" descr="0092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81" t="6804" r="6999" b="74979"/>
          <a:stretch>
            <a:fillRect/>
          </a:stretch>
        </p:blipFill>
        <p:spPr>
          <a:xfrm>
            <a:off x="790222" y="1444978"/>
            <a:ext cx="7461956" cy="3239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427111" y="3149600"/>
            <a:ext cx="361246" cy="56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69555" y="3132667"/>
            <a:ext cx="361246" cy="56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64488" y="3121378"/>
            <a:ext cx="361246" cy="56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9711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31" name="Picture 30" descr="0092 (1).jpg"/>
          <p:cNvPicPr>
            <a:picLocks noChangeAspect="1"/>
          </p:cNvPicPr>
          <p:nvPr/>
        </p:nvPicPr>
        <p:blipFill>
          <a:blip r:embed="rId4" cstate="print">
            <a:lum/>
          </a:blip>
          <a:srcRect l="10093" t="24581" r="10160" b="11111"/>
          <a:stretch>
            <a:fillRect/>
          </a:stretch>
        </p:blipFill>
        <p:spPr>
          <a:xfrm>
            <a:off x="1907821" y="553156"/>
            <a:ext cx="5159023" cy="442524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154311" y="4549422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93734" y="4566356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1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16222" y="4555067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49999" y="4555066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1</a:t>
            </a:r>
            <a:endParaRPr lang="vi-VN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3390900" y="1263921"/>
            <a:ext cx="2635827" cy="1307829"/>
          </a:xfrm>
          <a:prstGeom prst="ellipse">
            <a:avLst/>
          </a:prstGeom>
          <a:solidFill>
            <a:srgbClr val="10AB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510432" y="1310992"/>
            <a:ext cx="24400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zh-CN" alt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p:transition spd="med"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2784122" cy="978435"/>
          </a:xfrm>
          <a:prstGeom prst="rect">
            <a:avLst/>
          </a:prstGeom>
        </p:spPr>
      </p:pic>
      <p:pic>
        <p:nvPicPr>
          <p:cNvPr id="8" name="Picture 7" descr="0093.jpg"/>
          <p:cNvPicPr>
            <a:picLocks noChangeAspect="1"/>
          </p:cNvPicPr>
          <p:nvPr/>
        </p:nvPicPr>
        <p:blipFill>
          <a:blip r:embed="rId4" cstate="print">
            <a:lum/>
          </a:blip>
          <a:srcRect l="8546" t="13168" r="6381" b="10233"/>
          <a:stretch>
            <a:fillRect/>
          </a:stretch>
        </p:blipFill>
        <p:spPr>
          <a:xfrm>
            <a:off x="1269597" y="944033"/>
            <a:ext cx="6187117" cy="4199467"/>
          </a:xfrm>
          <a:prstGeom prst="rect">
            <a:avLst/>
          </a:prstGeom>
        </p:spPr>
      </p:pic>
      <p:pic>
        <p:nvPicPr>
          <p:cNvPr id="4" name="Picture 3" descr="0093.jpg"/>
          <p:cNvPicPr>
            <a:picLocks noChangeAspect="1"/>
          </p:cNvPicPr>
          <p:nvPr/>
        </p:nvPicPr>
        <p:blipFill>
          <a:blip r:embed="rId4" cstate="print">
            <a:lum/>
          </a:blip>
          <a:srcRect l="8546" t="81576" r="6381" b="10233"/>
          <a:stretch>
            <a:fillRect/>
          </a:stretch>
        </p:blipFill>
        <p:spPr>
          <a:xfrm>
            <a:off x="1770342" y="1175657"/>
            <a:ext cx="5249332" cy="14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9711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8" name="Picture 7" descr="0094 (1)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 l="7618" t="5487" r="7309" b="56763"/>
          <a:stretch>
            <a:fillRect/>
          </a:stretch>
        </p:blipFill>
        <p:spPr>
          <a:xfrm>
            <a:off x="1061155" y="891820"/>
            <a:ext cx="6434666" cy="384951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8" name="Picture 7" descr="0094.jpg"/>
          <p:cNvPicPr>
            <a:picLocks noChangeAspect="1"/>
          </p:cNvPicPr>
          <p:nvPr/>
        </p:nvPicPr>
        <p:blipFill>
          <a:blip r:embed="rId4" cstate="print">
            <a:lum/>
          </a:blip>
          <a:srcRect l="8237" t="44115" r="7618" b="7819"/>
          <a:stretch>
            <a:fillRect/>
          </a:stretch>
        </p:blipFill>
        <p:spPr>
          <a:xfrm>
            <a:off x="1343378" y="745067"/>
            <a:ext cx="5734755" cy="423333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799644" y="1687689"/>
            <a:ext cx="3885260" cy="2169348"/>
          </a:xfrm>
          <a:custGeom>
            <a:avLst/>
            <a:gdLst>
              <a:gd name="connsiteX0" fmla="*/ 0 w 3885260"/>
              <a:gd name="connsiteY0" fmla="*/ 942622 h 2169348"/>
              <a:gd name="connsiteX1" fmla="*/ 1264356 w 3885260"/>
              <a:gd name="connsiteY1" fmla="*/ 174978 h 2169348"/>
              <a:gd name="connsiteX2" fmla="*/ 2077156 w 3885260"/>
              <a:gd name="connsiteY2" fmla="*/ 1992489 h 2169348"/>
              <a:gd name="connsiteX3" fmla="*/ 3623734 w 3885260"/>
              <a:gd name="connsiteY3" fmla="*/ 1236133 h 2169348"/>
              <a:gd name="connsiteX4" fmla="*/ 3646312 w 3885260"/>
              <a:gd name="connsiteY4" fmla="*/ 1089378 h 216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5260" h="2169348">
                <a:moveTo>
                  <a:pt x="0" y="942622"/>
                </a:moveTo>
                <a:cubicBezTo>
                  <a:pt x="459081" y="471311"/>
                  <a:pt x="918163" y="0"/>
                  <a:pt x="1264356" y="174978"/>
                </a:cubicBezTo>
                <a:cubicBezTo>
                  <a:pt x="1610549" y="349956"/>
                  <a:pt x="1683926" y="1815630"/>
                  <a:pt x="2077156" y="1992489"/>
                </a:cubicBezTo>
                <a:cubicBezTo>
                  <a:pt x="2470386" y="2169348"/>
                  <a:pt x="3362208" y="1386651"/>
                  <a:pt x="3623734" y="1236133"/>
                </a:cubicBezTo>
                <a:cubicBezTo>
                  <a:pt x="3885260" y="1085615"/>
                  <a:pt x="3765786" y="1087496"/>
                  <a:pt x="3646312" y="1089378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reeform 10"/>
          <p:cNvSpPr/>
          <p:nvPr/>
        </p:nvSpPr>
        <p:spPr>
          <a:xfrm>
            <a:off x="2619022" y="1463793"/>
            <a:ext cx="3736622" cy="2146770"/>
          </a:xfrm>
          <a:custGeom>
            <a:avLst/>
            <a:gdLst>
              <a:gd name="connsiteX0" fmla="*/ 0 w 3736622"/>
              <a:gd name="connsiteY0" fmla="*/ 1550340 h 2146770"/>
              <a:gd name="connsiteX1" fmla="*/ 880534 w 3736622"/>
              <a:gd name="connsiteY1" fmla="*/ 1877718 h 2146770"/>
              <a:gd name="connsiteX2" fmla="*/ 1433689 w 3736622"/>
              <a:gd name="connsiteY2" fmla="*/ 1877718 h 2146770"/>
              <a:gd name="connsiteX3" fmla="*/ 2077156 w 3736622"/>
              <a:gd name="connsiteY3" fmla="*/ 263407 h 2146770"/>
              <a:gd name="connsiteX4" fmla="*/ 3228622 w 3736622"/>
              <a:gd name="connsiteY4" fmla="*/ 297274 h 2146770"/>
              <a:gd name="connsiteX5" fmla="*/ 3657600 w 3736622"/>
              <a:gd name="connsiteY5" fmla="*/ 1121363 h 2146770"/>
              <a:gd name="connsiteX6" fmla="*/ 3702756 w 3736622"/>
              <a:gd name="connsiteY6" fmla="*/ 1087496 h 214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6622" h="2146770">
                <a:moveTo>
                  <a:pt x="0" y="1550340"/>
                </a:moveTo>
                <a:cubicBezTo>
                  <a:pt x="320793" y="1686747"/>
                  <a:pt x="641586" y="1823155"/>
                  <a:pt x="880534" y="1877718"/>
                </a:cubicBezTo>
                <a:cubicBezTo>
                  <a:pt x="1119482" y="1932281"/>
                  <a:pt x="1234252" y="2146770"/>
                  <a:pt x="1433689" y="1877718"/>
                </a:cubicBezTo>
                <a:cubicBezTo>
                  <a:pt x="1633126" y="1608666"/>
                  <a:pt x="1778001" y="526814"/>
                  <a:pt x="2077156" y="263407"/>
                </a:cubicBezTo>
                <a:cubicBezTo>
                  <a:pt x="2376311" y="0"/>
                  <a:pt x="2965215" y="154281"/>
                  <a:pt x="3228622" y="297274"/>
                </a:cubicBezTo>
                <a:cubicBezTo>
                  <a:pt x="3492029" y="440267"/>
                  <a:pt x="3578578" y="989659"/>
                  <a:pt x="3657600" y="1121363"/>
                </a:cubicBezTo>
                <a:cubicBezTo>
                  <a:pt x="3736622" y="1253067"/>
                  <a:pt x="3719689" y="1170281"/>
                  <a:pt x="3702756" y="1087496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90900" y="1263921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42900" y="48854"/>
            <a:ext cx="3022600" cy="1259993"/>
          </a:xfrm>
          <a:prstGeom prst="rect">
            <a:avLst/>
          </a:prstGeom>
        </p:spPr>
      </p:pic>
      <p:pic>
        <p:nvPicPr>
          <p:cNvPr id="12" name="Picture 11" descr="C:\Users\www.maytinh-its.com\Downloads\0089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642" t="37928" r="6753" b="33647"/>
          <a:stretch>
            <a:fillRect/>
          </a:stretch>
        </p:blipFill>
        <p:spPr bwMode="auto">
          <a:xfrm>
            <a:off x="1174045" y="1207911"/>
            <a:ext cx="6570134" cy="330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/>
          <p:cNvSpPr/>
          <p:nvPr/>
        </p:nvSpPr>
        <p:spPr>
          <a:xfrm>
            <a:off x="3725333" y="2291644"/>
            <a:ext cx="541867" cy="519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38044" y="2302933"/>
            <a:ext cx="508000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05689" y="2099733"/>
            <a:ext cx="587021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29778" y="2280356"/>
            <a:ext cx="541866" cy="5192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008491" y="3375378"/>
            <a:ext cx="558798" cy="5757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249334" y="3725332"/>
            <a:ext cx="587022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050844" y="3578579"/>
            <a:ext cx="507999" cy="519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807200" y="3386667"/>
            <a:ext cx="530577" cy="541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  <a:endParaRPr lang="vi-V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64584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  <p:bldP spid="14" grpId="0" build="allAtOnce" animBg="1"/>
      <p:bldP spid="16" grpId="0" build="allAtOnce" animBg="1"/>
      <p:bldP spid="17" grpId="0" build="allAtOnce" animBg="1"/>
      <p:bldP spid="18" grpId="0" build="allAtOnce" animBg="1"/>
      <p:bldP spid="19" grpId="0" build="allAtOnce" animBg="1"/>
      <p:bldP spid="20" grpId="0" build="allAtOnce" animBg="1"/>
      <p:bldP spid="21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www.maytinh-its.com\Downloads\0089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399" t="65208" r="15257" b="8761"/>
          <a:stretch/>
        </p:blipFill>
        <p:spPr bwMode="auto">
          <a:xfrm>
            <a:off x="6403904" y="1482155"/>
            <a:ext cx="2518027" cy="2830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t="65820" r="45434" b="18730"/>
          <a:stretch/>
        </p:blipFill>
        <p:spPr>
          <a:xfrm>
            <a:off x="203843" y="168672"/>
            <a:ext cx="4376057" cy="2735064"/>
          </a:xfrm>
          <a:prstGeom prst="rect">
            <a:avLst/>
          </a:prstGeom>
        </p:spPr>
      </p:pic>
      <p:sp>
        <p:nvSpPr>
          <p:cNvPr id="6" name="Hộp Văn bản 7">
            <a:extLst>
              <a:ext uri="{FF2B5EF4-FFF2-40B4-BE49-F238E27FC236}">
                <a16:creationId xmlns:a16="http://schemas.microsoft.com/office/drawing/2014/main" id="{A557617E-B0D7-4C21-899A-606E2F58478B}"/>
              </a:ext>
            </a:extLst>
          </p:cNvPr>
          <p:cNvSpPr txBox="1"/>
          <p:nvPr/>
        </p:nvSpPr>
        <p:spPr>
          <a:xfrm>
            <a:off x="728026" y="410386"/>
            <a:ext cx="5438201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Những bông hoa ghi số lớn hơn 5 là: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 hoa 6,7,8.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557617E-B0D7-4C21-899A-606E2F58478B}"/>
              </a:ext>
            </a:extLst>
          </p:cNvPr>
          <p:cNvSpPr txBox="1"/>
          <p:nvPr/>
        </p:nvSpPr>
        <p:spPr>
          <a:xfrm>
            <a:off x="774013" y="1610894"/>
            <a:ext cx="4793806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Bông hoa trắng ghi số lớn nhất là: 6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Bông hoa trắng ghi số bé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6274" y="1695938"/>
            <a:ext cx="615572" cy="607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8683" y="1779539"/>
            <a:ext cx="615572" cy="607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8326" y="2424873"/>
            <a:ext cx="615572" cy="6079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1846" y="1909721"/>
            <a:ext cx="615572" cy="6079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402" y="2465205"/>
            <a:ext cx="615572" cy="607916"/>
          </a:xfrm>
          <a:prstGeom prst="rect">
            <a:avLst/>
          </a:prstGeom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88056" y="0"/>
            <a:ext cx="3022600" cy="1259993"/>
          </a:xfrm>
          <a:prstGeom prst="rect">
            <a:avLst/>
          </a:prstGeom>
        </p:spPr>
      </p:pic>
      <p:pic>
        <p:nvPicPr>
          <p:cNvPr id="9" name="Picture 8" descr="C:\Users\www.maytinh-its.com\Downloads\0090 (1)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9306" t="7548" r="8265" b="49882"/>
          <a:stretch>
            <a:fillRect/>
          </a:stretch>
        </p:blipFill>
        <p:spPr bwMode="auto">
          <a:xfrm>
            <a:off x="1001484" y="1295400"/>
            <a:ext cx="7358744" cy="384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ình Bầu dục 7">
            <a:extLst>
              <a:ext uri="{FF2B5EF4-FFF2-40B4-BE49-F238E27FC236}">
                <a16:creationId xmlns:a16="http://schemas.microsoft.com/office/drawing/2014/main" id="{FB75094A-EB88-4D9E-826D-7F96675417E4}"/>
              </a:ext>
            </a:extLst>
          </p:cNvPr>
          <p:cNvSpPr/>
          <p:nvPr/>
        </p:nvSpPr>
        <p:spPr>
          <a:xfrm>
            <a:off x="2960914" y="2650019"/>
            <a:ext cx="457200" cy="46329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126611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88056" y="0"/>
            <a:ext cx="3022600" cy="1259993"/>
          </a:xfrm>
          <a:prstGeom prst="rect">
            <a:avLst/>
          </a:prstGeom>
        </p:spPr>
      </p:pic>
      <p:pic>
        <p:nvPicPr>
          <p:cNvPr id="4" name="Picture 3" descr="C:\Users\www.maytinh-its.com\Downloads\0090 (1)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9002" t="52359" r="8265" b="19620"/>
          <a:stretch>
            <a:fillRect/>
          </a:stretch>
        </p:blipFill>
        <p:spPr bwMode="auto">
          <a:xfrm>
            <a:off x="801513" y="1271235"/>
            <a:ext cx="7394222" cy="322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2607734" y="2032001"/>
            <a:ext cx="474134" cy="462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699955" y="2043289"/>
            <a:ext cx="479777" cy="44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4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345289" y="2003779"/>
            <a:ext cx="474134" cy="462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5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90900" y="1263921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3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2" t="16297" b="62116"/>
          <a:stretch/>
        </p:blipFill>
        <p:spPr>
          <a:xfrm>
            <a:off x="481782" y="953729"/>
            <a:ext cx="8180438" cy="3759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42900" y="48854"/>
            <a:ext cx="3022600" cy="1259993"/>
          </a:xfrm>
          <a:prstGeom prst="rect">
            <a:avLst/>
          </a:prstGeom>
        </p:spPr>
      </p:pic>
      <p:sp>
        <p:nvSpPr>
          <p:cNvPr id="4" name="Smiley Face 3"/>
          <p:cNvSpPr/>
          <p:nvPr/>
        </p:nvSpPr>
        <p:spPr>
          <a:xfrm>
            <a:off x="2540000" y="2213722"/>
            <a:ext cx="825500" cy="816430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3968252" y="2087685"/>
            <a:ext cx="814614" cy="80554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5500622" y="2262021"/>
            <a:ext cx="814614" cy="80554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7" name="Picture 6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309" t="38409" b="30068"/>
          <a:stretch>
            <a:fillRect/>
          </a:stretch>
        </p:blipFill>
        <p:spPr>
          <a:xfrm>
            <a:off x="948267" y="1241778"/>
            <a:ext cx="7852833" cy="3625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2506133" y="2861187"/>
            <a:ext cx="2282177" cy="6948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 flipV="1">
            <a:off x="4788311" y="2861188"/>
            <a:ext cx="2202424" cy="60959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97067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450</TotalTime>
  <Words>90</Words>
  <Application>Microsoft Office PowerPoint</Application>
  <PresentationFormat>On-screen Show (16:9)</PresentationFormat>
  <Paragraphs>45</Paragraphs>
  <Slides>16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AvantGarde Md BT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Le Chi</cp:lastModifiedBy>
  <cp:revision>65</cp:revision>
  <dcterms:created xsi:type="dcterms:W3CDTF">2017-01-10T13:46:13Z</dcterms:created>
  <dcterms:modified xsi:type="dcterms:W3CDTF">2024-05-01T04:18:31Z</dcterms:modified>
</cp:coreProperties>
</file>