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59" r:id="rId4"/>
    <p:sldId id="260" r:id="rId5"/>
    <p:sldId id="261" r:id="rId6"/>
    <p:sldId id="271" r:id="rId7"/>
    <p:sldId id="267" r:id="rId8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2" autoAdjust="0"/>
    <p:restoredTop sz="94660"/>
  </p:normalViewPr>
  <p:slideViewPr>
    <p:cSldViewPr>
      <p:cViewPr varScale="1">
        <p:scale>
          <a:sx n="58" d="100"/>
          <a:sy n="58" d="100"/>
        </p:scale>
        <p:origin x="366" y="78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7161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5/5/2024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523072" y="2617864"/>
            <a:ext cx="10928600" cy="3715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78: ÔN TẬP PHÉP NHÂN ,PHÉP CHIA TRONG PHẠM VI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100 000-t1-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118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784" y="810041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66233" y="5944174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78: ÔN TẬP PHÉP NHÂN ,PHÉP CHIA TRONG PHẠM VI 100 000-t1-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118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42119" y="1752600"/>
            <a:ext cx="15491934" cy="681454"/>
            <a:chOff x="1470819" y="1943100"/>
            <a:chExt cx="14070798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53407" y="1947446"/>
              <a:ext cx="1358821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Đặt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rồi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28777FE-A716-D139-2E77-2B733840A95F}"/>
                  </a:ext>
                </a:extLst>
              </p:cNvPr>
              <p:cNvSpPr txBox="1"/>
              <p:nvPr/>
            </p:nvSpPr>
            <p:spPr>
              <a:xfrm>
                <a:off x="991628" y="5681114"/>
                <a:ext cx="2971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𝟔𝟓𝟔</m:t>
                      </m:r>
                    </m:oMath>
                  </m:oMathPara>
                </a14:m>
                <a:endParaRPr lang="en-US" sz="60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28777FE-A716-D139-2E77-2B733840A9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628" y="5681114"/>
                <a:ext cx="2971800" cy="923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29A3315-BC01-2C67-3635-E33395B32664}"/>
                  </a:ext>
                </a:extLst>
              </p:cNvPr>
              <p:cNvSpPr txBox="1"/>
              <p:nvPr/>
            </p:nvSpPr>
            <p:spPr>
              <a:xfrm>
                <a:off x="1164058" y="4305075"/>
                <a:ext cx="3153792" cy="214520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sz="5400" b="1" i="1" u="sng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m:rPr>
                              <m:brk m:alnAt="7"/>
                            </m:rPr>
                            <a:rPr lang="en-US" sz="54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eqArr>
                            <m:eqArrPr>
                              <m:ctrlPr>
                                <a:rPr lang="en-US" sz="54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54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  <m:r>
                                <a:rPr lang="en-US" sz="5400" b="1" i="0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𝟐𝟎𝟕</m:t>
                              </m:r>
                            </m:e>
                            <m:e>
                              <m:r>
                                <a:rPr lang="en-US" sz="54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        </m:t>
                              </m:r>
                              <m:r>
                                <a:rPr lang="en-US" sz="5400" b="1" i="1" u="sng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𝟖</m:t>
                              </m:r>
                            </m:e>
                          </m:eqArr>
                        </m:e>
                      </m:mr>
                      <m:mr>
                        <m:e/>
                      </m:mr>
                    </m:m>
                  </m:oMath>
                </a14:m>
                <a:r>
                  <a:rPr lang="en-US" sz="6000" b="1" u="sng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29A3315-BC01-2C67-3635-E33395B326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4058" y="4305075"/>
                <a:ext cx="3153792" cy="2145203"/>
              </a:xfrm>
              <a:prstGeom prst="rect">
                <a:avLst/>
              </a:prstGeom>
              <a:blipFill>
                <a:blip r:embed="rId4"/>
                <a:stretch>
                  <a:fillRect l="-193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7CD2B09-A4BA-9EC3-0A7D-6FD56D2411A1}"/>
                  </a:ext>
                </a:extLst>
              </p:cNvPr>
              <p:cNvSpPr txBox="1"/>
              <p:nvPr/>
            </p:nvSpPr>
            <p:spPr>
              <a:xfrm>
                <a:off x="7901929" y="3223358"/>
                <a:ext cx="2971800" cy="13971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5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sz="5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𝟓𝟒𝟖𝟏</m:t>
                            </m:r>
                            <m:r>
                              <a:rPr lang="en-US" sz="5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</m:t>
                            </m:r>
                            <m:r>
                              <a:rPr lang="en-US" sz="5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𝟕</m:t>
                            </m:r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5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F7CD2B09-A4BA-9EC3-0A7D-6FD56D2411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1929" y="3223358"/>
                <a:ext cx="2971800" cy="13971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4CA5EB8-8E54-89E3-C860-8998585732F3}"/>
                  </a:ext>
                </a:extLst>
              </p:cNvPr>
              <p:cNvSpPr txBox="1"/>
              <p:nvPr/>
            </p:nvSpPr>
            <p:spPr>
              <a:xfrm>
                <a:off x="11783161" y="3276422"/>
                <a:ext cx="2431561" cy="13971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5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a:rPr lang="en-US" sz="5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𝟓𝟕</m:t>
                            </m:r>
                            <m:r>
                              <a:rPr lang="en-US" sz="5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5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𝟒𝟑𝟔</m:t>
                            </m:r>
                            <m:r>
                              <a:rPr lang="en-US" sz="5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 :</m:t>
                            </m:r>
                            <m:r>
                              <a:rPr lang="en-US" sz="54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𝟔</m:t>
                            </m:r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5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4CA5EB8-8E54-89E3-C860-8998585732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83161" y="3276422"/>
                <a:ext cx="2431561" cy="1397177"/>
              </a:xfrm>
              <a:prstGeom prst="rect">
                <a:avLst/>
              </a:prstGeom>
              <a:blipFill>
                <a:blip r:embed="rId6"/>
                <a:stretch>
                  <a:fillRect r="-30576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043EE3A-CE78-9ABD-6BE5-5FDBA2467C17}"/>
                  </a:ext>
                </a:extLst>
              </p:cNvPr>
              <p:cNvSpPr txBox="1"/>
              <p:nvPr/>
            </p:nvSpPr>
            <p:spPr>
              <a:xfrm>
                <a:off x="4195730" y="5604031"/>
                <a:ext cx="2971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𝟒𝟓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5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𝟖𝟎𝟎</m:t>
                      </m:r>
                    </m:oMath>
                  </m:oMathPara>
                </a14:m>
                <a:endParaRPr lang="en-US" sz="5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1043EE3A-CE78-9ABD-6BE5-5FDBA2467C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5730" y="5604031"/>
                <a:ext cx="2971800" cy="9233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539E8BE-615F-4CDA-7C28-FD4F0620CD79}"/>
                  </a:ext>
                </a:extLst>
              </p:cNvPr>
              <p:cNvSpPr txBox="1"/>
              <p:nvPr/>
            </p:nvSpPr>
            <p:spPr>
              <a:xfrm>
                <a:off x="7844410" y="4159276"/>
                <a:ext cx="29718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𝟓𝟒𝟖𝟏</m:t>
                      </m:r>
                      <m:r>
                        <a:rPr lang="en-US" sz="5400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en-US" sz="5400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𝟕</m:t>
                      </m:r>
                    </m:oMath>
                  </m:oMathPara>
                </a14:m>
                <a:endParaRPr lang="en-US" sz="5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6539E8BE-615F-4CDA-7C28-FD4F0620CD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4410" y="4159276"/>
                <a:ext cx="2971800" cy="92333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AFAF80D-E493-58B4-AF1F-CDAB05F9AAE7}"/>
                  </a:ext>
                </a:extLst>
              </p:cNvPr>
              <p:cNvSpPr txBox="1"/>
              <p:nvPr/>
            </p:nvSpPr>
            <p:spPr>
              <a:xfrm>
                <a:off x="11725642" y="4112520"/>
                <a:ext cx="3921129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5400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𝟓𝟕𝟒𝟑𝟔</m:t>
                      </m:r>
                      <m:r>
                        <a:rPr lang="en-US" sz="5400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en-US" sz="5400" b="1" i="0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𝟔</m:t>
                      </m:r>
                    </m:oMath>
                  </m:oMathPara>
                </a14:m>
                <a:endParaRPr lang="en-US" sz="5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6AFAF80D-E493-58B4-AF1F-CDAB05F9AA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25642" y="4112520"/>
                <a:ext cx="3921129" cy="92333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7D95BC7-4F5D-1163-4B99-58E91F8D9117}"/>
                  </a:ext>
                </a:extLst>
              </p:cNvPr>
              <p:cNvSpPr txBox="1"/>
              <p:nvPr/>
            </p:nvSpPr>
            <p:spPr>
              <a:xfrm>
                <a:off x="3681058" y="4280576"/>
                <a:ext cx="3435436" cy="216213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sz="5400" b="1" i="1" u="sng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brk m:alnAt="7"/>
                              </m:rPr>
                              <a:rPr lang="en-US" sz="5400" b="1" i="1" u="sng">
                                <a:solidFill>
                                  <a:srgbClr val="0000FF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eqArr>
                              <m:eqArrPr>
                                <m:ctrlP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r>
                                  <a:rPr lang="en-US" sz="5400" b="1" i="0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𝟗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𝟏𝟔𝟎</m:t>
                                </m:r>
                              </m:e>
                              <m:e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           </m:t>
                                </m:r>
                                <m:r>
                                  <a:rPr lang="en-US" sz="5400" b="1" i="1" u="sng" smtClean="0">
                                    <a:solidFill>
                                      <a:srgbClr val="0000FF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</m:eqArr>
                          </m:e>
                        </m:mr>
                        <m:mr>
                          <m:e/>
                        </m:mr>
                      </m:m>
                    </m:oMath>
                  </m:oMathPara>
                </a14:m>
                <a:endParaRPr lang="en-US" sz="5400" b="1" u="sng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7D95BC7-4F5D-1163-4B99-58E91F8D91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1058" y="4280576"/>
                <a:ext cx="3435436" cy="216213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3" name="Group 42">
            <a:extLst>
              <a:ext uri="{FF2B5EF4-FFF2-40B4-BE49-F238E27FC236}">
                <a16:creationId xmlns:a16="http://schemas.microsoft.com/office/drawing/2014/main" id="{B8D7C3AF-D613-5949-7E50-3C0279751CE8}"/>
              </a:ext>
            </a:extLst>
          </p:cNvPr>
          <p:cNvGrpSpPr/>
          <p:nvPr/>
        </p:nvGrpSpPr>
        <p:grpSpPr>
          <a:xfrm>
            <a:off x="9525998" y="4153775"/>
            <a:ext cx="1524000" cy="1649344"/>
            <a:chOff x="11159735" y="5172040"/>
            <a:chExt cx="1524000" cy="1649344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C71E390A-17B3-AA3B-7FEC-3E73D6A759BB}"/>
                </a:ext>
              </a:extLst>
            </p:cNvPr>
            <p:cNvCxnSpPr/>
            <p:nvPr/>
          </p:nvCxnSpPr>
          <p:spPr>
            <a:xfrm>
              <a:off x="11401504" y="5172040"/>
              <a:ext cx="0" cy="164934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A484E9B4-3049-CCC1-7864-A9123BDAD5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159735" y="5966845"/>
              <a:ext cx="1524000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7DFEF22B-4A51-1980-B8F1-9CB323F62909}"/>
              </a:ext>
            </a:extLst>
          </p:cNvPr>
          <p:cNvGrpSpPr/>
          <p:nvPr/>
        </p:nvGrpSpPr>
        <p:grpSpPr>
          <a:xfrm>
            <a:off x="13694272" y="4136014"/>
            <a:ext cx="1524000" cy="1649344"/>
            <a:chOff x="11159735" y="5172040"/>
            <a:chExt cx="1524000" cy="1649344"/>
          </a:xfrm>
        </p:grpSpPr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316EF38D-9707-9F0A-0F8C-5176ABF450C7}"/>
                </a:ext>
              </a:extLst>
            </p:cNvPr>
            <p:cNvCxnSpPr/>
            <p:nvPr/>
          </p:nvCxnSpPr>
          <p:spPr>
            <a:xfrm>
              <a:off x="11401504" y="5172040"/>
              <a:ext cx="0" cy="1649344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10E7411D-99EE-4BF8-8ECF-487BC2730F0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159735" y="5966845"/>
              <a:ext cx="1524000" cy="0"/>
            </a:xfrm>
            <a:prstGeom prst="line">
              <a:avLst/>
            </a:prstGeom>
            <a:ln w="571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id="{B7AFB52E-E466-7C6B-4040-755D99EFA1E0}"/>
              </a:ext>
            </a:extLst>
          </p:cNvPr>
          <p:cNvSpPr txBox="1"/>
          <p:nvPr/>
        </p:nvSpPr>
        <p:spPr>
          <a:xfrm>
            <a:off x="9724436" y="5023585"/>
            <a:ext cx="471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A7AD9F56-2CEF-3D86-7BA1-DA92FB5AEC2E}"/>
              </a:ext>
            </a:extLst>
          </p:cNvPr>
          <p:cNvSpPr txBox="1"/>
          <p:nvPr/>
        </p:nvSpPr>
        <p:spPr>
          <a:xfrm>
            <a:off x="8321093" y="5023585"/>
            <a:ext cx="5128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044BF8C-D36E-7287-4530-3AA9EFC33C11}"/>
              </a:ext>
            </a:extLst>
          </p:cNvPr>
          <p:cNvSpPr txBox="1"/>
          <p:nvPr/>
        </p:nvSpPr>
        <p:spPr>
          <a:xfrm>
            <a:off x="8750126" y="5033318"/>
            <a:ext cx="471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5AFF28D-64D5-3893-0BE7-6F418C8172E8}"/>
              </a:ext>
            </a:extLst>
          </p:cNvPr>
          <p:cNvSpPr txBox="1"/>
          <p:nvPr/>
        </p:nvSpPr>
        <p:spPr>
          <a:xfrm>
            <a:off x="10082941" y="5059148"/>
            <a:ext cx="471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9BE2330-4403-6BE3-4E59-06715BB74E99}"/>
              </a:ext>
            </a:extLst>
          </p:cNvPr>
          <p:cNvSpPr txBox="1"/>
          <p:nvPr/>
        </p:nvSpPr>
        <p:spPr>
          <a:xfrm>
            <a:off x="8759357" y="5768210"/>
            <a:ext cx="471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46D37CC-1836-4499-4D3C-6F09BDC1BC72}"/>
              </a:ext>
            </a:extLst>
          </p:cNvPr>
          <p:cNvSpPr txBox="1"/>
          <p:nvPr/>
        </p:nvSpPr>
        <p:spPr>
          <a:xfrm>
            <a:off x="9131115" y="5777510"/>
            <a:ext cx="471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B3BD7E2E-B85D-18FC-28D8-B3BB57E53EF0}"/>
              </a:ext>
            </a:extLst>
          </p:cNvPr>
          <p:cNvSpPr txBox="1"/>
          <p:nvPr/>
        </p:nvSpPr>
        <p:spPr>
          <a:xfrm>
            <a:off x="10498410" y="5079946"/>
            <a:ext cx="4438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5D6596B-1CCF-507D-D9FE-A226CDBA5070}"/>
              </a:ext>
            </a:extLst>
          </p:cNvPr>
          <p:cNvSpPr txBox="1"/>
          <p:nvPr/>
        </p:nvSpPr>
        <p:spPr>
          <a:xfrm>
            <a:off x="9115021" y="6575207"/>
            <a:ext cx="471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88F33A2-8B87-C627-921C-BB63AD18E924}"/>
              </a:ext>
            </a:extLst>
          </p:cNvPr>
          <p:cNvSpPr txBox="1"/>
          <p:nvPr/>
        </p:nvSpPr>
        <p:spPr>
          <a:xfrm>
            <a:off x="13984781" y="4879347"/>
            <a:ext cx="471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EA676521-8C77-7E74-105F-2A7B8BA0ED53}"/>
              </a:ext>
            </a:extLst>
          </p:cNvPr>
          <p:cNvSpPr txBox="1"/>
          <p:nvPr/>
        </p:nvSpPr>
        <p:spPr>
          <a:xfrm flipH="1">
            <a:off x="12197645" y="4903574"/>
            <a:ext cx="6058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66CA918E-C228-2C67-8A6B-FD29A246DF8C}"/>
              </a:ext>
            </a:extLst>
          </p:cNvPr>
          <p:cNvSpPr txBox="1"/>
          <p:nvPr/>
        </p:nvSpPr>
        <p:spPr>
          <a:xfrm flipH="1">
            <a:off x="12617140" y="4859425"/>
            <a:ext cx="6058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E63AD0C-B085-0B8E-604F-45D4F0301BF0}"/>
              </a:ext>
            </a:extLst>
          </p:cNvPr>
          <p:cNvSpPr txBox="1"/>
          <p:nvPr/>
        </p:nvSpPr>
        <p:spPr>
          <a:xfrm>
            <a:off x="14332439" y="4874091"/>
            <a:ext cx="471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9A674F72-C3C8-EEB9-8F66-193EC8EB2CAB}"/>
              </a:ext>
            </a:extLst>
          </p:cNvPr>
          <p:cNvSpPr txBox="1"/>
          <p:nvPr/>
        </p:nvSpPr>
        <p:spPr>
          <a:xfrm flipH="1">
            <a:off x="12641810" y="5604031"/>
            <a:ext cx="6058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D090341B-EB8B-7A51-FDD1-63D4B240814F}"/>
              </a:ext>
            </a:extLst>
          </p:cNvPr>
          <p:cNvSpPr txBox="1"/>
          <p:nvPr/>
        </p:nvSpPr>
        <p:spPr>
          <a:xfrm flipH="1">
            <a:off x="13026919" y="5600220"/>
            <a:ext cx="6058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217C2B5-CF07-0286-827B-56814412B56A}"/>
              </a:ext>
            </a:extLst>
          </p:cNvPr>
          <p:cNvSpPr txBox="1"/>
          <p:nvPr/>
        </p:nvSpPr>
        <p:spPr>
          <a:xfrm flipH="1">
            <a:off x="14786108" y="4888390"/>
            <a:ext cx="6058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44580F0-F748-ADF7-59EA-3FE651B5C51A}"/>
              </a:ext>
            </a:extLst>
          </p:cNvPr>
          <p:cNvSpPr txBox="1"/>
          <p:nvPr/>
        </p:nvSpPr>
        <p:spPr>
          <a:xfrm flipH="1">
            <a:off x="13095385" y="6463724"/>
            <a:ext cx="2551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A875E90-534C-814A-4D1A-2016B9178CF7}"/>
              </a:ext>
            </a:extLst>
          </p:cNvPr>
          <p:cNvSpPr txBox="1"/>
          <p:nvPr/>
        </p:nvSpPr>
        <p:spPr>
          <a:xfrm flipH="1">
            <a:off x="13454092" y="6465687"/>
            <a:ext cx="1002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A3A91A9-DBD1-8658-53C0-277A10FCD8DE}"/>
              </a:ext>
            </a:extLst>
          </p:cNvPr>
          <p:cNvSpPr txBox="1"/>
          <p:nvPr/>
        </p:nvSpPr>
        <p:spPr>
          <a:xfrm flipH="1">
            <a:off x="15155965" y="4883134"/>
            <a:ext cx="6058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A01C8B11-BE7A-84D6-C292-516B84CC3006}"/>
              </a:ext>
            </a:extLst>
          </p:cNvPr>
          <p:cNvSpPr txBox="1"/>
          <p:nvPr/>
        </p:nvSpPr>
        <p:spPr>
          <a:xfrm flipH="1">
            <a:off x="13454092" y="7167289"/>
            <a:ext cx="10021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E2BA1047-03E3-4B23-A30B-F95027854E72}"/>
                  </a:ext>
                </a:extLst>
              </p:cNvPr>
              <p:cNvSpPr txBox="1"/>
              <p:nvPr/>
            </p:nvSpPr>
            <p:spPr>
              <a:xfrm>
                <a:off x="871646" y="3132949"/>
                <a:ext cx="2848044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𝟐𝟎𝟕</m:t>
                      </m:r>
                      <m:r>
                        <a:rPr lang="en-US" sz="5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sz="5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𝟖</m:t>
                      </m:r>
                    </m:oMath>
                  </m:oMathPara>
                </a14:m>
                <a:endParaRPr lang="en-US" sz="5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E2BA1047-03E3-4B23-A30B-F95027854E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646" y="3132949"/>
                <a:ext cx="2848044" cy="83099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E2E8C24F-9BE6-4FF1-B1D6-4E06D6BE02BE}"/>
                  </a:ext>
                </a:extLst>
              </p:cNvPr>
              <p:cNvSpPr txBox="1"/>
              <p:nvPr/>
            </p:nvSpPr>
            <p:spPr>
              <a:xfrm>
                <a:off x="4685272" y="3112597"/>
                <a:ext cx="2848044" cy="83099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5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𝟗𝟏𝟔</m:t>
                      </m:r>
                      <m:r>
                        <a:rPr lang="en-US" sz="5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n-US" sz="5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×</m:t>
                      </m:r>
                      <m:r>
                        <a:rPr lang="en-US" sz="54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𝟓</m:t>
                      </m:r>
                    </m:oMath>
                  </m:oMathPara>
                </a14:m>
                <a:endParaRPr lang="en-US" sz="5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E2E8C24F-9BE6-4FF1-B1D6-4E06D6BE02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5272" y="3112597"/>
                <a:ext cx="2848044" cy="83099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/>
      <p:bldP spid="31" grpId="0"/>
      <p:bldP spid="32" grpId="0"/>
      <p:bldP spid="33" grpId="0"/>
      <p:bldP spid="35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699073" y="1752600"/>
            <a:ext cx="15059246" cy="681454"/>
            <a:chOff x="1470819" y="1943100"/>
            <a:chExt cx="14287500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071309" y="1947446"/>
              <a:ext cx="13687010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Những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phép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dưới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đây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kết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bằng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sp>
        <p:nvSpPr>
          <p:cNvPr id="30" name="Text Box 14">
            <a:extLst>
              <a:ext uri="{FF2B5EF4-FFF2-40B4-BE49-F238E27FC236}">
                <a16:creationId xmlns:a16="http://schemas.microsoft.com/office/drawing/2014/main" id="{C2B75934-6B64-C2F0-906A-D946AF83A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78: ÔN TẬP PHÉP NHÂN ,PHÉP CHIA TRONG PHẠM VI 100 000-t1-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118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B1EEBA55-0754-5676-7E01-AF2196ED14C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50" t="11556" r="5695" b="4822"/>
          <a:stretch/>
        </p:blipFill>
        <p:spPr>
          <a:xfrm>
            <a:off x="1779812" y="2434054"/>
            <a:ext cx="13268801" cy="6639365"/>
          </a:xfrm>
          <a:prstGeom prst="rect">
            <a:avLst/>
          </a:prstGeom>
        </p:spPr>
      </p:pic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DB60C23E-0894-E5EE-AA0D-3D7CE38C258E}"/>
              </a:ext>
            </a:extLst>
          </p:cNvPr>
          <p:cNvSpPr/>
          <p:nvPr/>
        </p:nvSpPr>
        <p:spPr>
          <a:xfrm>
            <a:off x="2804318" y="4321534"/>
            <a:ext cx="1981201" cy="6771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6000  X 4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D337F46E-620D-5EC4-FCF8-8B9FC1D3CEB6}"/>
              </a:ext>
            </a:extLst>
          </p:cNvPr>
          <p:cNvSpPr/>
          <p:nvPr/>
        </p:nvSpPr>
        <p:spPr>
          <a:xfrm>
            <a:off x="2515583" y="6996953"/>
            <a:ext cx="2491697" cy="6771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13 000  X 2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8E7C9485-BFBF-3BB8-1D5A-17D490A8039E}"/>
              </a:ext>
            </a:extLst>
          </p:cNvPr>
          <p:cNvSpPr/>
          <p:nvPr/>
        </p:nvSpPr>
        <p:spPr>
          <a:xfrm>
            <a:off x="7666353" y="5424646"/>
            <a:ext cx="2491697" cy="6771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80 000 : 2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61E9FDF8-73FA-17CA-DF78-1130B1E4CE20}"/>
              </a:ext>
            </a:extLst>
          </p:cNvPr>
          <p:cNvSpPr/>
          <p:nvPr/>
        </p:nvSpPr>
        <p:spPr>
          <a:xfrm>
            <a:off x="9970214" y="4259952"/>
            <a:ext cx="2491697" cy="6771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96 000  : 4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25E01787-3E9F-CFC7-6CDE-BA5E787F5913}"/>
              </a:ext>
            </a:extLst>
          </p:cNvPr>
          <p:cNvSpPr/>
          <p:nvPr/>
        </p:nvSpPr>
        <p:spPr>
          <a:xfrm>
            <a:off x="11262518" y="7048500"/>
            <a:ext cx="2491697" cy="67710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8 000  X 3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E9A7758E-8398-884D-A805-DD3B6D702ABB}"/>
              </a:ext>
            </a:extLst>
          </p:cNvPr>
          <p:cNvCxnSpPr>
            <a:cxnSpLocks/>
          </p:cNvCxnSpPr>
          <p:nvPr/>
        </p:nvCxnSpPr>
        <p:spPr>
          <a:xfrm>
            <a:off x="4785518" y="4901682"/>
            <a:ext cx="6705603" cy="2447899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7236323-D973-227F-E795-7B5C2E22CBF5}"/>
              </a:ext>
            </a:extLst>
          </p:cNvPr>
          <p:cNvCxnSpPr>
            <a:cxnSpLocks/>
            <a:stCxn id="21" idx="3"/>
          </p:cNvCxnSpPr>
          <p:nvPr/>
        </p:nvCxnSpPr>
        <p:spPr>
          <a:xfrm>
            <a:off x="4785519" y="4660088"/>
            <a:ext cx="5372531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DCBB67F-E8EF-BAB1-2715-7C472752AD13}"/>
              </a:ext>
            </a:extLst>
          </p:cNvPr>
          <p:cNvCxnSpPr>
            <a:cxnSpLocks/>
          </p:cNvCxnSpPr>
          <p:nvPr/>
        </p:nvCxnSpPr>
        <p:spPr>
          <a:xfrm>
            <a:off x="11491121" y="4993743"/>
            <a:ext cx="48306" cy="222839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40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4" grpId="0" animBg="1"/>
      <p:bldP spid="35" grpId="0" animBg="1"/>
      <p:bldP spid="36" grpId="0" animBg="1"/>
      <p:bldP spid="4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32717" y="1752600"/>
            <a:ext cx="6556935" cy="707886"/>
            <a:chOff x="1470818" y="1943100"/>
            <a:chExt cx="6196628" cy="707886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8" y="1943100"/>
              <a:ext cx="409812" cy="646331"/>
              <a:chOff x="1737518" y="1943100"/>
              <a:chExt cx="409812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8" y="2019298"/>
                <a:ext cx="409812" cy="570133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1387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47721" y="1943100"/>
              <a:ext cx="5719725" cy="70788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</p:grpSp>
      <p:sp>
        <p:nvSpPr>
          <p:cNvPr id="38" name="TextBox 37">
            <a:extLst>
              <a:ext uri="{FF2B5EF4-FFF2-40B4-BE49-F238E27FC236}">
                <a16:creationId xmlns:a16="http://schemas.microsoft.com/office/drawing/2014/main" id="{CC11FD82-1C7B-EA1C-1850-A11F2C4C59EF}"/>
              </a:ext>
            </a:extLst>
          </p:cNvPr>
          <p:cNvSpPr txBox="1"/>
          <p:nvPr/>
        </p:nvSpPr>
        <p:spPr>
          <a:xfrm>
            <a:off x="2680795" y="3156065"/>
            <a:ext cx="52641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4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4 105 x 9 : 5</a:t>
            </a:r>
            <a:endParaRPr lang="en-US" sz="48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898A1677-9752-1519-59CC-EA00A937E738}"/>
              </a:ext>
            </a:extLst>
          </p:cNvPr>
          <p:cNvSpPr txBox="1"/>
          <p:nvPr/>
        </p:nvSpPr>
        <p:spPr>
          <a:xfrm>
            <a:off x="8748649" y="3063732"/>
            <a:ext cx="5909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5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24 048 : (4x2)</a:t>
            </a:r>
            <a:endParaRPr lang="en-US" sz="5400" b="1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0B86738D-EBD1-C6B1-08AD-9F003D1FD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468" t="25004" r="79169" b="-3820"/>
          <a:stretch/>
        </p:blipFill>
        <p:spPr>
          <a:xfrm>
            <a:off x="195325" y="3144414"/>
            <a:ext cx="1801529" cy="3205470"/>
          </a:xfrm>
          <a:prstGeom prst="rect">
            <a:avLst/>
          </a:prstGeom>
        </p:spPr>
      </p:pic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4C0AEAE1-E629-719E-A5A8-446A44C5DE95}"/>
              </a:ext>
            </a:extLst>
          </p:cNvPr>
          <p:cNvSpPr/>
          <p:nvPr/>
        </p:nvSpPr>
        <p:spPr>
          <a:xfrm rot="20514700">
            <a:off x="5351733" y="3899645"/>
            <a:ext cx="1833397" cy="397559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D9C7BD4-B8FD-ABD3-2EC2-AE3D6875A1CF}"/>
              </a:ext>
            </a:extLst>
          </p:cNvPr>
          <p:cNvSpPr txBox="1"/>
          <p:nvPr/>
        </p:nvSpPr>
        <p:spPr>
          <a:xfrm>
            <a:off x="2770407" y="4864329"/>
            <a:ext cx="4895946" cy="2585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4 105 x 9 : 5</a:t>
            </a:r>
          </a:p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36 945 : 5</a:t>
            </a:r>
          </a:p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7 389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C8E202E-A18B-50D9-63D0-15FC6C7F43F4}"/>
              </a:ext>
            </a:extLst>
          </p:cNvPr>
          <p:cNvSpPr/>
          <p:nvPr/>
        </p:nvSpPr>
        <p:spPr>
          <a:xfrm rot="21092483">
            <a:off x="9730163" y="5114593"/>
            <a:ext cx="1512605" cy="1827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 Box 14">
            <a:extLst>
              <a:ext uri="{FF2B5EF4-FFF2-40B4-BE49-F238E27FC236}">
                <a16:creationId xmlns:a16="http://schemas.microsoft.com/office/drawing/2014/main" id="{7E68B612-D370-B608-DA56-DAFB6DF7AE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78: ÔN TẬP PHÉP NHÂN ,PHÉP CHIA TRONG PHẠM VI 100 000-t1-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118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03342241-D14A-A7E7-0A3B-DBE754E80E52}"/>
              </a:ext>
            </a:extLst>
          </p:cNvPr>
          <p:cNvSpPr txBox="1"/>
          <p:nvPr/>
        </p:nvSpPr>
        <p:spPr>
          <a:xfrm>
            <a:off x="8748649" y="4704398"/>
            <a:ext cx="5909152" cy="25853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24 048 : ( 4x 2) </a:t>
            </a:r>
          </a:p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24 048 : 8</a:t>
            </a:r>
          </a:p>
          <a:p>
            <a:r>
              <a:rPr lang="en-US" sz="5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3 006</a:t>
            </a:r>
          </a:p>
        </p:txBody>
      </p:sp>
    </p:spTree>
    <p:extLst>
      <p:ext uri="{BB962C8B-B14F-4D97-AF65-F5344CB8AC3E}">
        <p14:creationId xmlns:p14="http://schemas.microsoft.com/office/powerpoint/2010/main" val="4458102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53" grpId="0"/>
      <p:bldP spid="7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004219" y="1680409"/>
            <a:ext cx="13487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18 000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8 500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7" name="Text Box 14">
            <a:extLst>
              <a:ext uri="{FF2B5EF4-FFF2-40B4-BE49-F238E27FC236}">
                <a16:creationId xmlns:a16="http://schemas.microsoft.com/office/drawing/2014/main" id="{9AA6BA31-3D00-C229-F2FE-69760B99E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78: ÔN TẬP PHÉP NHÂN ,PHÉP CHIA TRONG PHẠM VI 100 000-t1-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118</a:t>
            </a:r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236910" y="0"/>
            <a:ext cx="5492209" cy="930735"/>
            <a:chOff x="4539228" y="172432"/>
            <a:chExt cx="5399539" cy="930735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399539" cy="930735"/>
              <a:chOff x="4539228" y="172432"/>
              <a:chExt cx="5399539" cy="930735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39953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718466" y="641502"/>
                <a:ext cx="105072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6830837" y="1051559"/>
              <a:ext cx="81619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Text Box 14">
            <a:extLst>
              <a:ext uri="{FF2B5EF4-FFF2-40B4-BE49-F238E27FC236}">
                <a16:creationId xmlns:a16="http://schemas.microsoft.com/office/drawing/2014/main" id="{0553B281-1498-CD36-705A-F2CDF9BCF3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2494" y="821561"/>
            <a:ext cx="11399617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70 - NHÂN SỐ CÓ NĂM CHỮ SỐ  VỚI SỐ CÓ MỘT CHỮ SỐ 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5963A47F-F51F-73D8-EBF8-039430B10F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21" r="11926" b="78723"/>
          <a:stretch/>
        </p:blipFill>
        <p:spPr>
          <a:xfrm>
            <a:off x="6394521" y="2538113"/>
            <a:ext cx="6423022" cy="695949"/>
          </a:xfrm>
          <a:prstGeom prst="rect">
            <a:avLst/>
          </a:prstGeom>
          <a:noFill/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06A6B516-7396-B6EC-0DD1-7712A9F7305A}"/>
              </a:ext>
            </a:extLst>
          </p:cNvPr>
          <p:cNvSpPr txBox="1"/>
          <p:nvPr/>
        </p:nvSpPr>
        <p:spPr>
          <a:xfrm>
            <a:off x="4276273" y="1682025"/>
            <a:ext cx="75280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3600" b="1" i="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u="sng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3600" b="1" i="0" u="sng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C30382A-E3D3-97CF-CFED-51131BDBB41D}"/>
              </a:ext>
            </a:extLst>
          </p:cNvPr>
          <p:cNvSpPr txBox="1"/>
          <p:nvPr/>
        </p:nvSpPr>
        <p:spPr>
          <a:xfrm>
            <a:off x="4028206" y="3348085"/>
            <a:ext cx="40386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600" b="1" i="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B17383C-91D7-9B3C-24D6-F7926F0D5C92}"/>
              </a:ext>
            </a:extLst>
          </p:cNvPr>
          <p:cNvSpPr txBox="1"/>
          <p:nvPr/>
        </p:nvSpPr>
        <p:spPr>
          <a:xfrm>
            <a:off x="2730348" y="2874629"/>
            <a:ext cx="50131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thiếu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0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</a:t>
            </a:r>
            <a:r>
              <a:rPr lang="en-US" sz="3600" b="1" i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59BE817-FD20-42FE-CBD4-B87B1DE2F9F4}"/>
              </a:ext>
            </a:extLst>
          </p:cNvPr>
          <p:cNvGrpSpPr/>
          <p:nvPr/>
        </p:nvGrpSpPr>
        <p:grpSpPr>
          <a:xfrm>
            <a:off x="6413920" y="3613782"/>
            <a:ext cx="3134799" cy="304800"/>
            <a:chOff x="5003520" y="5721275"/>
            <a:chExt cx="3134799" cy="304800"/>
          </a:xfrm>
          <a:noFill/>
        </p:grpSpPr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A0B7C53-F191-4FE9-1160-BEF8539E1263}"/>
                </a:ext>
              </a:extLst>
            </p:cNvPr>
            <p:cNvCxnSpPr/>
            <p:nvPr/>
          </p:nvCxnSpPr>
          <p:spPr>
            <a:xfrm>
              <a:off x="5003520" y="5721275"/>
              <a:ext cx="0" cy="3048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D7102745-697A-9A2A-F7E1-BD73F3ED5A59}"/>
                </a:ext>
              </a:extLst>
            </p:cNvPr>
            <p:cNvCxnSpPr/>
            <p:nvPr/>
          </p:nvCxnSpPr>
          <p:spPr>
            <a:xfrm>
              <a:off x="5014119" y="5867400"/>
              <a:ext cx="3124200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2099B3C2-5023-B3D7-5789-B14BA8610990}"/>
                </a:ext>
              </a:extLst>
            </p:cNvPr>
            <p:cNvCxnSpPr/>
            <p:nvPr/>
          </p:nvCxnSpPr>
          <p:spPr>
            <a:xfrm>
              <a:off x="8138319" y="5721275"/>
              <a:ext cx="0" cy="3048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EDE6DDE5-4DFB-E938-DBA2-6FEED3A359ED}"/>
              </a:ext>
            </a:extLst>
          </p:cNvPr>
          <p:cNvGrpSpPr/>
          <p:nvPr/>
        </p:nvGrpSpPr>
        <p:grpSpPr>
          <a:xfrm>
            <a:off x="9559265" y="3598611"/>
            <a:ext cx="3134799" cy="304800"/>
            <a:chOff x="5003520" y="5721275"/>
            <a:chExt cx="3134799" cy="304800"/>
          </a:xfrm>
          <a:noFill/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8BC20186-F673-CDA9-6916-1F9C70979ABA}"/>
                </a:ext>
              </a:extLst>
            </p:cNvPr>
            <p:cNvCxnSpPr/>
            <p:nvPr/>
          </p:nvCxnSpPr>
          <p:spPr>
            <a:xfrm>
              <a:off x="5003520" y="5721275"/>
              <a:ext cx="0" cy="3048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AC77477-7DCC-6831-E311-BF1CCFC3BFD3}"/>
                </a:ext>
              </a:extLst>
            </p:cNvPr>
            <p:cNvCxnSpPr/>
            <p:nvPr/>
          </p:nvCxnSpPr>
          <p:spPr>
            <a:xfrm>
              <a:off x="5014119" y="5867400"/>
              <a:ext cx="3124200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D8506E89-2E7B-9399-6FB9-7ECB18A2907E}"/>
                </a:ext>
              </a:extLst>
            </p:cNvPr>
            <p:cNvCxnSpPr/>
            <p:nvPr/>
          </p:nvCxnSpPr>
          <p:spPr>
            <a:xfrm>
              <a:off x="8138319" y="5721275"/>
              <a:ext cx="0" cy="3048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DF1F4E72-3A50-B1BC-7046-2D8FF3016B51}"/>
              </a:ext>
            </a:extLst>
          </p:cNvPr>
          <p:cNvSpPr txBox="1"/>
          <p:nvPr/>
        </p:nvSpPr>
        <p:spPr>
          <a:xfrm>
            <a:off x="8363031" y="2151315"/>
            <a:ext cx="254135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18 000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36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32BAC91F-5797-EA4F-0597-62CC020BB4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21" r="11926" b="78723"/>
          <a:stretch/>
        </p:blipFill>
        <p:spPr>
          <a:xfrm rot="10800000">
            <a:off x="6389163" y="3805446"/>
            <a:ext cx="3180701" cy="695949"/>
          </a:xfrm>
          <a:prstGeom prst="rect">
            <a:avLst/>
          </a:prstGeom>
          <a:noFill/>
        </p:spPr>
      </p:pic>
      <p:grpSp>
        <p:nvGrpSpPr>
          <p:cNvPr id="38" name="Group 37">
            <a:extLst>
              <a:ext uri="{FF2B5EF4-FFF2-40B4-BE49-F238E27FC236}">
                <a16:creationId xmlns:a16="http://schemas.microsoft.com/office/drawing/2014/main" id="{9B9D9007-3B1C-F69A-FC55-2322473E6B46}"/>
              </a:ext>
            </a:extLst>
          </p:cNvPr>
          <p:cNvGrpSpPr/>
          <p:nvPr/>
        </p:nvGrpSpPr>
        <p:grpSpPr>
          <a:xfrm>
            <a:off x="6420725" y="3091669"/>
            <a:ext cx="6404310" cy="322852"/>
            <a:chOff x="5003520" y="5721275"/>
            <a:chExt cx="3134799" cy="304800"/>
          </a:xfrm>
          <a:noFill/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50559927-8BD8-DAC6-9589-C06FC18A728E}"/>
                </a:ext>
              </a:extLst>
            </p:cNvPr>
            <p:cNvCxnSpPr/>
            <p:nvPr/>
          </p:nvCxnSpPr>
          <p:spPr>
            <a:xfrm>
              <a:off x="5003520" y="5721275"/>
              <a:ext cx="0" cy="3048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0ECD60CF-FAB1-1D24-1D09-B0AEC0D0CDD6}"/>
                </a:ext>
              </a:extLst>
            </p:cNvPr>
            <p:cNvCxnSpPr/>
            <p:nvPr/>
          </p:nvCxnSpPr>
          <p:spPr>
            <a:xfrm>
              <a:off x="5014119" y="5867400"/>
              <a:ext cx="3124200" cy="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F8EDBF2-B615-FFCF-034C-3A3A879DC2CC}"/>
                </a:ext>
              </a:extLst>
            </p:cNvPr>
            <p:cNvCxnSpPr/>
            <p:nvPr/>
          </p:nvCxnSpPr>
          <p:spPr>
            <a:xfrm>
              <a:off x="8138319" y="5721275"/>
              <a:ext cx="0" cy="304800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6168F9D0-D7C1-E031-4595-D083E5A7425A}"/>
              </a:ext>
            </a:extLst>
          </p:cNvPr>
          <p:cNvSpPr txBox="1"/>
          <p:nvPr/>
        </p:nvSpPr>
        <p:spPr>
          <a:xfrm>
            <a:off x="6906302" y="4286243"/>
            <a:ext cx="246403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8 500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endParaRPr lang="en-US" sz="36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E637FA76-1B35-3497-0B42-B47F2059B75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421" r="11926" b="78723"/>
          <a:stretch/>
        </p:blipFill>
        <p:spPr>
          <a:xfrm rot="5400000">
            <a:off x="12126075" y="3281079"/>
            <a:ext cx="2607041" cy="695949"/>
          </a:xfrm>
          <a:prstGeom prst="rect">
            <a:avLst/>
          </a:prstGeom>
          <a:noFill/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476B473F-0926-9368-9F49-1AB46E82B89F}"/>
              </a:ext>
            </a:extLst>
          </p:cNvPr>
          <p:cNvSpPr txBox="1"/>
          <p:nvPr/>
        </p:nvSpPr>
        <p:spPr>
          <a:xfrm>
            <a:off x="13712658" y="3226212"/>
            <a:ext cx="246403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b="1" i="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26D7592-A296-F4B8-449E-C2BC72729D89}"/>
              </a:ext>
            </a:extLst>
          </p:cNvPr>
          <p:cNvGrpSpPr/>
          <p:nvPr/>
        </p:nvGrpSpPr>
        <p:grpSpPr>
          <a:xfrm>
            <a:off x="718747" y="1715931"/>
            <a:ext cx="533400" cy="646331"/>
            <a:chOff x="1737519" y="1943100"/>
            <a:chExt cx="533400" cy="646331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03E44975-63CA-B22C-D593-3F852D9B7185}"/>
                </a:ext>
              </a:extLst>
            </p:cNvPr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2102872-AB06-687C-F38D-F47B2661D33D}"/>
                </a:ext>
              </a:extLst>
            </p:cNvPr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FA25C474-F5CD-4C86-B829-DBAFB3E827DD}"/>
              </a:ext>
            </a:extLst>
          </p:cNvPr>
          <p:cNvSpPr txBox="1"/>
          <p:nvPr/>
        </p:nvSpPr>
        <p:spPr>
          <a:xfrm>
            <a:off x="1656317" y="5108651"/>
            <a:ext cx="12964001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  <a:endParaRPr lang="en-US" sz="4000" b="1" u="sng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tiền mua hai cái bút là: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8 500 x 2 = 17 000 (đồng)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iệt phải trả người bán hàng số tiền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18 000 + 17 000 = 35 000 (đồng)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vi-VN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vi-VN" sz="4000" b="1" i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</a:t>
            </a:r>
            <a:r>
              <a:rPr lang="vi-VN" sz="40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35 000 đồng.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666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109101" y="1752600"/>
            <a:ext cx="1348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6CB88126-0527-2BDC-884E-DD594116F0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78: ÔN TẬP PHÉP NHÂN ,PHÉP CHIA TRONG PHẠM VI 100 000-t1-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118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E3CD5B4-B695-597D-6A91-981D1AC73A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801" y="2844371"/>
            <a:ext cx="8494733" cy="5414223"/>
          </a:xfrm>
          <a:prstGeom prst="rect">
            <a:avLst/>
          </a:prstGeom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A70BAD4-83DA-1805-38B7-33788BE4C257}"/>
              </a:ext>
            </a:extLst>
          </p:cNvPr>
          <p:cNvSpPr/>
          <p:nvPr/>
        </p:nvSpPr>
        <p:spPr>
          <a:xfrm>
            <a:off x="6061049" y="2844371"/>
            <a:ext cx="1472267" cy="1502624"/>
          </a:xfrm>
          <a:prstGeom prst="round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563B2F31-83FB-A2D0-C8CA-2D24FC16C000}"/>
              </a:ext>
            </a:extLst>
          </p:cNvPr>
          <p:cNvSpPr/>
          <p:nvPr/>
        </p:nvSpPr>
        <p:spPr>
          <a:xfrm>
            <a:off x="8852801" y="2911136"/>
            <a:ext cx="1371199" cy="1338853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0000FF"/>
                </a:solidFill>
              </a:rPr>
              <a:t>9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0DD942D9-CEA5-2451-7CC1-A83D48D829F7}"/>
              </a:ext>
            </a:extLst>
          </p:cNvPr>
          <p:cNvSpPr/>
          <p:nvPr/>
        </p:nvSpPr>
        <p:spPr>
          <a:xfrm>
            <a:off x="4565674" y="6400800"/>
            <a:ext cx="1341249" cy="1258669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3C838CCE-35F4-66CE-E83F-A52DFF53B01A}"/>
              </a:ext>
            </a:extLst>
          </p:cNvPr>
          <p:cNvSpPr/>
          <p:nvPr/>
        </p:nvSpPr>
        <p:spPr>
          <a:xfrm>
            <a:off x="3171277" y="6405403"/>
            <a:ext cx="1394397" cy="1254066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0000FF"/>
                </a:solidFill>
              </a:rPr>
              <a:t>7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70C01C3B-09C7-7B54-1D44-CB833BA25A05}"/>
              </a:ext>
            </a:extLst>
          </p:cNvPr>
          <p:cNvSpPr/>
          <p:nvPr/>
        </p:nvSpPr>
        <p:spPr>
          <a:xfrm>
            <a:off x="7409171" y="6413922"/>
            <a:ext cx="1341249" cy="1338853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rgbClr val="0000FF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48088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 animBg="1"/>
      <p:bldP spid="22" grpId="0" animBg="1"/>
      <p:bldP spid="25" grpId="0" animBg="1"/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</TotalTime>
  <Words>430</Words>
  <Application>Microsoft Office PowerPoint</Application>
  <PresentationFormat>Custom</PresentationFormat>
  <Paragraphs>93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145</cp:revision>
  <dcterms:created xsi:type="dcterms:W3CDTF">2022-07-10T01:37:20Z</dcterms:created>
  <dcterms:modified xsi:type="dcterms:W3CDTF">2024-05-05T13:08:13Z</dcterms:modified>
</cp:coreProperties>
</file>