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0" r:id="rId4"/>
    <p:sldId id="269" r:id="rId5"/>
    <p:sldId id="261" r:id="rId6"/>
    <p:sldId id="271" r:id="rId7"/>
    <p:sldId id="270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78" y="7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523072" y="2638646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100 000-t2-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Chọn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đúng</a:t>
              </a:r>
              <a:endPara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DA397FC-67EE-FE57-EB8C-EC7CD02B9E7F}"/>
              </a:ext>
            </a:extLst>
          </p:cNvPr>
          <p:cNvSpPr/>
          <p:nvPr/>
        </p:nvSpPr>
        <p:spPr>
          <a:xfrm>
            <a:off x="4978203" y="2481751"/>
            <a:ext cx="6253460" cy="766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a)Tích của 1 508 và 6 là: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F4027D-6137-25D7-5599-3424E5A7DE1F}"/>
              </a:ext>
            </a:extLst>
          </p:cNvPr>
          <p:cNvSpPr/>
          <p:nvPr/>
        </p:nvSpPr>
        <p:spPr>
          <a:xfrm>
            <a:off x="3815492" y="3506583"/>
            <a:ext cx="958062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 9 048       B. 6 048         C. 9 008        D.  9 042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CCA20C-CA33-C3C9-BC44-08FA7C4A6541}"/>
              </a:ext>
            </a:extLst>
          </p:cNvPr>
          <p:cNvSpPr/>
          <p:nvPr/>
        </p:nvSpPr>
        <p:spPr>
          <a:xfrm>
            <a:off x="3815492" y="5488333"/>
            <a:ext cx="9217484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729         B.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7029         C.  7 092        D. 7 028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BB55A6-05BD-E35F-36D8-C31E7CB42B8B}"/>
              </a:ext>
            </a:extLst>
          </p:cNvPr>
          <p:cNvSpPr/>
          <p:nvPr/>
        </p:nvSpPr>
        <p:spPr>
          <a:xfrm>
            <a:off x="4662506" y="4434862"/>
            <a:ext cx="6884854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Thương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35 145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BE1780D-8136-C124-C5F3-33E7430F76FE}"/>
              </a:ext>
            </a:extLst>
          </p:cNvPr>
          <p:cNvSpPr/>
          <p:nvPr/>
        </p:nvSpPr>
        <p:spPr>
          <a:xfrm>
            <a:off x="4611639" y="6443483"/>
            <a:ext cx="8274019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27 180:(3x2)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807F40-E57C-524A-2C02-2E25D82DC8F0}"/>
              </a:ext>
            </a:extLst>
          </p:cNvPr>
          <p:cNvSpPr/>
          <p:nvPr/>
        </p:nvSpPr>
        <p:spPr>
          <a:xfrm>
            <a:off x="3815491" y="7575857"/>
            <a:ext cx="958062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9060</a:t>
            </a:r>
            <a:r>
              <a:rPr kumimoji="0" lang="nl-NL" sz="3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B. 18 120      C. 960        D. 4530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ABDBD9D-C555-475F-A562-AFD3EE9E7BA9}"/>
              </a:ext>
            </a:extLst>
          </p:cNvPr>
          <p:cNvSpPr/>
          <p:nvPr/>
        </p:nvSpPr>
        <p:spPr>
          <a:xfrm>
            <a:off x="3808186" y="3529386"/>
            <a:ext cx="762000" cy="76634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F4DE758-D115-41A8-BABF-AF2F9D1A4953}"/>
              </a:ext>
            </a:extLst>
          </p:cNvPr>
          <p:cNvSpPr/>
          <p:nvPr/>
        </p:nvSpPr>
        <p:spPr>
          <a:xfrm>
            <a:off x="5928519" y="5540365"/>
            <a:ext cx="762000" cy="7289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7C18692-A048-42F5-8721-1BCF7484699E}"/>
              </a:ext>
            </a:extLst>
          </p:cNvPr>
          <p:cNvSpPr/>
          <p:nvPr/>
        </p:nvSpPr>
        <p:spPr>
          <a:xfrm>
            <a:off x="10785360" y="7613208"/>
            <a:ext cx="762000" cy="7289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7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6556935" cy="707886"/>
            <a:chOff x="1470818" y="1943100"/>
            <a:chExt cx="6196628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5719725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2755401" y="2564424"/>
            <a:ext cx="4837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( 6 000+ 3 000): 5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9509919" y="2548396"/>
            <a:ext cx="4266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18 000 : 6 x 3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>
            <a:off x="2770407" y="4103332"/>
            <a:ext cx="581034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( 6 000+ 3 000): 5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 9 000 : 5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1800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Box 14">
            <a:extLst>
              <a:ext uri="{FF2B5EF4-FFF2-40B4-BE49-F238E27FC236}">
                <a16:creationId xmlns:a16="http://schemas.microsoft.com/office/drawing/2014/main" id="{7E68B612-D370-B608-DA56-DAFB6DF7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3342241-D14A-A7E7-0A3B-DBE754E80E52}"/>
              </a:ext>
            </a:extLst>
          </p:cNvPr>
          <p:cNvSpPr txBox="1"/>
          <p:nvPr/>
        </p:nvSpPr>
        <p:spPr>
          <a:xfrm>
            <a:off x="9569950" y="4236483"/>
            <a:ext cx="3448723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: 6 x 3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3 000 x 3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9 000</a:t>
            </a:r>
            <a:endParaRPr lang="en-US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E92D7C3-A2AB-95ED-2B05-ACE0D43871EC}"/>
              </a:ext>
            </a:extLst>
          </p:cNvPr>
          <p:cNvSpPr txBox="1"/>
          <p:nvPr/>
        </p:nvSpPr>
        <p:spPr>
          <a:xfrm>
            <a:off x="2750844" y="3315353"/>
            <a:ext cx="4380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( 40 000 - 5 000): 7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53D409D-B50C-E000-0A9B-3C1D970A63F9}"/>
              </a:ext>
            </a:extLst>
          </p:cNvPr>
          <p:cNvSpPr txBox="1"/>
          <p:nvPr/>
        </p:nvSpPr>
        <p:spPr>
          <a:xfrm>
            <a:off x="9509919" y="3289755"/>
            <a:ext cx="3961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7 000 x (2 x 3)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EB2AC9F-E3C7-7CF9-0B17-5B30AFA67F73}"/>
              </a:ext>
            </a:extLst>
          </p:cNvPr>
          <p:cNvSpPr txBox="1"/>
          <p:nvPr/>
        </p:nvSpPr>
        <p:spPr>
          <a:xfrm>
            <a:off x="2770407" y="6183972"/>
            <a:ext cx="581034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( 40 000 - 5 000): 7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35 000 : 7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5 000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DD2D239-46A2-CD84-0144-695501447070}"/>
              </a:ext>
            </a:extLst>
          </p:cNvPr>
          <p:cNvSpPr txBox="1"/>
          <p:nvPr/>
        </p:nvSpPr>
        <p:spPr>
          <a:xfrm>
            <a:off x="9569950" y="6175475"/>
            <a:ext cx="4819594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7 000 x (2 x 3)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7 000 x 6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42 000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3" grpId="0"/>
      <p:bldP spid="70" grpId="0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6556935" cy="707886"/>
            <a:chOff x="1470818" y="1943100"/>
            <a:chExt cx="6196628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5719725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2402159" y="3125635"/>
            <a:ext cx="5264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5 406 x 2 x 4</a:t>
            </a:r>
            <a:endParaRPr lang="en-US" sz="5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8748649" y="3063732"/>
            <a:ext cx="732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370 + 9 826 + 6 530</a:t>
            </a:r>
            <a:endParaRPr lang="en-US" sz="5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C0AEAE1-E629-719E-A5A8-446A44C5DE95}"/>
              </a:ext>
            </a:extLst>
          </p:cNvPr>
          <p:cNvSpPr/>
          <p:nvPr/>
        </p:nvSpPr>
        <p:spPr>
          <a:xfrm rot="20514700">
            <a:off x="5351733" y="3899645"/>
            <a:ext cx="1833397" cy="3975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>
            <a:off x="2402159" y="4213521"/>
            <a:ext cx="4895946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5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5 406 x 2 x 4 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10 812 x 4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43 248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Box 14">
            <a:extLst>
              <a:ext uri="{FF2B5EF4-FFF2-40B4-BE49-F238E27FC236}">
                <a16:creationId xmlns:a16="http://schemas.microsoft.com/office/drawing/2014/main" id="{7E68B612-D370-B608-DA56-DAFB6DF7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3342241-D14A-A7E7-0A3B-DBE754E80E52}"/>
              </a:ext>
            </a:extLst>
          </p:cNvPr>
          <p:cNvSpPr txBox="1"/>
          <p:nvPr/>
        </p:nvSpPr>
        <p:spPr>
          <a:xfrm>
            <a:off x="8758819" y="4140754"/>
            <a:ext cx="7322494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nl-NL" sz="5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370 + 9 826 + 6 530</a:t>
            </a:r>
            <a:endParaRPr lang="en-US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10 196 +6 530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16 726</a:t>
            </a:r>
          </a:p>
        </p:txBody>
      </p:sp>
    </p:spTree>
    <p:extLst>
      <p:ext uri="{BB962C8B-B14F-4D97-AF65-F5344CB8AC3E}">
        <p14:creationId xmlns:p14="http://schemas.microsoft.com/office/powerpoint/2010/main" val="20380614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3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kg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85 000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 algn="just">
              <a:buAutoNum type="alphaLcParenR"/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 -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gam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kg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27618" y="4351773"/>
            <a:ext cx="12964001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1358900" indent="254000" algn="ctr">
              <a:spcAft>
                <a:spcPts val="0"/>
              </a:spcAft>
            </a:pPr>
            <a:r>
              <a:rPr lang="vi-VN" sz="4400" b="1" i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giải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59055" algn="ctr">
              <a:spcAft>
                <a:spcPts val="0"/>
              </a:spcAft>
            </a:pPr>
            <a:r>
              <a:rPr lang="vi-VN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 tiền của 1 ki-lô-gam gạo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9055" algn="ctr"/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(Hoặc) Số tiền mua 1 ki-lô-gam gạo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      85000 : 5 = 17 000 (đồng)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 trả người bán hàng </a:t>
            </a:r>
            <a:r>
              <a:rPr 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17 000 x 4  = 68 000 (đồng)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4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Đáp số:</a:t>
            </a:r>
            <a:r>
              <a:rPr lang="vi-V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68 000 đồng.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id="{9AA6BA31-3D00-C229-F2FE-69760B99E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8640" y="1752600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Nam 9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27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108497" y="3605748"/>
            <a:ext cx="129640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nay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Nam: 27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Nam:…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</a:t>
            </a:r>
            <a:endParaRPr lang="en-US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id="{9AA6BA31-3D00-C229-F2FE-69760B99E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</p:spTree>
    <p:extLst>
      <p:ext uri="{BB962C8B-B14F-4D97-AF65-F5344CB8AC3E}">
        <p14:creationId xmlns:p14="http://schemas.microsoft.com/office/powerpoint/2010/main" val="151036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8640" y="1752600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Nam 9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27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108497" y="3605748"/>
            <a:ext cx="129640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i="1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Số tuổi năm nay của bố Nam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9 + 27 = 36 (tuổi)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Số lần số tuổi năm nay của bố gấp số tuổi của Nam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36 : 9 = 4 (lần)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                </a:t>
            </a:r>
            <a:r>
              <a:rPr lang="en-US" sz="4000" b="1" i="1" dirty="0">
                <a:solidFill>
                  <a:srgbClr val="0000FF"/>
                </a:solidFill>
                <a:latin typeface="+mj-lt"/>
              </a:rPr>
              <a:t>          </a:t>
            </a:r>
            <a:r>
              <a:rPr lang="vi-VN" sz="4000" b="1" i="1" dirty="0">
                <a:solidFill>
                  <a:srgbClr val="0000FF"/>
                </a:solidFill>
                <a:latin typeface="+mj-lt"/>
              </a:rPr>
              <a:t>Đáp số: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4 (lần)</a:t>
            </a:r>
            <a:endParaRPr lang="en-US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id="{9AA6BA31-3D00-C229-F2FE-69760B99E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119</a:t>
            </a:r>
          </a:p>
        </p:txBody>
      </p:sp>
    </p:spTree>
    <p:extLst>
      <p:ext uri="{BB962C8B-B14F-4D97-AF65-F5344CB8AC3E}">
        <p14:creationId xmlns:p14="http://schemas.microsoft.com/office/powerpoint/2010/main" val="890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677</Words>
  <Application>Microsoft Office PowerPoint</Application>
  <PresentationFormat>Custom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127</cp:revision>
  <dcterms:created xsi:type="dcterms:W3CDTF">2022-07-10T01:37:20Z</dcterms:created>
  <dcterms:modified xsi:type="dcterms:W3CDTF">2024-05-05T12:48:35Z</dcterms:modified>
</cp:coreProperties>
</file>