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4" r:id="rId3"/>
    <p:sldId id="271" r:id="rId4"/>
    <p:sldId id="266" r:id="rId5"/>
    <p:sldId id="257" r:id="rId6"/>
    <p:sldId id="267" r:id="rId7"/>
    <p:sldId id="258" r:id="rId8"/>
    <p:sldId id="262" r:id="rId9"/>
    <p:sldId id="259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3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9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D9BD-4D8F-459D-A452-073F91417CE2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E3-048A-4F7B-9DF6-444A93DBA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quizizz.com/join/quiz/61c14cfb4d9ceb001e0c457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4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326" y="715619"/>
            <a:ext cx="12427259" cy="6142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28" y="-14388"/>
            <a:ext cx="883230" cy="91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0173" y="0"/>
            <a:ext cx="1404731" cy="808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2" y="5708279"/>
            <a:ext cx="1895061" cy="1045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2464" t="45903" r="54974" b="37616"/>
          <a:stretch/>
        </p:blipFill>
        <p:spPr>
          <a:xfrm>
            <a:off x="4841420" y="3535135"/>
            <a:ext cx="318409" cy="1012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2464" t="45903" r="54974" b="37616"/>
          <a:stretch/>
        </p:blipFill>
        <p:spPr>
          <a:xfrm rot="20589374" flipH="1">
            <a:off x="2404111" y="4438543"/>
            <a:ext cx="524805" cy="7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6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097" y="-199556"/>
            <a:ext cx="12973879" cy="7162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0928" y="-14388"/>
            <a:ext cx="883230" cy="91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0173" y="0"/>
            <a:ext cx="1404731" cy="8083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1439611">
            <a:off x="4147460" y="942086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953280">
            <a:off x="4875764" y="1462478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36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030791">
            <a:off x="2927540" y="2665241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70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410973">
            <a:off x="2204358" y="4342566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64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647202">
            <a:off x="4539344" y="3422204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0047290">
            <a:off x="7078439" y="2230395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44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4333024">
            <a:off x="9660187" y="3128396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19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316900">
            <a:off x="8662310" y="3950551"/>
            <a:ext cx="84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 90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054185" y="431025"/>
            <a:ext cx="769967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HỘI THI GIÁO VIÊN GIỎI CẤP HUYỆN</a:t>
            </a:r>
          </a:p>
          <a:p>
            <a:pPr algn="ctr"/>
            <a:r>
              <a:rPr lang="en-US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HỌC 2021 - 2022</a:t>
            </a:r>
          </a:p>
        </p:txBody>
      </p: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117600" y="1143000"/>
            <a:ext cx="32512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3081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67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6400">
                <a:cs typeface="Times New Roman" panose="02020603050405020304" pitchFamily="18" charset="0"/>
              </a:endParaRPr>
            </a:p>
          </p:txBody>
        </p:sp>
        <p:sp>
          <p:nvSpPr>
            <p:cNvPr id="30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6400">
                <a:cs typeface="Arial" panose="020B0604020202020204" pitchFamily="34" charset="0"/>
              </a:endParaRPr>
            </a:p>
          </p:txBody>
        </p:sp>
        <p:sp>
          <p:nvSpPr>
            <p:cNvPr id="30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sz="2400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6400">
                <a:cs typeface="Arial" panose="020B0604020202020204" pitchFamily="34" charset="0"/>
              </a:endParaRPr>
            </a:p>
          </p:txBody>
        </p:sp>
      </p:grpSp>
      <p:pic>
        <p:nvPicPr>
          <p:cNvPr id="3077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333"/>
            <a:ext cx="284480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3"/>
          <p:cNvSpPr>
            <a:spLocks noChangeArrowheads="1" noChangeShapeType="1" noTextEdit="1"/>
          </p:cNvSpPr>
          <p:nvPr/>
        </p:nvSpPr>
        <p:spPr bwMode="auto">
          <a:xfrm>
            <a:off x="202132" y="2454560"/>
            <a:ext cx="11396310" cy="3975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81"/>
              </a:avLst>
            </a:prstTxWarp>
          </a:bodyPr>
          <a:lstStyle/>
          <a:p>
            <a:r>
              <a:rPr lang="en-US" sz="213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33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87: LUYỆN TẬP CHUNG</a:t>
            </a:r>
          </a:p>
          <a:p>
            <a:r>
              <a:rPr lang="en-US" sz="2133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133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33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133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8167012273448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054185" y="431025"/>
            <a:ext cx="769967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HỘI THI GIÁO VIÊN GIỎI CẤP HUYỆN</a:t>
            </a:r>
          </a:p>
          <a:p>
            <a:pPr algn="ctr"/>
            <a:r>
              <a:rPr lang="en-US" sz="4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HỌC 2021 - 2022</a:t>
            </a:r>
          </a:p>
        </p:txBody>
      </p: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117600" y="1143000"/>
            <a:ext cx="3251200" cy="17526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/>
            <a:p>
              <a:pPr>
                <a:defRPr/>
              </a:pPr>
              <a:endParaRPr lang="en-US" sz="2400"/>
            </a:p>
          </p:txBody>
        </p:sp>
        <p:pic>
          <p:nvPicPr>
            <p:cNvPr id="3081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67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altLang="en-US" sz="6400">
                <a:cs typeface="Times New Roman" panose="02020603050405020304" pitchFamily="18" charset="0"/>
              </a:endParaRPr>
            </a:p>
          </p:txBody>
        </p:sp>
        <p:sp>
          <p:nvSpPr>
            <p:cNvPr id="3086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6400">
                <a:cs typeface="Arial" panose="020B0604020202020204" pitchFamily="34" charset="0"/>
              </a:endParaRPr>
            </a:p>
          </p:txBody>
        </p:sp>
        <p:sp>
          <p:nvSpPr>
            <p:cNvPr id="3087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r>
                <a:rPr lang="en-US" sz="2400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3" tIns="60957" rIns="121913" bIns="60957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6400">
                <a:cs typeface="Arial" panose="020B0604020202020204" pitchFamily="34" charset="0"/>
              </a:endParaRPr>
            </a:p>
          </p:txBody>
        </p:sp>
      </p:grpSp>
      <p:pic>
        <p:nvPicPr>
          <p:cNvPr id="3077" name="Picture 6" descr="Gio ho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1333"/>
            <a:ext cx="2844800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3"/>
          <p:cNvSpPr>
            <a:spLocks noChangeArrowheads="1" noChangeShapeType="1" noTextEdit="1"/>
          </p:cNvSpPr>
          <p:nvPr/>
        </p:nvSpPr>
        <p:spPr bwMode="auto">
          <a:xfrm>
            <a:off x="731325" y="3276629"/>
            <a:ext cx="7677149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r>
              <a:rPr lang="en-US" sz="2133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Giáo viên: Nguyễn Thị Thúy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3348507" y="6147398"/>
            <a:ext cx="7675808" cy="707886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vị:Trường TH&amp;THCS Mỹ Lộc</a:t>
            </a:r>
          </a:p>
        </p:txBody>
      </p:sp>
    </p:spTree>
    <p:extLst>
      <p:ext uri="{BB962C8B-B14F-4D97-AF65-F5344CB8AC3E}">
        <p14:creationId xmlns:p14="http://schemas.microsoft.com/office/powerpoint/2010/main" val="16875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1788" cy="68341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209800"/>
            <a:ext cx="5410200" cy="2971800"/>
          </a:xfrm>
          <a:prstGeom prst="rect">
            <a:avLst/>
          </a:prstGeom>
          <a:solidFill>
            <a:srgbClr val="00B0F0"/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vi-VN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KHỞI ĐỘNG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3076" name="Rectangle 36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05400" y="4267200"/>
            <a:ext cx="41910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0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Terminator 19"/>
          <p:cNvSpPr/>
          <p:nvPr/>
        </p:nvSpPr>
        <p:spPr>
          <a:xfrm>
            <a:off x="486510" y="953039"/>
            <a:ext cx="5727677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+ 3 = </a:t>
            </a:r>
          </a:p>
        </p:txBody>
      </p:sp>
      <p:sp>
        <p:nvSpPr>
          <p:cNvPr id="22" name="Flowchart: Terminator 21"/>
          <p:cNvSpPr/>
          <p:nvPr/>
        </p:nvSpPr>
        <p:spPr>
          <a:xfrm>
            <a:off x="805904" y="3183327"/>
            <a:ext cx="5221671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– 2 = 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743569" y="5104220"/>
            <a:ext cx="5284006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  - 24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7949" y="-13060"/>
            <a:ext cx="406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6212" y="78376"/>
            <a:ext cx="641737" cy="511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DE2FA-1108-4585-8613-83B0804928B5}"/>
              </a:ext>
            </a:extLst>
          </p:cNvPr>
          <p:cNvSpPr txBox="1"/>
          <p:nvPr/>
        </p:nvSpPr>
        <p:spPr>
          <a:xfrm>
            <a:off x="4954554" y="1035701"/>
            <a:ext cx="1240971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673CD7-1DE3-4F90-A188-306B62F9A337}"/>
              </a:ext>
            </a:extLst>
          </p:cNvPr>
          <p:cNvSpPr txBox="1"/>
          <p:nvPr/>
        </p:nvSpPr>
        <p:spPr>
          <a:xfrm>
            <a:off x="4883020" y="3212845"/>
            <a:ext cx="1240971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B04978-8865-4131-B465-6E2647D81FBA}"/>
              </a:ext>
            </a:extLst>
          </p:cNvPr>
          <p:cNvSpPr txBox="1"/>
          <p:nvPr/>
        </p:nvSpPr>
        <p:spPr>
          <a:xfrm>
            <a:off x="5106954" y="5153612"/>
            <a:ext cx="1240971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10706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3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Terminator 19"/>
          <p:cNvSpPr/>
          <p:nvPr/>
        </p:nvSpPr>
        <p:spPr>
          <a:xfrm>
            <a:off x="38632" y="953039"/>
            <a:ext cx="2717448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+ 7</a:t>
            </a:r>
          </a:p>
        </p:txBody>
      </p:sp>
      <p:sp>
        <p:nvSpPr>
          <p:cNvPr id="22" name="Flowchart: Terminator 21"/>
          <p:cNvSpPr/>
          <p:nvPr/>
        </p:nvSpPr>
        <p:spPr>
          <a:xfrm>
            <a:off x="2867970" y="906658"/>
            <a:ext cx="2908854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+ 64</a:t>
            </a:r>
          </a:p>
        </p:txBody>
      </p:sp>
      <p:sp>
        <p:nvSpPr>
          <p:cNvPr id="28" name="Flowchart: Terminator 27"/>
          <p:cNvSpPr/>
          <p:nvPr/>
        </p:nvSpPr>
        <p:spPr>
          <a:xfrm>
            <a:off x="6015360" y="886782"/>
            <a:ext cx="2717448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86 - 15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8957347" y="886782"/>
            <a:ext cx="2717448" cy="12213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95 - 3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7949" y="-13060"/>
            <a:ext cx="406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sp>
        <p:nvSpPr>
          <p:cNvPr id="40" name="Oval 39"/>
          <p:cNvSpPr/>
          <p:nvPr/>
        </p:nvSpPr>
        <p:spPr>
          <a:xfrm>
            <a:off x="296212" y="78376"/>
            <a:ext cx="641737" cy="511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536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10" y="14425"/>
            <a:ext cx="1172858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ngày tráng sĩ uống hết 49 bầu nước. Ngày thứ nhất, tráng sĩ uống hết 25 bầu nước.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hai, tráng sĩ uống hết bao nhiêu bầu nước?</a:t>
            </a:r>
          </a:p>
        </p:txBody>
      </p:sp>
      <p:sp>
        <p:nvSpPr>
          <p:cNvPr id="5" name="Oval 4"/>
          <p:cNvSpPr/>
          <p:nvPr/>
        </p:nvSpPr>
        <p:spPr>
          <a:xfrm>
            <a:off x="539288" y="34498"/>
            <a:ext cx="641737" cy="511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95" y="1721569"/>
            <a:ext cx="7050155" cy="516870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91548" y="2358889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60" y="2251877"/>
            <a:ext cx="786452" cy="963251"/>
          </a:xfrm>
          <a:prstGeom prst="rect">
            <a:avLst/>
          </a:prstGeom>
        </p:spPr>
      </p:pic>
      <p:sp>
        <p:nvSpPr>
          <p:cNvPr id="14" name="Flowchart: Alternate Process 13"/>
          <p:cNvSpPr/>
          <p:nvPr/>
        </p:nvSpPr>
        <p:spPr>
          <a:xfrm>
            <a:off x="1795678" y="2365515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293169" y="2352263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551044" y="2365515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91551" y="2358890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808923" y="2378770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293168" y="2339017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040301" y="2352263"/>
            <a:ext cx="715618" cy="62285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DE658-AC67-40EC-A477-C2317FEEC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05" y="5319579"/>
            <a:ext cx="4493141" cy="11827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F02509-3E2F-4BB6-BA7C-AD3582178D44}"/>
              </a:ext>
            </a:extLst>
          </p:cNvPr>
          <p:cNvCxnSpPr>
            <a:cxnSpLocks/>
          </p:cNvCxnSpPr>
          <p:nvPr/>
        </p:nvCxnSpPr>
        <p:spPr>
          <a:xfrm>
            <a:off x="3541089" y="546444"/>
            <a:ext cx="1595535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FFDC0E-AE47-4EC6-9E0A-BE19CCDD65A9}"/>
              </a:ext>
            </a:extLst>
          </p:cNvPr>
          <p:cNvCxnSpPr>
            <a:cxnSpLocks/>
          </p:cNvCxnSpPr>
          <p:nvPr/>
        </p:nvCxnSpPr>
        <p:spPr>
          <a:xfrm>
            <a:off x="9404286" y="546444"/>
            <a:ext cx="256591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1110D7-D40D-417C-8BF9-1BB81DAC4BB7}"/>
              </a:ext>
            </a:extLst>
          </p:cNvPr>
          <p:cNvCxnSpPr>
            <a:cxnSpLocks/>
          </p:cNvCxnSpPr>
          <p:nvPr/>
        </p:nvCxnSpPr>
        <p:spPr>
          <a:xfrm>
            <a:off x="469232" y="1104508"/>
            <a:ext cx="2986132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6E38AE-7C86-423B-A1FB-E720B00166C5}"/>
              </a:ext>
            </a:extLst>
          </p:cNvPr>
          <p:cNvCxnSpPr>
            <a:cxnSpLocks/>
          </p:cNvCxnSpPr>
          <p:nvPr/>
        </p:nvCxnSpPr>
        <p:spPr>
          <a:xfrm>
            <a:off x="546984" y="1681929"/>
            <a:ext cx="891445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39E7D6-E1CF-40A4-BDA9-2D17BEE8B9F1}"/>
              </a:ext>
            </a:extLst>
          </p:cNvPr>
          <p:cNvCxnSpPr>
            <a:cxnSpLocks/>
          </p:cNvCxnSpPr>
          <p:nvPr/>
        </p:nvCxnSpPr>
        <p:spPr>
          <a:xfrm>
            <a:off x="7453585" y="1110725"/>
            <a:ext cx="2603844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A3C2F2-70C7-4BDF-BF34-F42E82E59A54}"/>
              </a:ext>
            </a:extLst>
          </p:cNvPr>
          <p:cNvCxnSpPr>
            <a:cxnSpLocks/>
          </p:cNvCxnSpPr>
          <p:nvPr/>
        </p:nvCxnSpPr>
        <p:spPr>
          <a:xfrm>
            <a:off x="11201400" y="1123558"/>
            <a:ext cx="86677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713"/>
            <a:ext cx="12192000" cy="55592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0928" y="-14388"/>
            <a:ext cx="883230" cy="91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173" y="0"/>
            <a:ext cx="901149" cy="90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3847" y="79515"/>
            <a:ext cx="76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251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be 11"/>
          <p:cNvSpPr/>
          <p:nvPr/>
        </p:nvSpPr>
        <p:spPr>
          <a:xfrm>
            <a:off x="828258" y="4015411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Cube 13"/>
          <p:cNvSpPr/>
          <p:nvPr/>
        </p:nvSpPr>
        <p:spPr>
          <a:xfrm>
            <a:off x="3154014" y="4022036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Cube 15"/>
          <p:cNvSpPr/>
          <p:nvPr/>
        </p:nvSpPr>
        <p:spPr>
          <a:xfrm>
            <a:off x="5479771" y="4028660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7" name="Cube 16"/>
          <p:cNvSpPr/>
          <p:nvPr/>
        </p:nvSpPr>
        <p:spPr>
          <a:xfrm>
            <a:off x="7805527" y="4015407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Cube 17"/>
          <p:cNvSpPr/>
          <p:nvPr/>
        </p:nvSpPr>
        <p:spPr>
          <a:xfrm>
            <a:off x="2001081" y="3021498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9" name="Cube 18"/>
          <p:cNvSpPr/>
          <p:nvPr/>
        </p:nvSpPr>
        <p:spPr>
          <a:xfrm>
            <a:off x="4260572" y="3034745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20" name="Cube 19"/>
          <p:cNvSpPr/>
          <p:nvPr/>
        </p:nvSpPr>
        <p:spPr>
          <a:xfrm>
            <a:off x="6566449" y="3021498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Cube 20"/>
          <p:cNvSpPr/>
          <p:nvPr/>
        </p:nvSpPr>
        <p:spPr>
          <a:xfrm>
            <a:off x="3054623" y="2027583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2" name="Cube 21"/>
          <p:cNvSpPr/>
          <p:nvPr/>
        </p:nvSpPr>
        <p:spPr>
          <a:xfrm>
            <a:off x="5373752" y="2027589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Cube 22"/>
          <p:cNvSpPr/>
          <p:nvPr/>
        </p:nvSpPr>
        <p:spPr>
          <a:xfrm>
            <a:off x="4326834" y="1020413"/>
            <a:ext cx="2657064" cy="1331844"/>
          </a:xfrm>
          <a:prstGeom prst="cub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2823537" y="4652353"/>
            <a:ext cx="463826" cy="181719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90191" y="5724942"/>
            <a:ext cx="115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8" name="Right Brace 27"/>
          <p:cNvSpPr/>
          <p:nvPr/>
        </p:nvSpPr>
        <p:spPr>
          <a:xfrm rot="5400000">
            <a:off x="5334830" y="4619223"/>
            <a:ext cx="463826" cy="181719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>
            <a:off x="7720220" y="4658981"/>
            <a:ext cx="463826" cy="181719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35217" y="5718318"/>
            <a:ext cx="115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27847" y="5705066"/>
            <a:ext cx="115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76863" y="3343733"/>
            <a:ext cx="2319129" cy="98727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70722" y="2353031"/>
            <a:ext cx="2319129" cy="98727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23045" y="1340753"/>
            <a:ext cx="2319129" cy="98727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24" name="Oval 23"/>
          <p:cNvSpPr/>
          <p:nvPr/>
        </p:nvSpPr>
        <p:spPr>
          <a:xfrm>
            <a:off x="70928" y="-14388"/>
            <a:ext cx="883230" cy="9155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60173" y="0"/>
            <a:ext cx="901149" cy="901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/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3847" y="79515"/>
            <a:ext cx="768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68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139 L 0.00651 -0.333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8 L -0.00859 -0.33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139 L -0.00755 -0.33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192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52</cp:revision>
  <dcterms:created xsi:type="dcterms:W3CDTF">2022-03-20T01:19:03Z</dcterms:created>
  <dcterms:modified xsi:type="dcterms:W3CDTF">2022-04-15T11:05:03Z</dcterms:modified>
</cp:coreProperties>
</file>