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27" r:id="rId2"/>
    <p:sldId id="440" r:id="rId3"/>
    <p:sldId id="441" r:id="rId4"/>
    <p:sldId id="447" r:id="rId5"/>
    <p:sldId id="446" r:id="rId6"/>
  </p:sldIdLst>
  <p:sldSz cx="16276638" cy="9144000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00CC"/>
    <a:srgbClr val="6600CC"/>
    <a:srgbClr val="FF0066"/>
    <a:srgbClr val="FF7C80"/>
    <a:srgbClr val="FF66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1" d="100"/>
          <a:sy n="61" d="100"/>
        </p:scale>
        <p:origin x="162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975519" y="1131678"/>
            <a:ext cx="136398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29: BÁC SỸ Y – ÉC -XANH(T3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210115" y="2576623"/>
            <a:ext cx="4191000" cy="677108"/>
            <a:chOff x="1504601" y="1842647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4601" y="1842647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442119" y="3581400"/>
            <a:ext cx="15163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ta.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Toi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Trang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 Cao Linh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endParaRPr lang="vi-VN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185319" y="1266918"/>
            <a:ext cx="7772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-VIẾT -BÁC SỸ Y –ÉC –XANH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37295" y="2802432"/>
            <a:ext cx="98112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 Đất, Nha Trang, ...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Viết từ khó.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588547" y="6808857"/>
            <a:ext cx="10268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698539" y="5823718"/>
            <a:ext cx="7086600" cy="677108"/>
            <a:chOff x="1508919" y="1888664"/>
            <a:chExt cx="6313517" cy="677108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vở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soát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lỗi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1A6F6B45-9D3B-A61F-16CB-9297441B4FA7}"/>
              </a:ext>
            </a:extLst>
          </p:cNvPr>
          <p:cNvSpPr txBox="1"/>
          <p:nvPr/>
        </p:nvSpPr>
        <p:spPr>
          <a:xfrm>
            <a:off x="1913281" y="3756794"/>
            <a:ext cx="1125423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4000" b="1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Viết hoa tên bài và các chữ đầu câu.</a:t>
            </a:r>
            <a:endParaRPr lang="en-US" sz="3600" b="1" i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4000" b="1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Giữa các cụm từ trong mỗi câu có dấu phẩy.</a:t>
            </a:r>
            <a:endParaRPr lang="en-US" sz="3600" b="1" i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4000" b="1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Viết dấu gạch ngang trước lời thoại của nhân vật.</a:t>
            </a:r>
            <a:endParaRPr lang="en-US" sz="3600" b="1" i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18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883588" y="2828390"/>
            <a:ext cx="144937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Tìm tên người nước ngoài viết đúng và chép vào vở: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580923" y="3759383"/>
            <a:ext cx="3063082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Y-éc-Xanh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475202" y="3752605"/>
            <a:ext cx="1796582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Ê- li-át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1656" y="3819886"/>
            <a:ext cx="2316187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Cô- li-A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80923" y="6381632"/>
            <a:ext cx="9196048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nl-NL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nl-NL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Ê-li-át,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Đi-xni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An-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đéc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-xen, Si-skin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77354C41-27B0-1437-6E03-597940E72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266918"/>
            <a:ext cx="7772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-VIẾT -BÁC SỸ Y –ÉC –XANH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B0104B-6E60-5957-DF1E-5F46AEFCE234}"/>
              </a:ext>
            </a:extLst>
          </p:cNvPr>
          <p:cNvSpPr/>
          <p:nvPr/>
        </p:nvSpPr>
        <p:spPr>
          <a:xfrm>
            <a:off x="11523288" y="4660239"/>
            <a:ext cx="3266569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Oan- Đi -xni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F95DCC-ED73-5DEC-3DB6-953A286193F9}"/>
              </a:ext>
            </a:extLst>
          </p:cNvPr>
          <p:cNvSpPr/>
          <p:nvPr/>
        </p:nvSpPr>
        <p:spPr>
          <a:xfrm>
            <a:off x="580923" y="4893536"/>
            <a:ext cx="1855991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Si-skin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6A1F891-FC44-DDA6-28F6-FCBCD98CAD1F}"/>
              </a:ext>
            </a:extLst>
          </p:cNvPr>
          <p:cNvSpPr/>
          <p:nvPr/>
        </p:nvSpPr>
        <p:spPr>
          <a:xfrm>
            <a:off x="5346737" y="4822873"/>
            <a:ext cx="3063082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An-đéc-xen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54370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30" grpId="0" animBg="1"/>
      <p:bldP spid="31" grpId="0" animBg="1"/>
      <p:bldP spid="32" grpId="0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883588" y="2828390"/>
            <a:ext cx="144937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tên riêng địa lí nước ngoài viết đúng và chép vào vở: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580923" y="3759383"/>
            <a:ext cx="3063082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Ô-lim-pi-a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475202" y="3752605"/>
            <a:ext cx="1796582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Hy lạp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1656" y="3819886"/>
            <a:ext cx="2316187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80923" y="6381632"/>
            <a:ext cx="9196048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nl-NL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Ô-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-pi-a,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77354C41-27B0-1437-6E03-597940E72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266918"/>
            <a:ext cx="7772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-VIẾT -BÁC SỸ Y –ÉC –XANH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B0104B-6E60-5957-DF1E-5F46AEFCE234}"/>
              </a:ext>
            </a:extLst>
          </p:cNvPr>
          <p:cNvSpPr/>
          <p:nvPr/>
        </p:nvSpPr>
        <p:spPr>
          <a:xfrm>
            <a:off x="11523288" y="4660239"/>
            <a:ext cx="2558631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 Mạch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F95DCC-ED73-5DEC-3DB6-953A286193F9}"/>
              </a:ext>
            </a:extLst>
          </p:cNvPr>
          <p:cNvSpPr/>
          <p:nvPr/>
        </p:nvSpPr>
        <p:spPr>
          <a:xfrm>
            <a:off x="580923" y="4893536"/>
            <a:ext cx="3128451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 Quốc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6A1F891-FC44-DDA6-28F6-FCBCD98CAD1F}"/>
              </a:ext>
            </a:extLst>
          </p:cNvPr>
          <p:cNvSpPr/>
          <p:nvPr/>
        </p:nvSpPr>
        <p:spPr>
          <a:xfrm>
            <a:off x="5346737" y="4822873"/>
            <a:ext cx="2301106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Xơ - Un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4C14DA5-E5E3-E672-8E51-9F6DB875DBB2}"/>
              </a:ext>
            </a:extLst>
          </p:cNvPr>
          <p:cNvSpPr/>
          <p:nvPr/>
        </p:nvSpPr>
        <p:spPr>
          <a:xfrm>
            <a:off x="544063" y="7017915"/>
            <a:ext cx="11811000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nl-NL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4: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058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30" grpId="0" animBg="1"/>
      <p:bldP spid="31" grpId="0" animBg="1"/>
      <p:bldP spid="32" grpId="0"/>
      <p:bldP spid="25" grpId="0" animBg="1"/>
      <p:bldP spid="26" grpId="0" animBg="1"/>
      <p:bldP spid="27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FF2A-0A83-0265-01AD-D8C980139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21" y="437322"/>
            <a:ext cx="965202" cy="762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B1A8350-A484-76F4-6BEE-14859C5FB02F}"/>
              </a:ext>
            </a:extLst>
          </p:cNvPr>
          <p:cNvSpPr/>
          <p:nvPr/>
        </p:nvSpPr>
        <p:spPr>
          <a:xfrm>
            <a:off x="1742820" y="437322"/>
            <a:ext cx="13918856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Sưu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tầm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A94851-DC51-0E00-79F1-8D8AEAF41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19" y="1600200"/>
            <a:ext cx="7523848" cy="3886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EF4F3D-A349-71C8-0F7D-A438FF1413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8741" y="1600200"/>
            <a:ext cx="7555782" cy="58677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EA1EC37-1165-846F-F4FF-D777067FC2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83660" y="7543800"/>
            <a:ext cx="7370741" cy="76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61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9599</TotalTime>
  <Words>367</Words>
  <Application>Microsoft Office PowerPoint</Application>
  <PresentationFormat>Custom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1059</cp:revision>
  <dcterms:created xsi:type="dcterms:W3CDTF">2008-09-09T22:52:10Z</dcterms:created>
  <dcterms:modified xsi:type="dcterms:W3CDTF">2024-05-05T12:41:49Z</dcterms:modified>
</cp:coreProperties>
</file>