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36" r:id="rId3"/>
    <p:sldId id="307" r:id="rId4"/>
    <p:sldId id="325" r:id="rId5"/>
    <p:sldId id="326" r:id="rId6"/>
    <p:sldId id="327" r:id="rId7"/>
    <p:sldId id="328" r:id="rId8"/>
    <p:sldId id="32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PHÉP CHIA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54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FC00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399234" y="547827"/>
            <a:ext cx="8555928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b="1" dirty="0" err="1"/>
              <a:t>Mỗi</a:t>
            </a:r>
            <a:r>
              <a:rPr lang="en-US" sz="2700" b="1" dirty="0"/>
              <a:t> </a:t>
            </a:r>
            <a:r>
              <a:rPr lang="en-US" sz="2700" b="1" dirty="0" err="1"/>
              <a:t>chùm</a:t>
            </a:r>
            <a:r>
              <a:rPr lang="en-US" sz="2700" b="1" dirty="0"/>
              <a:t> </a:t>
            </a:r>
            <a:r>
              <a:rPr lang="en-US" sz="2700" b="1" dirty="0" err="1"/>
              <a:t>có</a:t>
            </a:r>
            <a:r>
              <a:rPr lang="en-US" sz="2700" b="1" dirty="0"/>
              <a:t> 5 </a:t>
            </a:r>
            <a:r>
              <a:rPr lang="en-US" sz="2700" b="1" dirty="0" err="1"/>
              <a:t>quả</a:t>
            </a:r>
            <a:r>
              <a:rPr lang="en-US" sz="2700" b="1" dirty="0"/>
              <a:t> </a:t>
            </a:r>
            <a:r>
              <a:rPr lang="en-US" sz="2700" b="1" dirty="0" err="1"/>
              <a:t>dừa</a:t>
            </a:r>
            <a:r>
              <a:rPr lang="en-US" sz="2700" b="1" dirty="0"/>
              <a:t>. </a:t>
            </a:r>
            <a:r>
              <a:rPr lang="en-US" sz="2700" b="1" dirty="0" err="1"/>
              <a:t>Hỏi</a:t>
            </a:r>
            <a:r>
              <a:rPr lang="en-US" sz="2700" b="1" dirty="0"/>
              <a:t> 4 </a:t>
            </a:r>
            <a:r>
              <a:rPr lang="en-US" sz="2700" b="1" dirty="0" err="1"/>
              <a:t>chùm</a:t>
            </a:r>
            <a:r>
              <a:rPr lang="en-US" sz="2700" b="1" dirty="0"/>
              <a:t> </a:t>
            </a:r>
            <a:r>
              <a:rPr lang="en-US" sz="2700" b="1" dirty="0" err="1"/>
              <a:t>dừa</a:t>
            </a:r>
            <a:r>
              <a:rPr lang="en-US" sz="2700" b="1" dirty="0"/>
              <a:t> </a:t>
            </a:r>
            <a:r>
              <a:rPr lang="en-US" sz="2700" b="1" dirty="0" err="1"/>
              <a:t>như</a:t>
            </a:r>
            <a:r>
              <a:rPr lang="en-US" sz="2700" b="1" dirty="0"/>
              <a:t> </a:t>
            </a:r>
            <a:r>
              <a:rPr lang="en-US" sz="2700" b="1" dirty="0" err="1"/>
              <a:t>vậy</a:t>
            </a:r>
            <a:r>
              <a:rPr lang="en-US" sz="2700" b="1" dirty="0"/>
              <a:t> </a:t>
            </a:r>
            <a:r>
              <a:rPr lang="en-US" sz="2700" b="1" dirty="0" err="1"/>
              <a:t>có</a:t>
            </a:r>
            <a:r>
              <a:rPr lang="en-US" sz="2700" b="1" dirty="0"/>
              <a:t> bao </a:t>
            </a:r>
            <a:r>
              <a:rPr lang="en-US" sz="2700" b="1" dirty="0" err="1"/>
              <a:t>nhiêu</a:t>
            </a:r>
            <a:r>
              <a:rPr lang="en-US" sz="2700" b="1" dirty="0"/>
              <a:t> </a:t>
            </a:r>
            <a:r>
              <a:rPr lang="en-US" sz="2700" b="1" dirty="0" err="1"/>
              <a:t>quả</a:t>
            </a:r>
            <a:r>
              <a:rPr lang="en-US" sz="2700" b="1" dirty="0"/>
              <a:t>?</a:t>
            </a:r>
            <a:endParaRPr lang="vi-VN" sz="27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giải</a:t>
            </a:r>
            <a:endParaRPr lang="en-US" sz="2800" b="1" u="sng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   4 </a:t>
            </a:r>
            <a:r>
              <a:rPr lang="en-US" sz="2800" b="1" dirty="0" err="1">
                <a:solidFill>
                  <a:srgbClr val="002060"/>
                </a:solidFill>
              </a:rPr>
              <a:t>chùm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dừa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vậy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5 x 4 = 20 (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</a:rPr>
              <a:t>                </a:t>
            </a:r>
            <a:r>
              <a:rPr lang="en-US" sz="2800" b="1" u="sng" dirty="0" err="1">
                <a:solidFill>
                  <a:srgbClr val="002060"/>
                </a:solidFill>
              </a:rPr>
              <a:t>Đáp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số</a:t>
            </a:r>
            <a:r>
              <a:rPr lang="en-US" sz="2800" b="1" u="sng" dirty="0">
                <a:solidFill>
                  <a:srgbClr val="002060"/>
                </a:solidFill>
              </a:rPr>
              <a:t>: </a:t>
            </a:r>
            <a:r>
              <a:rPr lang="en-US" sz="2800" b="1" dirty="0">
                <a:solidFill>
                  <a:srgbClr val="002060"/>
                </a:solidFill>
              </a:rPr>
              <a:t>20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dừa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819728" y="42790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dirty="0" err="1"/>
              <a:t>Liên</a:t>
            </a:r>
            <a:r>
              <a:rPr lang="en-US" sz="2700" b="1" dirty="0"/>
              <a:t> </a:t>
            </a:r>
            <a:r>
              <a:rPr lang="en-US" sz="2700" b="1" dirty="0" err="1"/>
              <a:t>hoan</a:t>
            </a:r>
            <a:r>
              <a:rPr lang="en-US" sz="2700" b="1" dirty="0"/>
              <a:t> </a:t>
            </a:r>
            <a:r>
              <a:rPr lang="en-US" sz="2700" b="1" dirty="0" err="1"/>
              <a:t>Tết</a:t>
            </a:r>
            <a:r>
              <a:rPr lang="en-US" sz="2700" b="1" dirty="0"/>
              <a:t> </a:t>
            </a:r>
            <a:r>
              <a:rPr lang="en-US" sz="2700" b="1" dirty="0" err="1"/>
              <a:t>Trung</a:t>
            </a:r>
            <a:r>
              <a:rPr lang="en-US" sz="2700" b="1" dirty="0"/>
              <a:t> </a:t>
            </a:r>
            <a:r>
              <a:rPr lang="en-US" sz="2700" b="1" dirty="0" err="1"/>
              <a:t>thu</a:t>
            </a:r>
            <a:r>
              <a:rPr lang="en-US" sz="2700" b="1" dirty="0"/>
              <a:t>, </a:t>
            </a:r>
            <a:r>
              <a:rPr lang="en-US" sz="2700" b="1" dirty="0" err="1"/>
              <a:t>cô</a:t>
            </a:r>
            <a:r>
              <a:rPr lang="en-US" sz="2700" b="1" dirty="0"/>
              <a:t> </a:t>
            </a:r>
            <a:r>
              <a:rPr lang="en-US" sz="2700" b="1" dirty="0" err="1"/>
              <a:t>giáo</a:t>
            </a:r>
            <a:r>
              <a:rPr lang="en-US" sz="2700" b="1" dirty="0"/>
              <a:t> </a:t>
            </a:r>
            <a:r>
              <a:rPr lang="en-US" sz="2700" b="1" dirty="0" err="1"/>
              <a:t>mua</a:t>
            </a:r>
            <a:r>
              <a:rPr lang="en-US" sz="2700" b="1" dirty="0"/>
              <a:t> </a:t>
            </a:r>
            <a:r>
              <a:rPr lang="en-US" sz="2700" b="1" dirty="0" err="1"/>
              <a:t>về</a:t>
            </a:r>
            <a:r>
              <a:rPr lang="en-US" sz="2700" b="1" dirty="0"/>
              <a:t> </a:t>
            </a:r>
            <a:r>
              <a:rPr lang="en-US" sz="2700" b="1" dirty="0" err="1"/>
              <a:t>cho</a:t>
            </a:r>
            <a:r>
              <a:rPr lang="en-US" sz="2700" b="1" dirty="0"/>
              <a:t> </a:t>
            </a:r>
            <a:r>
              <a:rPr lang="en-US" sz="2700" b="1" dirty="0" err="1"/>
              <a:t>lớp</a:t>
            </a:r>
            <a:r>
              <a:rPr lang="en-US" sz="2700" b="1" dirty="0"/>
              <a:t> 15 </a:t>
            </a:r>
            <a:r>
              <a:rPr lang="en-US" sz="2700" b="1" dirty="0" err="1"/>
              <a:t>hộp</a:t>
            </a:r>
            <a:r>
              <a:rPr lang="en-US" sz="2700" b="1" dirty="0"/>
              <a:t> bánh. </a:t>
            </a:r>
            <a:r>
              <a:rPr lang="en-US" sz="2700" b="1" dirty="0" err="1"/>
              <a:t>Cô</a:t>
            </a:r>
            <a:r>
              <a:rPr lang="en-US" sz="2700" b="1" dirty="0"/>
              <a:t> chia </a:t>
            </a:r>
            <a:r>
              <a:rPr lang="en-US" sz="2700" b="1" dirty="0" err="1"/>
              <a:t>đều</a:t>
            </a:r>
            <a:r>
              <a:rPr lang="en-US" sz="2700" b="1" dirty="0"/>
              <a:t> bánh </a:t>
            </a:r>
            <a:r>
              <a:rPr lang="en-US" sz="2700" b="1" dirty="0" err="1"/>
              <a:t>cho</a:t>
            </a:r>
            <a:r>
              <a:rPr lang="en-US" sz="2700" b="1" dirty="0"/>
              <a:t> 5 </a:t>
            </a:r>
            <a:r>
              <a:rPr lang="en-US" sz="2700" b="1" dirty="0" err="1"/>
              <a:t>tổ</a:t>
            </a:r>
            <a:r>
              <a:rPr lang="en-US" sz="2700" b="1" dirty="0"/>
              <a:t>. </a:t>
            </a:r>
            <a:r>
              <a:rPr lang="en-US" sz="2700" b="1" dirty="0" err="1"/>
              <a:t>Hỏi</a:t>
            </a:r>
            <a:r>
              <a:rPr lang="en-US" sz="2700" b="1" dirty="0"/>
              <a:t> </a:t>
            </a:r>
            <a:r>
              <a:rPr lang="en-US" sz="2700" b="1" dirty="0" err="1"/>
              <a:t>mỗi</a:t>
            </a:r>
            <a:r>
              <a:rPr lang="en-US" sz="2700" b="1" dirty="0"/>
              <a:t> </a:t>
            </a:r>
            <a:r>
              <a:rPr lang="en-US" sz="2700" b="1" dirty="0" err="1"/>
              <a:t>tổ</a:t>
            </a:r>
            <a:r>
              <a:rPr lang="en-US" sz="2700" b="1" dirty="0"/>
              <a:t> </a:t>
            </a:r>
            <a:r>
              <a:rPr lang="en-US" sz="2700" b="1" dirty="0" err="1"/>
              <a:t>được</a:t>
            </a:r>
            <a:r>
              <a:rPr lang="en-US" sz="2700" b="1" dirty="0"/>
              <a:t> </a:t>
            </a:r>
            <a:r>
              <a:rPr lang="en-US" sz="2700" b="1" dirty="0" err="1"/>
              <a:t>mấy</a:t>
            </a:r>
            <a:r>
              <a:rPr lang="en-US" sz="2700" b="1" dirty="0"/>
              <a:t> </a:t>
            </a:r>
            <a:r>
              <a:rPr lang="en-US" sz="2700" b="1" dirty="0" err="1"/>
              <a:t>hộp</a:t>
            </a:r>
            <a:r>
              <a:rPr lang="en-US" sz="2700" b="1" dirty="0"/>
              <a:t> bánh?</a:t>
            </a:r>
            <a:endParaRPr lang="vi-VN" sz="2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3862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giải</a:t>
            </a:r>
            <a:endParaRPr lang="en-US" sz="2800" b="1" u="sng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   </a:t>
            </a:r>
            <a:r>
              <a:rPr lang="en-US" sz="2800" b="1" dirty="0" err="1">
                <a:solidFill>
                  <a:srgbClr val="002060"/>
                </a:solidFill>
              </a:rPr>
              <a:t>Mỗi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tổ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được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số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hộp</a:t>
            </a:r>
            <a:r>
              <a:rPr lang="en-US" sz="2800" b="1" dirty="0">
                <a:solidFill>
                  <a:srgbClr val="002060"/>
                </a:solidFill>
              </a:rPr>
              <a:t> bánh </a:t>
            </a:r>
            <a:r>
              <a:rPr lang="en-US" sz="2800" b="1" dirty="0" err="1">
                <a:solidFill>
                  <a:srgbClr val="002060"/>
                </a:solidFill>
              </a:rPr>
              <a:t>là</a:t>
            </a:r>
            <a:r>
              <a:rPr lang="en-US" sz="2800" b="1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15 : 5 = 3 (</a:t>
            </a:r>
            <a:r>
              <a:rPr lang="en-US" sz="2800" b="1" dirty="0" err="1">
                <a:solidFill>
                  <a:srgbClr val="002060"/>
                </a:solidFill>
              </a:rPr>
              <a:t>hộp</a:t>
            </a:r>
            <a:r>
              <a:rPr lang="en-US" sz="2800" b="1" dirty="0">
                <a:solidFill>
                  <a:srgbClr val="002060"/>
                </a:solidFill>
              </a:rPr>
              <a:t>)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                </a:t>
            </a:r>
            <a:r>
              <a:rPr lang="en-US" sz="2800" b="1" u="sng" dirty="0" err="1">
                <a:solidFill>
                  <a:srgbClr val="002060"/>
                </a:solidFill>
              </a:rPr>
              <a:t>Đáp</a:t>
            </a:r>
            <a:r>
              <a:rPr lang="en-US" sz="2800" b="1" u="sng" dirty="0">
                <a:solidFill>
                  <a:srgbClr val="002060"/>
                </a:solidFill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</a:rPr>
              <a:t>số</a:t>
            </a:r>
            <a:r>
              <a:rPr lang="en-US" sz="2800" b="1" u="sng" dirty="0">
                <a:solidFill>
                  <a:srgbClr val="002060"/>
                </a:solidFill>
              </a:rPr>
              <a:t>: </a:t>
            </a:r>
            <a:r>
              <a:rPr lang="en-US" sz="2800" b="1" dirty="0">
                <a:solidFill>
                  <a:srgbClr val="002060"/>
                </a:solidFill>
              </a:rPr>
              <a:t>3 </a:t>
            </a:r>
            <a:r>
              <a:rPr lang="en-US" sz="2800" b="1" dirty="0" err="1">
                <a:solidFill>
                  <a:srgbClr val="002060"/>
                </a:solidFill>
              </a:rPr>
              <a:t>hộp</a:t>
            </a:r>
            <a:r>
              <a:rPr lang="en-US" sz="2800" b="1" dirty="0">
                <a:solidFill>
                  <a:srgbClr val="002060"/>
                </a:solidFill>
              </a:rPr>
              <a:t> bánh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2845</TotalTime>
  <Words>296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320</cp:revision>
  <dcterms:created xsi:type="dcterms:W3CDTF">2021-06-02T01:34:28Z</dcterms:created>
  <dcterms:modified xsi:type="dcterms:W3CDTF">2024-05-03T14:21:28Z</dcterms:modified>
</cp:coreProperties>
</file>