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546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 NĂM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636104" y="1231009"/>
            <a:ext cx="9793357" cy="18985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</a:t>
            </a:r>
            <a:r>
              <a:rPr lang="en-US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NHÂN, PHÉP CHIA</a:t>
            </a:r>
            <a:endParaRPr lang="vi-VN" sz="48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2A9F126-CA23-4FFB-98AD-75F2E7319F82}"/>
              </a:ext>
            </a:extLst>
          </p:cNvPr>
          <p:cNvSpPr/>
          <p:nvPr/>
        </p:nvSpPr>
        <p:spPr>
          <a:xfrm>
            <a:off x="486329" y="68327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FA50D-8ED6-4F4D-8196-E78948AE579D}"/>
              </a:ext>
            </a:extLst>
          </p:cNvPr>
          <p:cNvSpPr txBox="1"/>
          <p:nvPr/>
        </p:nvSpPr>
        <p:spPr>
          <a:xfrm>
            <a:off x="923651" y="392990"/>
            <a:ext cx="1039222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hội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đội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5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3 </a:t>
            </a:r>
            <a:r>
              <a:rPr lang="en-US" sz="2800" dirty="0" err="1"/>
              <a:t>đợt</a:t>
            </a:r>
            <a:r>
              <a:rPr lang="en-US" sz="2800" dirty="0"/>
              <a:t> </a:t>
            </a:r>
            <a:r>
              <a:rPr lang="en-US" sz="2800" dirty="0" err="1"/>
              <a:t>đua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tất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thuyền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FA9FA-20A9-4DB3-9B25-40C70029FFD0}"/>
              </a:ext>
            </a:extLst>
          </p:cNvPr>
          <p:cNvSpPr txBox="1"/>
          <p:nvPr/>
        </p:nvSpPr>
        <p:spPr>
          <a:xfrm>
            <a:off x="2848602" y="3867183"/>
            <a:ext cx="8467278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3 </a:t>
            </a:r>
            <a:r>
              <a:rPr lang="en-US" sz="2800" i="1" dirty="0" err="1">
                <a:solidFill>
                  <a:srgbClr val="002060"/>
                </a:solidFill>
              </a:rPr>
              <a:t>đợt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đua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tham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gia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3 = 15 (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15 </a:t>
            </a:r>
            <a:r>
              <a:rPr lang="en-US" sz="2800" i="1" dirty="0" err="1">
                <a:solidFill>
                  <a:srgbClr val="002060"/>
                </a:solidFill>
              </a:rPr>
              <a:t>thuyền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B0E563-18B7-48D6-8BEC-26871E736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0" y="1698155"/>
            <a:ext cx="4991100" cy="279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0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357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321</cp:revision>
  <dcterms:created xsi:type="dcterms:W3CDTF">2021-06-02T01:34:28Z</dcterms:created>
  <dcterms:modified xsi:type="dcterms:W3CDTF">2023-05-15T15:53:43Z</dcterms:modified>
</cp:coreProperties>
</file>