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43" r:id="rId3"/>
    <p:sldId id="307" r:id="rId4"/>
    <p:sldId id="336" r:id="rId5"/>
    <p:sldId id="337" r:id="rId6"/>
    <p:sldId id="328" r:id="rId7"/>
    <p:sldId id="329" r:id="rId8"/>
    <p:sldId id="338" r:id="rId9"/>
    <p:sldId id="339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206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373</cp:revision>
  <dcterms:created xsi:type="dcterms:W3CDTF">2021-06-02T01:34:28Z</dcterms:created>
  <dcterms:modified xsi:type="dcterms:W3CDTF">2024-05-03T14:23:04Z</dcterms:modified>
</cp:coreProperties>
</file>