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53" r:id="rId3"/>
    <p:sldId id="307" r:id="rId4"/>
    <p:sldId id="344" r:id="rId5"/>
    <p:sldId id="345" r:id="rId6"/>
    <p:sldId id="343" r:id="rId7"/>
    <p:sldId id="346" r:id="rId8"/>
    <p:sldId id="347" r:id="rId9"/>
    <p:sldId id="348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784345" y="356276"/>
            <a:ext cx="6827029" cy="1951496"/>
            <a:chOff x="4933859" y="382781"/>
            <a:chExt cx="6827029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33859" y="538889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383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423</cp:revision>
  <dcterms:created xsi:type="dcterms:W3CDTF">2021-06-02T01:34:28Z</dcterms:created>
  <dcterms:modified xsi:type="dcterms:W3CDTF">2024-05-03T14:24:28Z</dcterms:modified>
</cp:coreProperties>
</file>