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Lst>
  <p:notesMasterIdLst>
    <p:notesMasterId r:id="rId20"/>
  </p:notesMasterIdLst>
  <p:sldIdLst>
    <p:sldId id="398" r:id="rId3"/>
    <p:sldId id="256" r:id="rId4"/>
    <p:sldId id="279" r:id="rId5"/>
    <p:sldId id="394" r:id="rId6"/>
    <p:sldId id="298" r:id="rId7"/>
    <p:sldId id="324" r:id="rId8"/>
    <p:sldId id="294" r:id="rId9"/>
    <p:sldId id="320" r:id="rId10"/>
    <p:sldId id="305" r:id="rId11"/>
    <p:sldId id="321" r:id="rId12"/>
    <p:sldId id="322" r:id="rId13"/>
    <p:sldId id="323" r:id="rId14"/>
    <p:sldId id="308" r:id="rId15"/>
    <p:sldId id="311" r:id="rId16"/>
    <p:sldId id="325" r:id="rId17"/>
    <p:sldId id="314" r:id="rId18"/>
    <p:sldId id="315" r:id="rId19"/>
  </p:sldIdLst>
  <p:sldSz cx="18288000" cy="11887200"/>
  <p:notesSz cx="6858000" cy="9144000"/>
  <p:custDataLst>
    <p:tags r:id="rId21"/>
  </p:custDataLst>
  <p:defaultTextStyle>
    <a:defPPr>
      <a:defRPr lang="en-US"/>
    </a:defPPr>
    <a:lvl1pPr algn="l" rtl="0" fontAlgn="base">
      <a:spcBef>
        <a:spcPct val="0"/>
      </a:spcBef>
      <a:spcAft>
        <a:spcPct val="0"/>
      </a:spcAft>
      <a:defRPr sz="5702" kern="1200">
        <a:solidFill>
          <a:schemeClr val="tx1"/>
        </a:solidFill>
        <a:latin typeface="Arial" panose="020B0604020202020204" pitchFamily="34" charset="0"/>
        <a:ea typeface="+mn-ea"/>
        <a:cs typeface="+mn-cs"/>
      </a:defRPr>
    </a:lvl1pPr>
    <a:lvl2pPr marL="724205" algn="l" rtl="0" fontAlgn="base">
      <a:spcBef>
        <a:spcPct val="0"/>
      </a:spcBef>
      <a:spcAft>
        <a:spcPct val="0"/>
      </a:spcAft>
      <a:defRPr sz="5702" kern="1200">
        <a:solidFill>
          <a:schemeClr val="tx1"/>
        </a:solidFill>
        <a:latin typeface="Arial" panose="020B0604020202020204" pitchFamily="34" charset="0"/>
        <a:ea typeface="+mn-ea"/>
        <a:cs typeface="+mn-cs"/>
      </a:defRPr>
    </a:lvl2pPr>
    <a:lvl3pPr marL="1448410" algn="l" rtl="0" fontAlgn="base">
      <a:spcBef>
        <a:spcPct val="0"/>
      </a:spcBef>
      <a:spcAft>
        <a:spcPct val="0"/>
      </a:spcAft>
      <a:defRPr sz="5702" kern="1200">
        <a:solidFill>
          <a:schemeClr val="tx1"/>
        </a:solidFill>
        <a:latin typeface="Arial" panose="020B0604020202020204" pitchFamily="34" charset="0"/>
        <a:ea typeface="+mn-ea"/>
        <a:cs typeface="+mn-cs"/>
      </a:defRPr>
    </a:lvl3pPr>
    <a:lvl4pPr marL="2172614" algn="l" rtl="0" fontAlgn="base">
      <a:spcBef>
        <a:spcPct val="0"/>
      </a:spcBef>
      <a:spcAft>
        <a:spcPct val="0"/>
      </a:spcAft>
      <a:defRPr sz="5702" kern="1200">
        <a:solidFill>
          <a:schemeClr val="tx1"/>
        </a:solidFill>
        <a:latin typeface="Arial" panose="020B0604020202020204" pitchFamily="34" charset="0"/>
        <a:ea typeface="+mn-ea"/>
        <a:cs typeface="+mn-cs"/>
      </a:defRPr>
    </a:lvl4pPr>
    <a:lvl5pPr marL="2896819" algn="l" rtl="0" fontAlgn="base">
      <a:spcBef>
        <a:spcPct val="0"/>
      </a:spcBef>
      <a:spcAft>
        <a:spcPct val="0"/>
      </a:spcAft>
      <a:defRPr sz="5702" kern="1200">
        <a:solidFill>
          <a:schemeClr val="tx1"/>
        </a:solidFill>
        <a:latin typeface="Arial" panose="020B0604020202020204" pitchFamily="34" charset="0"/>
        <a:ea typeface="+mn-ea"/>
        <a:cs typeface="+mn-cs"/>
      </a:defRPr>
    </a:lvl5pPr>
    <a:lvl6pPr marL="3621024" algn="l" defTabSz="1448410" rtl="0" eaLnBrk="1" latinLnBrk="0" hangingPunct="1">
      <a:defRPr sz="5702" kern="1200">
        <a:solidFill>
          <a:schemeClr val="tx1"/>
        </a:solidFill>
        <a:latin typeface="Arial" panose="020B0604020202020204" pitchFamily="34" charset="0"/>
        <a:ea typeface="+mn-ea"/>
        <a:cs typeface="+mn-cs"/>
      </a:defRPr>
    </a:lvl6pPr>
    <a:lvl7pPr marL="4345229" algn="l" defTabSz="1448410" rtl="0" eaLnBrk="1" latinLnBrk="0" hangingPunct="1">
      <a:defRPr sz="5702" kern="1200">
        <a:solidFill>
          <a:schemeClr val="tx1"/>
        </a:solidFill>
        <a:latin typeface="Arial" panose="020B0604020202020204" pitchFamily="34" charset="0"/>
        <a:ea typeface="+mn-ea"/>
        <a:cs typeface="+mn-cs"/>
      </a:defRPr>
    </a:lvl7pPr>
    <a:lvl8pPr marL="5069434" algn="l" defTabSz="1448410" rtl="0" eaLnBrk="1" latinLnBrk="0" hangingPunct="1">
      <a:defRPr sz="5702" kern="1200">
        <a:solidFill>
          <a:schemeClr val="tx1"/>
        </a:solidFill>
        <a:latin typeface="Arial" panose="020B0604020202020204" pitchFamily="34" charset="0"/>
        <a:ea typeface="+mn-ea"/>
        <a:cs typeface="+mn-cs"/>
      </a:defRPr>
    </a:lvl8pPr>
    <a:lvl9pPr marL="5793638" algn="l" defTabSz="1448410" rtl="0" eaLnBrk="1" latinLnBrk="0" hangingPunct="1">
      <a:defRPr sz="5702"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44"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647" autoAdjust="0"/>
  </p:normalViewPr>
  <p:slideViewPr>
    <p:cSldViewPr>
      <p:cViewPr varScale="1">
        <p:scale>
          <a:sx n="45" d="100"/>
          <a:sy n="45" d="100"/>
        </p:scale>
        <p:origin x="804" y="66"/>
      </p:cViewPr>
      <p:guideLst>
        <p:guide orient="horz" pos="3744"/>
        <p:guide pos="576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9T04:38:57.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2770 235,'15'0,"5"0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559AF-F746-446B-9DFD-87704AEC102A}" type="datetimeFigureOut">
              <a:rPr lang="en-US" smtClean="0"/>
              <a:t>5/5/2024</a:t>
            </a:fld>
            <a:endParaRPr lang="en-US"/>
          </a:p>
        </p:txBody>
      </p:sp>
      <p:sp>
        <p:nvSpPr>
          <p:cNvPr id="4" name="Slide Image Placeholder 3"/>
          <p:cNvSpPr>
            <a:spLocks noGrp="1" noRot="1" noChangeAspect="1"/>
          </p:cNvSpPr>
          <p:nvPr>
            <p:ph type="sldImg" idx="2"/>
          </p:nvPr>
        </p:nvSpPr>
        <p:spPr>
          <a:xfrm>
            <a:off x="1055688" y="1143000"/>
            <a:ext cx="4746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CAFCC-E0D4-483B-A6E3-4A59F77A0A4E}" type="slidenum">
              <a:rPr lang="en-US" smtClean="0"/>
              <a:t>‹#›</a:t>
            </a:fld>
            <a:endParaRPr lang="en-US"/>
          </a:p>
        </p:txBody>
      </p:sp>
    </p:spTree>
    <p:extLst>
      <p:ext uri="{BB962C8B-B14F-4D97-AF65-F5344CB8AC3E}">
        <p14:creationId xmlns:p14="http://schemas.microsoft.com/office/powerpoint/2010/main" val="727189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DCAFCC-E0D4-483B-A6E3-4A59F77A0A4E}" type="slidenum">
              <a:rPr lang="en-US" smtClean="0"/>
              <a:t>13</a:t>
            </a:fld>
            <a:endParaRPr lang="en-US"/>
          </a:p>
        </p:txBody>
      </p:sp>
    </p:spTree>
    <p:extLst>
      <p:ext uri="{BB962C8B-B14F-4D97-AF65-F5344CB8AC3E}">
        <p14:creationId xmlns:p14="http://schemas.microsoft.com/office/powerpoint/2010/main" val="4106198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11483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90363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4299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031CA65-1CA9-45DD-A435-3F5F4DB28CC8}" type="slidenum">
              <a:rPr lang="en-US" altLang="en-US" smtClean="0"/>
              <a:t>‹#›</a:t>
            </a:fld>
            <a:endParaRPr lang="en-US" altLang="en-US"/>
          </a:p>
        </p:txBody>
      </p:sp>
    </p:spTree>
    <p:extLst>
      <p:ext uri="{BB962C8B-B14F-4D97-AF65-F5344CB8AC3E}">
        <p14:creationId xmlns:p14="http://schemas.microsoft.com/office/powerpoint/2010/main" val="25273440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smtClean="0"/>
              <a:t>‹#›</a:t>
            </a:fld>
            <a:endParaRPr lang="en-US" altLang="en-US"/>
          </a:p>
        </p:txBody>
      </p:sp>
    </p:spTree>
    <p:extLst>
      <p:ext uri="{BB962C8B-B14F-4D97-AF65-F5344CB8AC3E}">
        <p14:creationId xmlns:p14="http://schemas.microsoft.com/office/powerpoint/2010/main" val="338042857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smtClean="0"/>
              <a:t>‹#›</a:t>
            </a:fld>
            <a:endParaRPr lang="en-US" altLang="en-US"/>
          </a:p>
        </p:txBody>
      </p:sp>
    </p:spTree>
    <p:extLst>
      <p:ext uri="{BB962C8B-B14F-4D97-AF65-F5344CB8AC3E}">
        <p14:creationId xmlns:p14="http://schemas.microsoft.com/office/powerpoint/2010/main" val="2611559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smtClean="0"/>
              <a:t>‹#›</a:t>
            </a:fld>
            <a:endParaRPr lang="en-US" altLang="en-US"/>
          </a:p>
        </p:txBody>
      </p:sp>
    </p:spTree>
    <p:extLst>
      <p:ext uri="{BB962C8B-B14F-4D97-AF65-F5344CB8AC3E}">
        <p14:creationId xmlns:p14="http://schemas.microsoft.com/office/powerpoint/2010/main" val="511624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smtClean="0"/>
              <a:t>‹#›</a:t>
            </a:fld>
            <a:endParaRPr lang="en-US" altLang="en-US"/>
          </a:p>
        </p:txBody>
      </p:sp>
    </p:spTree>
    <p:extLst>
      <p:ext uri="{BB962C8B-B14F-4D97-AF65-F5344CB8AC3E}">
        <p14:creationId xmlns:p14="http://schemas.microsoft.com/office/powerpoint/2010/main" val="107647418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smtClean="0"/>
              <a:t>‹#›</a:t>
            </a:fld>
            <a:endParaRPr lang="en-US" altLang="en-US"/>
          </a:p>
        </p:txBody>
      </p:sp>
    </p:spTree>
    <p:extLst>
      <p:ext uri="{BB962C8B-B14F-4D97-AF65-F5344CB8AC3E}">
        <p14:creationId xmlns:p14="http://schemas.microsoft.com/office/powerpoint/2010/main" val="4712330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smtClean="0"/>
              <a:t>‹#›</a:t>
            </a:fld>
            <a:endParaRPr lang="en-US" altLang="en-US"/>
          </a:p>
        </p:txBody>
      </p:sp>
    </p:spTree>
    <p:extLst>
      <p:ext uri="{BB962C8B-B14F-4D97-AF65-F5344CB8AC3E}">
        <p14:creationId xmlns:p14="http://schemas.microsoft.com/office/powerpoint/2010/main" val="144012894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smtClean="0"/>
              <a:t>‹#›</a:t>
            </a:fld>
            <a:endParaRPr lang="en-US" altLang="en-US"/>
          </a:p>
        </p:txBody>
      </p:sp>
    </p:spTree>
    <p:extLst>
      <p:ext uri="{BB962C8B-B14F-4D97-AF65-F5344CB8AC3E}">
        <p14:creationId xmlns:p14="http://schemas.microsoft.com/office/powerpoint/2010/main" val="38495871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383776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smtClean="0"/>
              <a:t>‹#›</a:t>
            </a:fld>
            <a:endParaRPr lang="en-US" altLang="en-US"/>
          </a:p>
        </p:txBody>
      </p:sp>
    </p:spTree>
    <p:extLst>
      <p:ext uri="{BB962C8B-B14F-4D97-AF65-F5344CB8AC3E}">
        <p14:creationId xmlns:p14="http://schemas.microsoft.com/office/powerpoint/2010/main" val="4902793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smtClean="0"/>
              <a:t>‹#›</a:t>
            </a:fld>
            <a:endParaRPr lang="en-US" altLang="en-US"/>
          </a:p>
        </p:txBody>
      </p:sp>
    </p:spTree>
    <p:extLst>
      <p:ext uri="{BB962C8B-B14F-4D97-AF65-F5344CB8AC3E}">
        <p14:creationId xmlns:p14="http://schemas.microsoft.com/office/powerpoint/2010/main" val="371636295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smtClean="0"/>
              <a:t>‹#›</a:t>
            </a:fld>
            <a:endParaRPr lang="en-US" altLang="en-US"/>
          </a:p>
        </p:txBody>
      </p:sp>
    </p:spTree>
    <p:extLst>
      <p:ext uri="{BB962C8B-B14F-4D97-AF65-F5344CB8AC3E}">
        <p14:creationId xmlns:p14="http://schemas.microsoft.com/office/powerpoint/2010/main" val="26368171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extLst>
      <p:ext uri="{BB962C8B-B14F-4D97-AF65-F5344CB8AC3E}">
        <p14:creationId xmlns:p14="http://schemas.microsoft.com/office/powerpoint/2010/main" val="169636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8348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80309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6707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02439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4706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74812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9376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2176117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wheel spokes="8"/>
    <p:sndAc>
      <p:stSnd loop="1">
        <p:snd r:embed="rId13" name="applause.wav"/>
      </p:stSnd>
    </p:sndAc>
  </p:transition>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fld id="{E71739CF-B0EF-41B8-B547-19B153E5A52F}" type="slidenum">
              <a:rPr lang="en-US" altLang="en-US" smtClean="0"/>
              <a:t>‹#›</a:t>
            </a:fld>
            <a:endParaRPr lang="en-US" altLang="en-US"/>
          </a:p>
        </p:txBody>
      </p:sp>
    </p:spTree>
    <p:extLst>
      <p:ext uri="{BB962C8B-B14F-4D97-AF65-F5344CB8AC3E}">
        <p14:creationId xmlns:p14="http://schemas.microsoft.com/office/powerpoint/2010/main" val="209997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image" Target="../media/image3.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gif"/><Relationship Id="rId4" Type="http://schemas.openxmlformats.org/officeDocument/2006/relationships/image" Target="../media/image1.emf"/><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BCBB752C-E596-4B25-BE52-EC1BD67C4446}"/>
                  </a:ext>
                </a:extLst>
              </p14:cNvPr>
              <p14:cNvContentPartPr/>
              <p14:nvPr/>
            </p14:nvContentPartPr>
            <p14:xfrm>
              <a:off x="9112275" y="6220720"/>
              <a:ext cx="13017" cy="182"/>
            </p14:xfrm>
          </p:contentPart>
        </mc:Choice>
        <mc:Fallback xmlns="">
          <p:pic>
            <p:nvPicPr>
              <p:cNvPr id="19" name="Ink 18">
                <a:extLst>
                  <a:ext uri="{FF2B5EF4-FFF2-40B4-BE49-F238E27FC236}">
                    <a16:creationId xmlns:a16="http://schemas.microsoft.com/office/drawing/2014/main" id="{BCBB752C-E596-4B25-BE52-EC1BD67C4446}"/>
                  </a:ext>
                </a:extLst>
              </p:cNvPr>
              <p:cNvPicPr/>
              <p:nvPr/>
            </p:nvPicPr>
            <p:blipFill>
              <a:blip r:embed="rId4"/>
              <a:stretch>
                <a:fillRect/>
              </a:stretch>
            </p:blipFill>
            <p:spPr>
              <a:xfrm>
                <a:off x="9058037" y="6166120"/>
                <a:ext cx="121492" cy="109382"/>
              </a:xfrm>
              <a:prstGeom prst="rect">
                <a:avLst/>
              </a:prstGeom>
            </p:spPr>
          </p:pic>
        </mc:Fallback>
      </mc:AlternateContent>
      <p:sp>
        <p:nvSpPr>
          <p:cNvPr id="20" name="Rectangle 19">
            <a:extLst>
              <a:ext uri="{FF2B5EF4-FFF2-40B4-BE49-F238E27FC236}">
                <a16:creationId xmlns:a16="http://schemas.microsoft.com/office/drawing/2014/main" id="{0E6A1645-91B6-4641-9F48-0ED355BB1622}"/>
              </a:ext>
            </a:extLst>
          </p:cNvPr>
          <p:cNvSpPr/>
          <p:nvPr/>
        </p:nvSpPr>
        <p:spPr>
          <a:xfrm>
            <a:off x="7100888" y="5586413"/>
            <a:ext cx="4048125" cy="160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7"/>
          </a:p>
        </p:txBody>
      </p:sp>
      <p:pic>
        <p:nvPicPr>
          <p:cNvPr id="3076"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11" y="596503"/>
            <a:ext cx="1737779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4876800" y="2698077"/>
            <a:ext cx="10096075" cy="1416723"/>
          </a:xfrm>
          <a:prstGeom prst="rect">
            <a:avLst/>
          </a:prstGeom>
          <a:noFill/>
        </p:spPr>
        <p:txBody>
          <a:bodyPr wrap="square" lIns="61902" tIns="30951" rIns="61902" bIns="30951">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8800" b="1" u="sng" dirty="0">
                <a:ln/>
                <a:solidFill>
                  <a:srgbClr val="0070C0"/>
                </a:solidFill>
                <a:latin typeface="Times New Roman" panose="02020603050405020304" pitchFamily="18" charset="0"/>
                <a:cs typeface="Times New Roman" panose="02020603050405020304" pitchFamily="18" charset="0"/>
              </a:rPr>
              <a:t>Chính tả: </a:t>
            </a:r>
          </a:p>
        </p:txBody>
      </p:sp>
      <p:grpSp>
        <p:nvGrpSpPr>
          <p:cNvPr id="3081" name="Group 18"/>
          <p:cNvGrpSpPr>
            <a:grpSpLocks/>
          </p:cNvGrpSpPr>
          <p:nvPr/>
        </p:nvGrpSpPr>
        <p:grpSpPr bwMode="auto">
          <a:xfrm>
            <a:off x="2868834" y="1491854"/>
            <a:ext cx="3262313" cy="2788445"/>
            <a:chOff x="5225" y="9336"/>
            <a:chExt cx="2520" cy="1749"/>
          </a:xfrm>
        </p:grpSpPr>
        <p:sp>
          <p:nvSpPr>
            <p:cNvPr id="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6"/>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206">
                <a:cs typeface="Times New Roman" panose="02020603050405020304" pitchFamily="18" charset="0"/>
              </a:endParaRPr>
            </a:p>
          </p:txBody>
        </p:sp>
        <p:pic>
          <p:nvPicPr>
            <p:cNvPr id="3111" name="Picture 25" descr="BOOK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24" descr="BOOK1"/>
            <p:cNvSpPr>
              <a:spLocks noChangeAspect="1" noChangeArrowheads="1"/>
            </p:cNvSpPr>
            <p:nvPr/>
          </p:nvSpPr>
          <p:spPr bwMode="auto">
            <a:xfrm>
              <a:off x="5841" y="9848"/>
              <a:ext cx="163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4" name="Picture 23" descr="QUILLPEN"/>
            <p:cNvSpPr>
              <a:spLocks noChangeAspect="1" noChangeArrowheads="1"/>
            </p:cNvSpPr>
            <p:nvPr/>
          </p:nvSpPr>
          <p:spPr bwMode="auto">
            <a:xfrm>
              <a:off x="5615" y="9336"/>
              <a:ext cx="703"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5" name="Text Box 22"/>
            <p:cNvSpPr txBox="1">
              <a:spLocks noChangeArrowheads="1"/>
            </p:cNvSpPr>
            <p:nvPr/>
          </p:nvSpPr>
          <p:spPr bwMode="auto">
            <a:xfrm>
              <a:off x="5867" y="9898"/>
              <a:ext cx="899"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6">
                  <a:latin typeface="Times New Roman" panose="02020603050405020304" pitchFamily="18" charset="0"/>
                  <a:cs typeface="Times New Roman" panose="02020603050405020304" pitchFamily="18" charset="0"/>
                </a:rPr>
                <a:t> </a:t>
              </a:r>
              <a:endParaRPr lang="en-US" altLang="en-US" sz="3215">
                <a:latin typeface="Times New Roman" panose="02020603050405020304" pitchFamily="18" charset="0"/>
                <a:cs typeface="Times New Roman" panose="02020603050405020304" pitchFamily="18" charset="0"/>
              </a:endParaRPr>
            </a:p>
          </p:txBody>
        </p:sp>
        <p:sp>
          <p:nvSpPr>
            <p:cNvPr id="31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607" kern="10">
                  <a:solidFill>
                    <a:srgbClr val="FFFFFF"/>
                  </a:solidFill>
                  <a:cs typeface="Arial" panose="020B0604020202020204" pitchFamily="34" charset="0"/>
                </a:rPr>
                <a:t>ÀM </a:t>
              </a:r>
            </a:p>
          </p:txBody>
        </p:sp>
      </p:grpSp>
      <p:pic>
        <p:nvPicPr>
          <p:cNvPr id="3082"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3834" y="920353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5463" y="9765507"/>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89822" y="682228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87350" y="5774532"/>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51034" y="9203532"/>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67352" y="6072190"/>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49013" y="3407570"/>
            <a:ext cx="802482"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55572" y="538400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2365" y="6979445"/>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08422" y="4171950"/>
            <a:ext cx="8024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86813" y="4019552"/>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232359" y="715565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257" y="8927307"/>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0092">
            <a:off x="3507584" y="7943850"/>
            <a:ext cx="131683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97367">
            <a:off x="13477877" y="7962902"/>
            <a:ext cx="1316831"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WordArt 3"/>
          <p:cNvSpPr>
            <a:spLocks noChangeArrowheads="1" noChangeShapeType="1" noTextEdit="1"/>
          </p:cNvSpPr>
          <p:nvPr/>
        </p:nvSpPr>
        <p:spPr bwMode="auto">
          <a:xfrm>
            <a:off x="3864630" y="4864441"/>
            <a:ext cx="11539538" cy="2671763"/>
          </a:xfrm>
          <a:prstGeom prst="rect">
            <a:avLst/>
          </a:prstGeom>
        </p:spPr>
        <p:txBody>
          <a:bodyPr wrap="none" fromWordArt="1">
            <a:prstTxWarp prst="textPlain">
              <a:avLst>
                <a:gd name="adj" fmla="val 50000"/>
              </a:avLst>
            </a:prstTxWarp>
          </a:bodyPr>
          <a:lstStyle/>
          <a:p>
            <a:pPr algn="ctr"/>
            <a:r>
              <a:rPr lang="en-US" sz="855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NƯỚC</a:t>
            </a:r>
          </a:p>
        </p:txBody>
      </p:sp>
      <p:pic>
        <p:nvPicPr>
          <p:cNvPr id="309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2940" y="5231609"/>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970547" y="4683920"/>
            <a:ext cx="804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375109" y="2886077"/>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318209" y="7353302"/>
            <a:ext cx="802481"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622759" y="9093997"/>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29390" y="8341520"/>
            <a:ext cx="807245"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020677" y="9053515"/>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49325" y="5081590"/>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24488" y="7262813"/>
            <a:ext cx="80248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368955"/>
      </p:ext>
    </p:extLst>
  </p:cSld>
  <p:clrMapOvr>
    <a:masterClrMapping/>
  </p:clrMapOvr>
  <p:transition spd="slow">
    <p:wheel spokes="8"/>
    <p:sndAc>
      <p:stSnd loop="1">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3429000" y="107823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lao động</a:t>
            </a: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457200"/>
            <a:ext cx="17945100" cy="1005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2971800" y="97155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Anh hùng lao động</a:t>
            </a: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4400" y="1697508"/>
            <a:ext cx="7848600" cy="705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715501" y="2209800"/>
            <a:ext cx="6210299" cy="650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3086100" y="88011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cs typeface="Arial" panose="020B0604020202020204" pitchFamily="34" charset="0"/>
              </a:rPr>
              <a:t>    </a:t>
            </a:r>
            <a:r>
              <a:rPr lang="en-US" altLang="en-US" sz="6000" b="1" dirty="0">
                <a:latin typeface="Times New Roman" panose="02020603050405020304" pitchFamily="18" charset="0"/>
                <a:cs typeface="Times New Roman" panose="02020603050405020304" pitchFamily="18" charset="0"/>
              </a:rPr>
              <a:t>Giải </a:t>
            </a:r>
            <a:r>
              <a:rPr lang="en-US" altLang="en-US" sz="6000" b="1" dirty="0" err="1">
                <a:latin typeface="Times New Roman" panose="02020603050405020304" pitchFamily="18" charset="0"/>
                <a:cs typeface="Times New Roman" panose="02020603050405020304" pitchFamily="18" charset="0"/>
              </a:rPr>
              <a:t>th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ởng</a:t>
            </a:r>
            <a:r>
              <a:rPr lang="en-US" altLang="en-US" sz="6000" b="1" dirty="0">
                <a:latin typeface="Times New Roman" panose="02020603050405020304" pitchFamily="18" charset="0"/>
                <a:cs typeface="Times New Roman" panose="02020603050405020304" pitchFamily="18" charset="0"/>
              </a:rPr>
              <a:t> Hồ Chí Minh</a:t>
            </a: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199" y="914400"/>
            <a:ext cx="8915401" cy="663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108757" y="381000"/>
            <a:ext cx="9103043" cy="727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98406" y="653687"/>
            <a:ext cx="16436340" cy="2259874"/>
          </a:xfrm>
        </p:spPr>
        <p:txBody>
          <a:bodyPr>
            <a:normAutofit/>
          </a:bodyPr>
          <a:lstStyle/>
          <a:p>
            <a:pPr algn="l" eaLnBrk="1" hangingPunct="1"/>
            <a:r>
              <a:rPr lang="en-US" altLang="en-US" sz="6000" b="1" i="1" dirty="0">
                <a:latin typeface="Times New Roman" panose="02020603050405020304" pitchFamily="18" charset="0"/>
                <a:cs typeface="Times New Roman" panose="02020603050405020304" pitchFamily="18" charset="0"/>
              </a:rPr>
              <a:t>Chỉ huân chương : Huân </a:t>
            </a:r>
            <a:r>
              <a:rPr lang="en-US" altLang="en-US" sz="6000" b="1" i="1" dirty="0" err="1">
                <a:latin typeface="Times New Roman" panose="02020603050405020304" pitchFamily="18" charset="0"/>
                <a:cs typeface="Times New Roman" panose="02020603050405020304" pitchFamily="18" charset="0"/>
              </a:rPr>
              <a:t>chương</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Kháng</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chiến</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Huân</a:t>
            </a:r>
            <a:r>
              <a:rPr lang="en-US" altLang="en-US" sz="6000" b="1" i="1" dirty="0">
                <a:latin typeface="Times New Roman" panose="02020603050405020304" pitchFamily="18" charset="0"/>
                <a:cs typeface="Times New Roman" panose="02020603050405020304" pitchFamily="18" charset="0"/>
              </a:rPr>
              <a:t> </a:t>
            </a:r>
            <a:r>
              <a:rPr lang="en-US" altLang="en-US" sz="6000" b="1" i="1" dirty="0" err="1">
                <a:latin typeface="Times New Roman" panose="02020603050405020304" pitchFamily="18" charset="0"/>
                <a:cs typeface="Times New Roman" panose="02020603050405020304" pitchFamily="18" charset="0"/>
              </a:rPr>
              <a:t>chương</a:t>
            </a:r>
            <a:r>
              <a:rPr lang="en-US" altLang="en-US" sz="6000" b="1" i="1" dirty="0">
                <a:latin typeface="Times New Roman" panose="02020603050405020304" pitchFamily="18" charset="0"/>
                <a:cs typeface="Times New Roman" panose="02020603050405020304" pitchFamily="18" charset="0"/>
              </a:rPr>
              <a:t> Lao </a:t>
            </a:r>
            <a:r>
              <a:rPr lang="en-US" altLang="en-US" sz="6000" b="1" i="1" dirty="0" err="1">
                <a:latin typeface="Times New Roman" panose="02020603050405020304" pitchFamily="18" charset="0"/>
                <a:cs typeface="Times New Roman" panose="02020603050405020304" pitchFamily="18" charset="0"/>
              </a:rPr>
              <a:t>động</a:t>
            </a:r>
            <a:endParaRPr lang="en-US" altLang="en-US" sz="6000" b="1" i="1" dirty="0">
              <a:latin typeface="Times New Roman" panose="02020603050405020304" pitchFamily="18" charset="0"/>
              <a:cs typeface="Times New Roman" panose="02020603050405020304" pitchFamily="18" charset="0"/>
            </a:endParaRPr>
          </a:p>
        </p:txBody>
      </p:sp>
      <p:sp>
        <p:nvSpPr>
          <p:cNvPr id="60427" name="Rectangle 11"/>
          <p:cNvSpPr>
            <a:spLocks noGrp="1" noChangeArrowheads="1"/>
          </p:cNvSpPr>
          <p:nvPr>
            <p:ph idx="1"/>
          </p:nvPr>
        </p:nvSpPr>
        <p:spPr>
          <a:xfrm>
            <a:off x="-228600" y="5372100"/>
            <a:ext cx="18648144" cy="2400300"/>
          </a:xfrm>
          <a:noFill/>
        </p:spPr>
        <p:txBody>
          <a:bodyPr>
            <a:normAutofit fontScale="92500" lnSpcReduction="10000"/>
          </a:bodyPr>
          <a:lstStyle/>
          <a:p>
            <a:pPr eaLnBrk="1" hangingPunct="1">
              <a:lnSpc>
                <a:spcPct val="150000"/>
              </a:lnSpc>
              <a:buFontTx/>
              <a:buNone/>
            </a:pPr>
            <a:r>
              <a:rPr lang="en-US" altLang="en-US" sz="6000" b="1">
                <a:latin typeface="Times New Roman" panose="02020603050405020304" pitchFamily="18" charset="0"/>
                <a:cs typeface="Times New Roman" panose="02020603050405020304" pitchFamily="18" charset="0"/>
              </a:rPr>
              <a:t>      ? Em có nhận xét gì về cách viết tên các huân chương, danh hiệu giải thưởng ở trên?</a:t>
            </a:r>
          </a:p>
        </p:txBody>
      </p:sp>
      <p:sp>
        <p:nvSpPr>
          <p:cNvPr id="20483" name="Rectangle 8"/>
          <p:cNvSpPr>
            <a:spLocks noChangeArrowheads="1"/>
          </p:cNvSpPr>
          <p:nvPr/>
        </p:nvSpPr>
        <p:spPr bwMode="auto">
          <a:xfrm>
            <a:off x="1752600" y="3174274"/>
            <a:ext cx="1641729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2060"/>
                </a:solidFill>
                <a:latin typeface="Times New Roman" panose="02020603050405020304" pitchFamily="18" charset="0"/>
                <a:cs typeface="Times New Roman" panose="02020603050405020304" pitchFamily="18" charset="0"/>
              </a:rPr>
              <a:t>Chỉ danh hiệu      : Anh </a:t>
            </a:r>
            <a:r>
              <a:rPr lang="en-US" altLang="en-US" sz="6000" b="1" i="1" dirty="0" err="1">
                <a:solidFill>
                  <a:srgbClr val="002060"/>
                </a:solidFill>
                <a:latin typeface="Times New Roman" panose="02020603050405020304" pitchFamily="18" charset="0"/>
                <a:cs typeface="Times New Roman" panose="02020603050405020304" pitchFamily="18" charset="0"/>
              </a:rPr>
              <a:t>hùng</a:t>
            </a:r>
            <a:r>
              <a:rPr lang="en-US" altLang="en-US" sz="6000" b="1" i="1" dirty="0">
                <a:solidFill>
                  <a:srgbClr val="002060"/>
                </a:solidFill>
                <a:latin typeface="Times New Roman" panose="02020603050405020304" pitchFamily="18" charset="0"/>
                <a:cs typeface="Times New Roman" panose="02020603050405020304" pitchFamily="18" charset="0"/>
              </a:rPr>
              <a:t> Lao động</a:t>
            </a:r>
          </a:p>
          <a:p>
            <a:pPr eaLnBrk="1" hangingPunct="1"/>
            <a:r>
              <a:rPr lang="en-US" altLang="en-US" sz="6000" b="1" i="1" dirty="0">
                <a:solidFill>
                  <a:srgbClr val="002060"/>
                </a:solidFill>
                <a:latin typeface="Times New Roman" panose="02020603050405020304" pitchFamily="18" charset="0"/>
                <a:cs typeface="Times New Roman" panose="02020603050405020304" pitchFamily="18" charset="0"/>
              </a:rPr>
              <a:t/>
            </a:r>
            <a:br>
              <a:rPr lang="en-US" altLang="en-US" sz="6000" b="1" i="1" dirty="0">
                <a:solidFill>
                  <a:srgbClr val="002060"/>
                </a:solidFill>
                <a:latin typeface="Times New Roman" panose="02020603050405020304" pitchFamily="18" charset="0"/>
                <a:cs typeface="Times New Roman" panose="02020603050405020304" pitchFamily="18" charset="0"/>
              </a:rPr>
            </a:br>
            <a:r>
              <a:rPr lang="en-US" altLang="en-US" sz="6000" b="1" i="1" dirty="0">
                <a:solidFill>
                  <a:srgbClr val="002060"/>
                </a:solidFill>
                <a:latin typeface="Times New Roman" panose="02020603050405020304" pitchFamily="18" charset="0"/>
                <a:cs typeface="Times New Roman" panose="02020603050405020304" pitchFamily="18" charset="0"/>
              </a:rPr>
              <a:t>Chỉ giải thưởng   : Giải thưởng Hồ Chí Minh</a:t>
            </a:r>
          </a:p>
        </p:txBody>
      </p:sp>
      <p:sp>
        <p:nvSpPr>
          <p:cNvPr id="60429" name="Rectangle 13"/>
          <p:cNvSpPr>
            <a:spLocks noChangeArrowheads="1"/>
          </p:cNvSpPr>
          <p:nvPr/>
        </p:nvSpPr>
        <p:spPr bwMode="auto">
          <a:xfrm>
            <a:off x="0" y="7543800"/>
            <a:ext cx="18134746"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6000" b="1" dirty="0">
                <a:solidFill>
                  <a:srgbClr val="000066"/>
                </a:solidFill>
                <a:latin typeface="Times New Roman" panose="02020603050405020304" pitchFamily="18" charset="0"/>
                <a:cs typeface="Times New Roman" panose="02020603050405020304" pitchFamily="18" charset="0"/>
              </a:rPr>
              <a:t>       Tên các huân chương, danh hiệu, giải thưởng được viết hoa chữ cái đầu mỗi bộ phận tạo thành tên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idx="1"/>
          </p:nvPr>
        </p:nvSpPr>
        <p:spPr>
          <a:xfrm>
            <a:off x="0" y="457200"/>
            <a:ext cx="18440400" cy="7229475"/>
          </a:xfrm>
          <a:noFill/>
        </p:spPr>
        <p:txBody>
          <a:bodyPr>
            <a:noAutofit/>
          </a:bodyPr>
          <a:lstStyle/>
          <a:p>
            <a:pPr algn="just"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a:t>
            </a:r>
          </a:p>
          <a:p>
            <a:pPr algn="l"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Với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các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tích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xuất</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sắc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trong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hai</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cuộc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kháng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chiến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Pháp</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chống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Mĩ</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Cần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Giờ</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Thành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phố</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Hồ</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Chí</a:t>
            </a:r>
            <a:r>
              <a:rPr lang="en-US" altLang="en-US" sz="5400" b="1" dirty="0">
                <a:latin typeface="Times New Roman" panose="02020603050405020304" pitchFamily="18" charset="0"/>
                <a:cs typeface="Times New Roman" panose="02020603050405020304" pitchFamily="18" charset="0"/>
              </a:rPr>
              <a:t> Minh) </a:t>
            </a:r>
            <a:r>
              <a:rPr lang="en-US" altLang="en-US" sz="5400" b="1" dirty="0" err="1">
                <a:latin typeface="Times New Roman" panose="02020603050405020304" pitchFamily="18" charset="0"/>
                <a:cs typeface="Times New Roman" panose="02020603050405020304" pitchFamily="18" charset="0"/>
              </a:rPr>
              <a:t>đã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Nhà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nước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tuyên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dương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Toàn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huyện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 </a:t>
            </a:r>
            <a:r>
              <a:rPr lang="en-US" altLang="en-US" sz="5400" b="1" dirty="0" err="1">
                <a:latin typeface="Times New Roman" panose="02020603050405020304" pitchFamily="18" charset="0"/>
                <a:cs typeface="Times New Roman" panose="02020603050405020304" pitchFamily="18" charset="0"/>
              </a:rPr>
              <a:t>xã</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đơn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vị</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lực</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lượng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vũ</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trang</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nhân</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dân</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có</a:t>
            </a:r>
            <a:r>
              <a:rPr lang="en-US" altLang="en-US" sz="5400" b="1" dirty="0">
                <a:latin typeface="Times New Roman" panose="02020603050405020304" pitchFamily="18" charset="0"/>
                <a:cs typeface="Times New Roman" panose="02020603050405020304" pitchFamily="18" charset="0"/>
              </a:rPr>
              <a:t> 28 </a:t>
            </a:r>
            <a:r>
              <a:rPr lang="en-US" altLang="en-US" sz="5400" b="1" dirty="0" err="1">
                <a:latin typeface="Times New Roman" panose="02020603050405020304" pitchFamily="18" charset="0"/>
                <a:cs typeface="Times New Roman" panose="02020603050405020304" pitchFamily="18" charset="0"/>
              </a:rPr>
              <a:t>bà</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mẹ</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được</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tặng</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danh</a:t>
            </a:r>
            <a:r>
              <a:rPr lang="en-US" altLang="en-US" sz="5400" b="1" dirty="0">
                <a:latin typeface="Times New Roman" panose="02020603050405020304" pitchFamily="18" charset="0"/>
                <a:cs typeface="Times New Roman" panose="02020603050405020304" pitchFamily="18" charset="0"/>
              </a:rPr>
              <a:t> </a:t>
            </a:r>
            <a:r>
              <a:rPr lang="en-US" altLang="en-US" sz="5400" b="1" dirty="0" err="1">
                <a:latin typeface="Times New Roman" panose="02020603050405020304" pitchFamily="18" charset="0"/>
                <a:cs typeface="Times New Roman" panose="02020603050405020304" pitchFamily="18" charset="0"/>
              </a:rPr>
              <a:t>hiệu</a:t>
            </a:r>
            <a:r>
              <a:rPr lang="en-US" altLang="en-US" sz="5400" b="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bà</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mẹ</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Việt</a:t>
            </a:r>
            <a:r>
              <a:rPr lang="en-US" altLang="en-US" sz="5400" b="1" i="1" dirty="0">
                <a:latin typeface="Times New Roman" panose="02020603050405020304" pitchFamily="18" charset="0"/>
                <a:cs typeface="Times New Roman" panose="02020603050405020304" pitchFamily="18" charset="0"/>
              </a:rPr>
              <a:t> Nam </a:t>
            </a:r>
            <a:r>
              <a:rPr lang="en-US" altLang="en-US" sz="5400" b="1" i="1" dirty="0" err="1">
                <a:latin typeface="Times New Roman" panose="02020603050405020304" pitchFamily="18" charset="0"/>
                <a:cs typeface="Times New Roman" panose="02020603050405020304" pitchFamily="18" charset="0"/>
              </a:rPr>
              <a:t>anh</a:t>
            </a:r>
            <a:r>
              <a:rPr lang="en-US" altLang="en-US" sz="5400" b="1" i="1" dirty="0">
                <a:latin typeface="Times New Roman" panose="02020603050405020304" pitchFamily="18" charset="0"/>
                <a:cs typeface="Times New Roman" panose="02020603050405020304" pitchFamily="18" charset="0"/>
              </a:rPr>
              <a:t> </a:t>
            </a:r>
            <a:r>
              <a:rPr lang="en-US" altLang="en-US" sz="5400" b="1" i="1" dirty="0" err="1">
                <a:latin typeface="Times New Roman" panose="02020603050405020304" pitchFamily="18" charset="0"/>
                <a:cs typeface="Times New Roman" panose="02020603050405020304" pitchFamily="18" charset="0"/>
              </a:rPr>
              <a:t>hùng</a:t>
            </a:r>
            <a:r>
              <a:rPr lang="en-US" altLang="en-US" sz="5400" b="1" dirty="0">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8602026" y="9829800"/>
            <a:ext cx="962387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Theo </a:t>
            </a:r>
            <a:r>
              <a:rPr lang="en-US" altLang="en-US" sz="5400" b="1" dirty="0">
                <a:solidFill>
                  <a:srgbClr val="000066"/>
                </a:solidFill>
                <a:latin typeface="Times New Roman" panose="02020603050405020304" pitchFamily="18" charset="0"/>
                <a:cs typeface="Times New Roman" panose="02020603050405020304" pitchFamily="18" charset="0"/>
              </a:rPr>
              <a:t>VIỆT NAM KÌ TÍCH</a:t>
            </a:r>
            <a:endParaRPr lang="en-US" altLang="en-US" sz="5400" b="1" dirty="0">
              <a:solidFill>
                <a:srgbClr val="000066"/>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idx="1"/>
          </p:nvPr>
        </p:nvSpPr>
        <p:spPr>
          <a:xfrm>
            <a:off x="0" y="228600"/>
            <a:ext cx="18402300" cy="7675245"/>
          </a:xfrm>
          <a:noFill/>
        </p:spPr>
        <p:txBody>
          <a:bodyPr>
            <a:noAutofit/>
          </a:bodyPr>
          <a:lstStyle/>
          <a:p>
            <a:pPr eaLnBrk="1" hangingPunct="1">
              <a:lnSpc>
                <a:spcPct val="150000"/>
              </a:lnSpc>
              <a:buFontTx/>
              <a:buNone/>
            </a:pPr>
            <a:r>
              <a:rPr lang="en-US" altLang="en-US" sz="5400" b="1" i="1" dirty="0">
                <a:solidFill>
                  <a:srgbClr val="000066"/>
                </a:solidFill>
                <a:latin typeface="Times New Roman" panose="02020603050405020304" pitchFamily="18" charset="0"/>
                <a:cs typeface="Times New Roman" panose="02020603050405020304" pitchFamily="18" charset="0"/>
              </a:rPr>
              <a:t>3.</a:t>
            </a: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i="1" dirty="0">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a:t>
            </a:r>
            <a:br>
              <a:rPr lang="en-US" altLang="en-US" sz="5400" b="1" i="1" dirty="0">
                <a:solidFill>
                  <a:srgbClr val="000066"/>
                </a:solidFill>
                <a:latin typeface="Times New Roman" panose="02020603050405020304" pitchFamily="18" charset="0"/>
                <a:cs typeface="Times New Roman" panose="02020603050405020304" pitchFamily="18" charset="0"/>
              </a:rPr>
            </a:br>
            <a:r>
              <a:rPr lang="en-US" altLang="en-US" sz="5400" b="1" dirty="0">
                <a:solidFill>
                  <a:srgbClr val="000066"/>
                </a:solidFill>
                <a:latin typeface="Times New Roman" panose="02020603050405020304" pitchFamily="18" charset="0"/>
                <a:cs typeface="Times New Roman" panose="02020603050405020304" pitchFamily="18" charset="0"/>
              </a:rPr>
              <a:t>     </a:t>
            </a:r>
            <a:r>
              <a:rPr lang="en-US" altLang="en-US" sz="5400" b="1" dirty="0">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Toàn huyện có 2 xã được tặng danh hiệu đơn vị</a:t>
            </a:r>
            <a:r>
              <a:rPr lang="en-US" altLang="en-US" sz="5400" b="1" i="1" dirty="0">
                <a:latin typeface="Times New Roman" panose="02020603050405020304" pitchFamily="18" charset="0"/>
                <a:cs typeface="Times New Roman" panose="02020603050405020304" pitchFamily="18" charset="0"/>
              </a:rPr>
              <a:t> </a:t>
            </a:r>
            <a:r>
              <a:rPr lang="en-US" altLang="en-US" sz="5400" b="1" i="1" u="sng" dirty="0">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sz="5400" b="1" dirty="0">
                <a:latin typeface="Times New Roman" panose="02020603050405020304" pitchFamily="18" charset="0"/>
                <a:cs typeface="Times New Roman" panose="02020603050405020304" pitchFamily="18" charset="0"/>
              </a:rPr>
              <a:t>, có 28 bà mẹ được tặng danh hiệu </a:t>
            </a:r>
            <a:r>
              <a:rPr lang="en-US" altLang="en-US" sz="5400" b="1" i="1" u="sng" dirty="0">
                <a:solidFill>
                  <a:srgbClr val="FF0000"/>
                </a:solidFill>
                <a:latin typeface="Times New Roman" panose="02020603050405020304" pitchFamily="18" charset="0"/>
                <a:cs typeface="Times New Roman" panose="02020603050405020304" pitchFamily="18" charset="0"/>
              </a:rPr>
              <a:t>bà mẹ Việt Nam anh hùng</a:t>
            </a:r>
            <a:r>
              <a:rPr lang="en-US" altLang="en-US" sz="5400" b="1" u="sng" dirty="0">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8572500" y="9448800"/>
            <a:ext cx="9029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dirty="0">
                <a:solidFill>
                  <a:srgbClr val="FF0000"/>
                </a:solidFill>
                <a:latin typeface="Times New Roman" panose="02020603050405020304" pitchFamily="18" charset="0"/>
                <a:cs typeface="Times New Roman" panose="02020603050405020304" pitchFamily="18" charset="0"/>
              </a:rPr>
              <a:t> </a:t>
            </a:r>
            <a:r>
              <a:rPr lang="en-US" altLang="en-US" sz="5400" i="1" dirty="0">
                <a:solidFill>
                  <a:srgbClr val="FF0000"/>
                </a:solidFill>
                <a:latin typeface="Times New Roman" panose="02020603050405020304" pitchFamily="18" charset="0"/>
                <a:cs typeface="Times New Roman" panose="02020603050405020304" pitchFamily="18" charset="0"/>
              </a:rPr>
              <a:t>Theo </a:t>
            </a:r>
            <a:r>
              <a:rPr lang="en-US" altLang="en-US" sz="5400" dirty="0">
                <a:solidFill>
                  <a:srgbClr val="FF0000"/>
                </a:solidFill>
                <a:latin typeface="Times New Roman" panose="02020603050405020304" pitchFamily="18" charset="0"/>
                <a:cs typeface="Times New Roman" panose="02020603050405020304" pitchFamily="18" charset="0"/>
              </a:rPr>
              <a:t>VIỆT NAM KÌ TÍCH</a:t>
            </a:r>
            <a:endParaRPr lang="en-US" altLang="en-US" sz="54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idx="4294967295"/>
            <p:extLst>
              <p:ext uri="{D42A27DB-BD31-4B8C-83A1-F6EECF244321}">
                <p14:modId xmlns:p14="http://schemas.microsoft.com/office/powerpoint/2010/main" val="1401546734"/>
              </p:ext>
            </p:extLst>
          </p:nvPr>
        </p:nvGraphicFramePr>
        <p:xfrm>
          <a:off x="0" y="609600"/>
          <a:ext cx="18135600" cy="7819883"/>
        </p:xfrm>
        <a:graphic>
          <a:graphicData uri="http://schemas.openxmlformats.org/drawingml/2006/table">
            <a:tbl>
              <a:tblPr/>
              <a:tblGrid>
                <a:gridCol w="9067800">
                  <a:extLst>
                    <a:ext uri="{9D8B030D-6E8A-4147-A177-3AD203B41FA5}">
                      <a16:colId xmlns:a16="http://schemas.microsoft.com/office/drawing/2014/main" val="20000"/>
                    </a:ext>
                  </a:extLst>
                </a:gridCol>
                <a:gridCol w="9067800">
                  <a:extLst>
                    <a:ext uri="{9D8B030D-6E8A-4147-A177-3AD203B41FA5}">
                      <a16:colId xmlns:a16="http://schemas.microsoft.com/office/drawing/2014/main" val="20001"/>
                    </a:ext>
                  </a:extLst>
                </a:gridCol>
              </a:tblGrid>
              <a:tr h="4096805">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30317">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54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54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92761">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54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54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54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6592" name="Rectangle 32"/>
          <p:cNvSpPr>
            <a:spLocks noChangeArrowheads="1"/>
          </p:cNvSpPr>
          <p:nvPr/>
        </p:nvSpPr>
        <p:spPr bwMode="auto">
          <a:xfrm>
            <a:off x="9372600" y="4995861"/>
            <a:ext cx="8534400" cy="171922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sz="5400"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9330928" y="6964642"/>
            <a:ext cx="8576072" cy="134115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106299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24595" name="Line 36"/>
          <p:cNvSpPr>
            <a:spLocks noChangeShapeType="1"/>
          </p:cNvSpPr>
          <p:nvPr/>
        </p:nvSpPr>
        <p:spPr bwMode="auto">
          <a:xfrm flipH="1">
            <a:off x="11544300" y="122301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7" name="Line 37"/>
          <p:cNvSpPr>
            <a:spLocks noChangeShapeType="1"/>
          </p:cNvSpPr>
          <p:nvPr/>
        </p:nvSpPr>
        <p:spPr bwMode="auto">
          <a:xfrm flipH="1">
            <a:off x="130302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8" name="Line 38"/>
          <p:cNvSpPr>
            <a:spLocks noChangeShapeType="1"/>
          </p:cNvSpPr>
          <p:nvPr/>
        </p:nvSpPr>
        <p:spPr bwMode="auto">
          <a:xfrm flipH="1">
            <a:off x="12230100" y="12230100"/>
            <a:ext cx="221457" cy="5715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9" name="Rectangle 39"/>
          <p:cNvSpPr>
            <a:spLocks noChangeArrowheads="1"/>
          </p:cNvSpPr>
          <p:nvPr/>
        </p:nvSpPr>
        <p:spPr bwMode="auto">
          <a:xfrm>
            <a:off x="76200" y="8839200"/>
            <a:ext cx="16219129" cy="105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009900"/>
                </a:solidFill>
                <a:latin typeface="Times New Roman" panose="02020603050405020304" pitchFamily="18" charset="0"/>
                <a:cs typeface="Times New Roman" panose="02020603050405020304" pitchFamily="18" charset="0"/>
              </a:rPr>
              <a:t>Em có nhận xét gì về cách viết tên danh hiệu ở trên?</a:t>
            </a:r>
          </a:p>
        </p:txBody>
      </p:sp>
      <p:sp>
        <p:nvSpPr>
          <p:cNvPr id="66600" name="Rectangle 40"/>
          <p:cNvSpPr>
            <a:spLocks noChangeArrowheads="1"/>
          </p:cNvSpPr>
          <p:nvPr/>
        </p:nvSpPr>
        <p:spPr bwMode="auto">
          <a:xfrm>
            <a:off x="266700" y="9948862"/>
            <a:ext cx="18135600"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5400" b="1" dirty="0">
                <a:latin typeface="Times New Roman" panose="02020603050405020304" pitchFamily="18" charset="0"/>
                <a:cs typeface="Times New Roman" panose="02020603050405020304" pitchFamily="18" charset="0"/>
              </a:rPr>
              <a:t>  </a:t>
            </a:r>
            <a:r>
              <a:rPr lang="en-US" altLang="en-US" sz="5400" b="1" dirty="0">
                <a:solidFill>
                  <a:srgbClr val="FF0000"/>
                </a:solidFill>
                <a:latin typeface="Times New Roman" panose="02020603050405020304" pitchFamily="18" charset="0"/>
                <a:cs typeface="Times New Roman" panose="02020603050405020304" pitchFamily="18" charset="0"/>
              </a:rPr>
              <a:t>Tên các danh hiệu được viết hoa chữ cái đầu mỗi bộ phận tạo thành tên đó.</a:t>
            </a:r>
          </a:p>
        </p:txBody>
      </p:sp>
      <p:sp>
        <p:nvSpPr>
          <p:cNvPr id="2" name="Rectangle 1"/>
          <p:cNvSpPr/>
          <p:nvPr/>
        </p:nvSpPr>
        <p:spPr>
          <a:xfrm>
            <a:off x="9379743" y="4951274"/>
            <a:ext cx="8534400" cy="1754326"/>
          </a:xfrm>
          <a:prstGeom prst="rect">
            <a:avLst/>
          </a:prstGeom>
        </p:spPr>
        <p:txBody>
          <a:bodyPr wrap="square">
            <a:spAutoFit/>
          </a:bodyPr>
          <a:lstStyle/>
          <a:p>
            <a:pPr algn="just" eaLnBrk="1" hangingPunct="1"/>
            <a:r>
              <a:rPr lang="en-US" altLang="en-US" sz="5400" b="1" dirty="0">
                <a:solidFill>
                  <a:srgbClr val="000066"/>
                </a:solidFill>
                <a:latin typeface="Times New Roman" panose="02020603050405020304" pitchFamily="18" charset="0"/>
                <a:cs typeface="Times New Roman" panose="02020603050405020304" pitchFamily="18" charset="0"/>
              </a:rPr>
              <a:t>Anh hùng Lực lượng vũ trang nhân dân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504 -0.01923 L -0.0467 -0.60737 " pathEditMode="relative" rAng="0" ptsTypes="AA">
                                      <p:cBhvr>
                                        <p:cTn id="18" dur="2000" fill="hold"/>
                                        <p:tgtEl>
                                          <p:spTgt spid="66595"/>
                                        </p:tgtEl>
                                        <p:attrNameLst>
                                          <p:attrName>ppt_x</p:attrName>
                                          <p:attrName>ppt_y</p:attrName>
                                        </p:attrNameLst>
                                      </p:cBhvr>
                                      <p:rCtr x="417" y="-2940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5938 0.04528 L -0.1757 -0.43536 " pathEditMode="relative" rAng="0" ptsTypes="AA">
                                      <p:cBhvr>
                                        <p:cTn id="22" dur="2000" fill="hold"/>
                                        <p:tgtEl>
                                          <p:spTgt spid="66598"/>
                                        </p:tgtEl>
                                        <p:attrNameLst>
                                          <p:attrName>ppt_x</p:attrName>
                                          <p:attrName>ppt_y</p:attrName>
                                        </p:attrNameLst>
                                      </p:cBhvr>
                                      <p:rCtr x="-5816" y="-24038"/>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8091 0.04594 L -0.10556 -0.44578 " pathEditMode="relative" rAng="0" ptsTypes="AA">
                                      <p:cBhvr>
                                        <p:cTn id="26" dur="2000" fill="hold"/>
                                        <p:tgtEl>
                                          <p:spTgt spid="66597"/>
                                        </p:tgtEl>
                                        <p:attrNameLst>
                                          <p:attrName>ppt_x</p:attrName>
                                          <p:attrName>ppt_y</p:attrName>
                                        </p:attrNameLst>
                                      </p:cBhvr>
                                      <p:rCtr x="-1233" y="-24586"/>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6857999" y="1362075"/>
            <a:ext cx="4618261" cy="1028700"/>
          </a:xfrm>
          <a:prstGeom prst="rect">
            <a:avLst/>
          </a:prstGeom>
        </p:spPr>
        <p:txBody>
          <a:bodyPr wrap="none" fromWordArt="1">
            <a:prstTxWarp prst="textPlain">
              <a:avLst>
                <a:gd name="adj" fmla="val 50000"/>
              </a:avLst>
            </a:prstTxWarp>
          </a:bodyPr>
          <a:lstStyle/>
          <a:p>
            <a:pPr algn="ctr"/>
            <a:r>
              <a:rPr lang="en-US" sz="6000" b="1"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Ghi nhớ</a:t>
            </a:r>
          </a:p>
        </p:txBody>
      </p:sp>
      <p:sp>
        <p:nvSpPr>
          <p:cNvPr id="25603" name="Text Box 3"/>
          <p:cNvSpPr txBox="1">
            <a:spLocks noChangeArrowheads="1"/>
          </p:cNvSpPr>
          <p:nvPr/>
        </p:nvSpPr>
        <p:spPr bwMode="auto">
          <a:xfrm>
            <a:off x="1714500" y="3429001"/>
            <a:ext cx="163449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Khi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các</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huân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chương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danh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hiệu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giải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thưởng</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phải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viết</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hoa</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chữ</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cái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đầu</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mỗi</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bộ</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phận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tạo</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thành</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tên</a:t>
            </a:r>
            <a:r>
              <a:rPr lang="en-US" altLang="en-US" sz="6000" b="1" i="1" dirty="0">
                <a:solidFill>
                  <a:srgbClr val="000066"/>
                </a:solidFill>
                <a:latin typeface="Times New Roman" panose="02020603050405020304" pitchFamily="18" charset="0"/>
                <a:cs typeface="Times New Roman" panose="02020603050405020304" pitchFamily="18" charset="0"/>
              </a:rPr>
              <a:t> </a:t>
            </a:r>
            <a:r>
              <a:rPr lang="en-US" altLang="en-US" sz="6000" b="1" i="1" dirty="0" err="1">
                <a:solidFill>
                  <a:srgbClr val="000066"/>
                </a:solidFill>
                <a:latin typeface="Times New Roman" panose="02020603050405020304" pitchFamily="18" charset="0"/>
                <a:cs typeface="Times New Roman" panose="02020603050405020304" pitchFamily="18" charset="0"/>
              </a:rPr>
              <a:t>đó</a:t>
            </a:r>
            <a:r>
              <a:rPr lang="en-US" altLang="en-US" sz="6000"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sz="6000"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a:fillRect/>
          </a:stretch>
        </p:blipFill>
        <p:spPr bwMode="auto">
          <a:xfrm>
            <a:off x="114301" y="800102"/>
            <a:ext cx="18173699" cy="1028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152400"/>
            <a:ext cx="18288000" cy="1059180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5562601" y="959646"/>
            <a:ext cx="9715500" cy="99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000" b="1" dirty="0">
                <a:solidFill>
                  <a:srgbClr val="0070C0"/>
                </a:solidFill>
                <a:latin typeface="Times New Roman" panose="02020603050405020304" pitchFamily="18" charset="0"/>
              </a:rPr>
              <a:t>Mùa thu nay khác rồi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Tôi đứng vui nghe giữa núi đồi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Gió thổi rừng tre phấp phới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thu thay áo mới</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Trong biếc nói cười thiết tha.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Trời xanh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Núi rừng đây là của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cánh đồng thơm mát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ngả đường bát ngát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dòng sông đỏ nặng phù sa.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chúng ta,</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Nước những người chưa bao giờ khuất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Đêm </a:t>
            </a:r>
            <a:r>
              <a:rPr lang="en-US" altLang="en-US" sz="4000" b="1" dirty="0" err="1">
                <a:solidFill>
                  <a:srgbClr val="0070C0"/>
                </a:solidFill>
                <a:latin typeface="Times New Roman" panose="02020603050405020304" pitchFamily="18" charset="0"/>
              </a:rPr>
              <a:t>đêm</a:t>
            </a:r>
            <a:r>
              <a:rPr lang="en-US" altLang="en-US" sz="4000" b="1" dirty="0">
                <a:solidFill>
                  <a:srgbClr val="0070C0"/>
                </a:solidFill>
                <a:latin typeface="Times New Roman" panose="02020603050405020304" pitchFamily="18" charset="0"/>
              </a:rPr>
              <a:t> rì rầm trong tiếng đất</a:t>
            </a:r>
            <a:br>
              <a:rPr lang="en-US" altLang="en-US" sz="4000" b="1" dirty="0">
                <a:solidFill>
                  <a:srgbClr val="0070C0"/>
                </a:solidFill>
                <a:latin typeface="Times New Roman" panose="02020603050405020304" pitchFamily="18" charset="0"/>
              </a:rPr>
            </a:br>
            <a:r>
              <a:rPr lang="en-US" altLang="en-US" sz="4000" b="1" dirty="0">
                <a:solidFill>
                  <a:srgbClr val="0070C0"/>
                </a:solidFill>
                <a:latin typeface="Times New Roman" panose="02020603050405020304" pitchFamily="18" charset="0"/>
              </a:rPr>
              <a:t>Những buổi ngày xưa vọng nói về.                     </a:t>
            </a:r>
          </a:p>
        </p:txBody>
      </p:sp>
      <p:sp>
        <p:nvSpPr>
          <p:cNvPr id="52227" name="TextBox 11"/>
          <p:cNvSpPr txBox="1">
            <a:spLocks noChangeArrowheads="1"/>
          </p:cNvSpPr>
          <p:nvPr/>
        </p:nvSpPr>
        <p:spPr bwMode="auto">
          <a:xfrm>
            <a:off x="4876800" y="76200"/>
            <a:ext cx="7633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5400" b="1" dirty="0">
                <a:solidFill>
                  <a:srgbClr val="FF0000"/>
                </a:solidFill>
                <a:latin typeface="Times New Roman" panose="02020603050405020304" pitchFamily="18" charset="0"/>
                <a:cs typeface="Times New Roman" panose="02020603050405020304" pitchFamily="18" charset="0"/>
              </a:rPr>
              <a:t>Đất nước</a:t>
            </a:r>
          </a:p>
        </p:txBody>
      </p:sp>
      <p:sp>
        <p:nvSpPr>
          <p:cNvPr id="9220" name="TextBox 11"/>
          <p:cNvSpPr txBox="1">
            <a:spLocks noChangeArrowheads="1"/>
          </p:cNvSpPr>
          <p:nvPr/>
        </p:nvSpPr>
        <p:spPr bwMode="auto">
          <a:xfrm>
            <a:off x="4686300" y="13716000"/>
            <a:ext cx="1028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42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10744200" y="10859869"/>
            <a:ext cx="4879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800" b="1" dirty="0" err="1">
                <a:solidFill>
                  <a:srgbClr val="FF0000"/>
                </a:solidFill>
                <a:latin typeface="Times New Roman" panose="02020603050405020304" pitchFamily="18" charset="0"/>
              </a:rPr>
              <a:t>Nguyễn</a:t>
            </a:r>
            <a:r>
              <a:rPr lang="en-US" altLang="en-US" sz="4800" b="1" dirty="0">
                <a:solidFill>
                  <a:srgbClr val="FF0000"/>
                </a:solidFill>
                <a:latin typeface="Times New Roman" panose="02020603050405020304" pitchFamily="18" charset="0"/>
              </a:rPr>
              <a:t> Đình Thi </a:t>
            </a:r>
            <a:endParaRPr lang="en-US" altLang="en-US" sz="4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60579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bát ngát</a:t>
            </a:r>
          </a:p>
        </p:txBody>
      </p:sp>
      <p:sp>
        <p:nvSpPr>
          <p:cNvPr id="49156" name="TextBox 11"/>
          <p:cNvSpPr txBox="1">
            <a:spLocks noChangeArrowheads="1"/>
          </p:cNvSpPr>
          <p:nvPr/>
        </p:nvSpPr>
        <p:spPr bwMode="auto">
          <a:xfrm>
            <a:off x="6215063" y="4219576"/>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6226970" y="3107533"/>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29900" y="6577015"/>
            <a:ext cx="505063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800100" y="2286000"/>
            <a:ext cx="720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125730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a:t>
            </a:r>
            <a:r>
              <a:rPr lang="en-US" altLang="en-US" sz="5100" b="1">
                <a:solidFill>
                  <a:srgbClr val="FF0000"/>
                </a:solidFill>
                <a:latin typeface="Times New Roman" panose="02020603050405020304" pitchFamily="18" charset="0"/>
              </a:rPr>
              <a:t>c</a:t>
            </a:r>
            <a:r>
              <a:rPr lang="en-US" altLang="en-US" sz="5100" b="1">
                <a:latin typeface="Times New Roman" panose="02020603050405020304" pitchFamily="18" charset="0"/>
              </a:rPr>
              <a:t> ngá</a:t>
            </a:r>
            <a:r>
              <a:rPr lang="en-US" altLang="en-US" sz="51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12753975" y="4229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a:t>
            </a:r>
            <a:r>
              <a:rPr lang="en-US" altLang="en-US" sz="51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12801600" y="3086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a:t>
            </a:r>
            <a:r>
              <a:rPr lang="en-US" altLang="en-US" sz="5100" b="1">
                <a:solidFill>
                  <a:srgbClr val="FF0000"/>
                </a:solidFill>
                <a:latin typeface="Times New Roman" panose="02020603050405020304" pitchFamily="18" charset="0"/>
                <a:cs typeface="Times New Roman" panose="02020603050405020304" pitchFamily="18" charset="0"/>
              </a:rPr>
              <a:t>c</a:t>
            </a:r>
            <a:r>
              <a:rPr lang="en-US" altLang="en-US" sz="51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10008395" y="4136233"/>
            <a:ext cx="1714500" cy="8771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solidFill>
                  <a:schemeClr val="accent2"/>
                </a:solidFill>
                <a:latin typeface="Times New Roman" panose="02020603050405020304" pitchFamily="18" charset="0"/>
                <a:cs typeface="Times New Roman" panose="02020603050405020304" pitchFamily="18" charset="0"/>
              </a:rPr>
              <a:t>khác</a:t>
            </a:r>
          </a:p>
        </p:txBody>
      </p:sp>
      <p:sp>
        <p:nvSpPr>
          <p:cNvPr id="6" name="Text Box 9"/>
          <p:cNvSpPr txBox="1">
            <a:spLocks noChangeArrowheads="1"/>
          </p:cNvSpPr>
          <p:nvPr/>
        </p:nvSpPr>
        <p:spPr bwMode="auto">
          <a:xfrm>
            <a:off x="2743379" y="609600"/>
            <a:ext cx="12892683" cy="1564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u="sng" dirty="0" err="1">
                <a:solidFill>
                  <a:srgbClr val="0000FF"/>
                </a:solidFill>
                <a:latin typeface="Times New Roman" panose="02020603050405020304" pitchFamily="18" charset="0"/>
              </a:rPr>
              <a:t>Chính</a:t>
            </a:r>
            <a:r>
              <a:rPr lang="en-US" altLang="en-US" u="sng" dirty="0">
                <a:solidFill>
                  <a:srgbClr val="0000FF"/>
                </a:solidFill>
                <a:latin typeface="Times New Roman" panose="02020603050405020304" pitchFamily="18" charset="0"/>
              </a:rPr>
              <a:t> </a:t>
            </a:r>
            <a:r>
              <a:rPr lang="en-US" altLang="en-US" u="sng" dirty="0" err="1">
                <a:solidFill>
                  <a:srgbClr val="0000FF"/>
                </a:solidFill>
                <a:latin typeface="Times New Roman" panose="02020603050405020304" pitchFamily="18" charset="0"/>
              </a:rPr>
              <a:t>tả</a:t>
            </a:r>
            <a:endParaRPr lang="en-US" altLang="en-US" u="sng" dirty="0">
              <a:solidFill>
                <a:srgbClr val="0000FF"/>
              </a:solidFill>
              <a:latin typeface="Times New Roman" panose="02020603050405020304" pitchFamily="18" charset="0"/>
            </a:endParaRPr>
          </a:p>
          <a:p>
            <a:pPr algn="ctr">
              <a:spcBef>
                <a:spcPct val="0"/>
              </a:spcBef>
              <a:buFontTx/>
              <a:buNone/>
            </a:pPr>
            <a:r>
              <a:rPr lang="en-US" altLang="en-US"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
        <p:nvSpPr>
          <p:cNvPr id="51203" name="Text Box 3"/>
          <p:cNvSpPr txBox="1">
            <a:spLocks noChangeArrowheads="1"/>
          </p:cNvSpPr>
          <p:nvPr/>
        </p:nvSpPr>
        <p:spPr bwMode="auto">
          <a:xfrm>
            <a:off x="2057400" y="6972301"/>
            <a:ext cx="117729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1203"/>
                                        </p:tgtEl>
                                        <p:attrNameLst>
                                          <p:attrName>style.visibility</p:attrName>
                                        </p:attrNameLst>
                                      </p:cBhvr>
                                      <p:to>
                                        <p:strVal val="visible"/>
                                      </p:to>
                                    </p:set>
                                    <p:animEffect transition="in" filter="blinds(horizontal)">
                                      <p:cBhvr>
                                        <p:cTn id="40"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457200" y="152400"/>
            <a:ext cx="16611599" cy="351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8000" b="1" dirty="0">
                <a:solidFill>
                  <a:srgbClr val="0000FF"/>
                </a:solidFill>
                <a:latin typeface="Times New Roman" panose="02020603050405020304" pitchFamily="18" charset="0"/>
                <a:cs typeface="Times New Roman" panose="02020603050405020304" pitchFamily="18" charset="0"/>
              </a:rPr>
              <a:t>    2. </a:t>
            </a:r>
            <a:r>
              <a:rPr lang="en-US" altLang="en-US" sz="8000" b="1" dirty="0" err="1">
                <a:solidFill>
                  <a:srgbClr val="000066"/>
                </a:solidFill>
                <a:latin typeface="Times New Roman" panose="02020603050405020304" pitchFamily="18" charset="0"/>
                <a:cs typeface="Times New Roman" panose="02020603050405020304" pitchFamily="18" charset="0"/>
              </a:rPr>
              <a:t>Tìm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những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chỉ</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huân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chương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danh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hiệu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và</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giải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thưởng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trong</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bài</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văn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sau</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Nhận</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xét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về</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cách</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viết</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các</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cụm</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từ</a:t>
            </a:r>
            <a:r>
              <a:rPr lang="en-US" altLang="en-US" sz="8000" b="1" dirty="0">
                <a:solidFill>
                  <a:srgbClr val="000066"/>
                </a:solidFill>
                <a:latin typeface="Times New Roman" panose="02020603050405020304" pitchFamily="18" charset="0"/>
                <a:cs typeface="Times New Roman" panose="02020603050405020304" pitchFamily="18" charset="0"/>
              </a:rPr>
              <a:t> </a:t>
            </a:r>
            <a:r>
              <a:rPr lang="en-US" altLang="en-US" sz="8000" b="1" dirty="0" err="1">
                <a:solidFill>
                  <a:srgbClr val="000066"/>
                </a:solidFill>
                <a:latin typeface="Times New Roman" panose="02020603050405020304" pitchFamily="18" charset="0"/>
                <a:cs typeface="Times New Roman" panose="02020603050405020304" pitchFamily="18" charset="0"/>
              </a:rPr>
              <a:t>đó</a:t>
            </a:r>
            <a:r>
              <a:rPr lang="en-US" altLang="en-US" sz="8000" b="1" dirty="0">
                <a:solidFill>
                  <a:srgbClr val="000066"/>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152400" y="-88285"/>
            <a:ext cx="18059400" cy="12280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4400" b="1" i="1" dirty="0" err="1">
                <a:solidFill>
                  <a:srgbClr val="FF3300"/>
                </a:solidFill>
                <a:latin typeface="Times New Roman" panose="02020603050405020304" pitchFamily="18" charset="0"/>
                <a:cs typeface="Times New Roman" panose="02020603050405020304" pitchFamily="18" charset="0"/>
              </a:rPr>
              <a:t>Gắn</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bó</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với</a:t>
            </a:r>
            <a:r>
              <a:rPr lang="en-US" altLang="en-US" sz="4400" b="1" i="1" dirty="0">
                <a:solidFill>
                  <a:srgbClr val="FF3300"/>
                </a:solidFill>
                <a:latin typeface="Times New Roman" panose="02020603050405020304" pitchFamily="18" charset="0"/>
                <a:cs typeface="Times New Roman" panose="02020603050405020304" pitchFamily="18" charset="0"/>
              </a:rPr>
              <a:t> </a:t>
            </a:r>
            <a:r>
              <a:rPr lang="en-US" altLang="en-US" sz="4400" b="1" i="1" dirty="0" err="1">
                <a:solidFill>
                  <a:srgbClr val="FF3300"/>
                </a:solidFill>
                <a:latin typeface="Times New Roman" panose="02020603050405020304" pitchFamily="18" charset="0"/>
                <a:cs typeface="Times New Roman" panose="02020603050405020304" pitchFamily="18" charset="0"/>
              </a:rPr>
              <a:t>miền</a:t>
            </a:r>
            <a:r>
              <a:rPr lang="en-US" altLang="en-US" sz="4400" b="1" i="1" dirty="0">
                <a:solidFill>
                  <a:srgbClr val="FF3300"/>
                </a:solidFill>
                <a:latin typeface="Times New Roman" panose="02020603050405020304" pitchFamily="18" charset="0"/>
                <a:cs typeface="Times New Roman" panose="02020603050405020304" pitchFamily="18" charset="0"/>
              </a:rPr>
              <a:t> Nam</a:t>
            </a:r>
          </a:p>
          <a:p>
            <a:pPr algn="just" eaLnBrk="1" hangingPunct="1"/>
            <a:r>
              <a:rPr lang="en-US" altLang="en-US" sz="4400" b="1" i="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Phạm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Ngọc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quê</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Quảng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nhưng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gắn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với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tỉnh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đồng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Cửu</a:t>
            </a:r>
            <a:r>
              <a:rPr lang="en-US" altLang="en-US" sz="4400" b="1" dirty="0">
                <a:solidFill>
                  <a:schemeClr val="tx2"/>
                </a:solidFill>
                <a:latin typeface="Times New Roman" panose="02020603050405020304" pitchFamily="18" charset="0"/>
                <a:cs typeface="Times New Roman" panose="02020603050405020304" pitchFamily="18" charset="0"/>
              </a:rPr>
              <a:t> Long. </a:t>
            </a:r>
            <a:r>
              <a:rPr lang="en-US" altLang="en-US" sz="4400" b="1" dirty="0" err="1">
                <a:solidFill>
                  <a:schemeClr val="tx2"/>
                </a:solidFill>
                <a:latin typeface="Times New Roman" panose="02020603050405020304" pitchFamily="18" charset="0"/>
                <a:cs typeface="Times New Roman" panose="02020603050405020304" pitchFamily="18" charset="0"/>
              </a:rPr>
              <a:t>Ngay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Tám</a:t>
            </a:r>
            <a:r>
              <a:rPr lang="en-US" altLang="en-US" sz="4400" b="1" dirty="0">
                <a:solidFill>
                  <a:schemeClr val="tx2"/>
                </a:solidFill>
                <a:latin typeface="Times New Roman" panose="02020603050405020304" pitchFamily="18" charset="0"/>
                <a:cs typeface="Times New Roman" panose="02020603050405020304" pitchFamily="18" charset="0"/>
              </a:rPr>
              <a:t> 1945,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góp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xây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dựng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cơ</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ở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Đoàn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phụ</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trách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ngoại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của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Lâm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làm</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Bí</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niên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trở</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Chủ</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tịch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ủy</a:t>
            </a:r>
            <a:r>
              <a:rPr lang="en-US" altLang="en-US" sz="4400" b="1" dirty="0">
                <a:solidFill>
                  <a:schemeClr val="tx2"/>
                </a:solidFill>
                <a:latin typeface="Times New Roman" panose="02020603050405020304" pitchFamily="18" charset="0"/>
                <a:cs typeface="Times New Roman" panose="02020603050405020304" pitchFamily="18" charset="0"/>
              </a:rPr>
              <a:t> ban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Hành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Sài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Gòn</a:t>
            </a:r>
            <a:r>
              <a:rPr lang="en-US" altLang="en-US" sz="4400" b="1" dirty="0">
                <a:solidFill>
                  <a:schemeClr val="tx2"/>
                </a:solidFill>
                <a:latin typeface="Times New Roman" panose="02020603050405020304" pitchFamily="18" charset="0"/>
                <a:cs typeface="Times New Roman" panose="02020603050405020304" pitchFamily="18" charset="0"/>
              </a:rPr>
              <a:t> - </a:t>
            </a:r>
            <a:r>
              <a:rPr lang="en-US" altLang="en-US" sz="4400" b="1" dirty="0" err="1">
                <a:solidFill>
                  <a:schemeClr val="tx2"/>
                </a:solidFill>
                <a:latin typeface="Times New Roman" panose="02020603050405020304" pitchFamily="18" charset="0"/>
                <a:cs typeface="Times New Roman" panose="02020603050405020304" pitchFamily="18" charset="0"/>
              </a:rPr>
              <a:t>Gia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Định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Hòa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bình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lập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lại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trên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vị</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có</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nhiều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sự</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nghiệp</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bảo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vệ</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sức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khỏe</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đặc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biệt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lĩnh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vực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bệnh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cuộc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chống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Mĩ</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cứu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đã</a:t>
            </a:r>
            <a:r>
              <a:rPr lang="en-US" altLang="en-US" sz="4400" b="1" dirty="0">
                <a:solidFill>
                  <a:schemeClr val="tx2"/>
                </a:solidFill>
                <a:latin typeface="Times New Roman" panose="02020603050405020304" pitchFamily="18" charset="0"/>
                <a:cs typeface="Times New Roman" panose="02020603050405020304" pitchFamily="18" charset="0"/>
              </a:rPr>
              <a:t> 4 </a:t>
            </a:r>
            <a:r>
              <a:rPr lang="en-US" altLang="en-US" sz="4400" b="1" dirty="0" err="1">
                <a:solidFill>
                  <a:schemeClr val="tx2"/>
                </a:solidFill>
                <a:latin typeface="Times New Roman" panose="02020603050405020304" pitchFamily="18" charset="0"/>
                <a:cs typeface="Times New Roman" panose="02020603050405020304" pitchFamily="18" charset="0"/>
              </a:rPr>
              <a:t>lần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vào</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từ</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ra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Bắc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để</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chỉ</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đạo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tác</a:t>
            </a:r>
            <a:r>
              <a:rPr lang="en-US" altLang="en-US" sz="4400" b="1" dirty="0">
                <a:solidFill>
                  <a:schemeClr val="tx2"/>
                </a:solidFill>
                <a:latin typeface="Times New Roman" panose="02020603050405020304" pitchFamily="18" charset="0"/>
                <a:cs typeface="Times New Roman" panose="02020603050405020304" pitchFamily="18" charset="0"/>
              </a:rPr>
              <a:t> y </a:t>
            </a:r>
            <a:r>
              <a:rPr lang="en-US" altLang="en-US" sz="4400" b="1" dirty="0" err="1">
                <a:solidFill>
                  <a:schemeClr val="tx2"/>
                </a:solidFill>
                <a:latin typeface="Times New Roman" panose="02020603050405020304" pitchFamily="18" charset="0"/>
                <a:cs typeface="Times New Roman" panose="02020603050405020304" pitchFamily="18" charset="0"/>
              </a:rPr>
              <a:t>tế</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trường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rồi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lẽ</a:t>
            </a:r>
            <a:r>
              <a:rPr lang="en-US" altLang="en-US" sz="4400" b="1" dirty="0">
                <a:solidFill>
                  <a:schemeClr val="tx2"/>
                </a:solidFill>
                <a:latin typeface="Times New Roman" panose="02020603050405020304" pitchFamily="18" charset="0"/>
                <a:cs typeface="Times New Roman" panose="02020603050405020304" pitchFamily="18" charset="0"/>
              </a:rPr>
              <a:t> qua </a:t>
            </a:r>
            <a:r>
              <a:rPr lang="en-US" altLang="en-US" sz="4400" b="1" dirty="0" err="1">
                <a:solidFill>
                  <a:schemeClr val="tx2"/>
                </a:solidFill>
                <a:latin typeface="Times New Roman" panose="02020603050405020304" pitchFamily="18" charset="0"/>
                <a:cs typeface="Times New Roman" panose="02020603050405020304" pitchFamily="18" charset="0"/>
              </a:rPr>
              <a:t>đời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ngày</a:t>
            </a:r>
            <a:r>
              <a:rPr lang="en-US" altLang="en-US" sz="4400" b="1" dirty="0">
                <a:solidFill>
                  <a:schemeClr val="tx2"/>
                </a:solidFill>
                <a:latin typeface="Times New Roman" panose="02020603050405020304" pitchFamily="18" charset="0"/>
                <a:cs typeface="Times New Roman" panose="02020603050405020304" pitchFamily="18" charset="0"/>
              </a:rPr>
              <a:t> 7-11-1968 </a:t>
            </a:r>
            <a:r>
              <a:rPr lang="en-US" altLang="en-US" sz="4400" b="1" dirty="0" err="1">
                <a:solidFill>
                  <a:schemeClr val="tx2"/>
                </a:solidFill>
                <a:latin typeface="Times New Roman" panose="02020603050405020304" pitchFamily="18" charset="0"/>
                <a:cs typeface="Times New Roman" panose="02020603050405020304" pitchFamily="18" charset="0"/>
              </a:rPr>
              <a:t>vì</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sốt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rét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một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ngôi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giữa</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miền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Đông</a:t>
            </a:r>
            <a:r>
              <a:rPr lang="en-US" altLang="en-US" sz="4400" b="1" dirty="0">
                <a:solidFill>
                  <a:schemeClr val="tx2"/>
                </a:solidFill>
                <a:latin typeface="Times New Roman" panose="02020603050405020304" pitchFamily="18" charset="0"/>
                <a:cs typeface="Times New Roman" panose="02020603050405020304" pitchFamily="18" charset="0"/>
              </a:rPr>
              <a:t> Nam </a:t>
            </a:r>
            <a:r>
              <a:rPr lang="en-US" altLang="en-US" sz="4400" b="1" dirty="0" err="1">
                <a:solidFill>
                  <a:schemeClr val="tx2"/>
                </a:solidFill>
                <a:latin typeface="Times New Roman" panose="02020603050405020304" pitchFamily="18" charset="0"/>
                <a:cs typeface="Times New Roman" panose="02020603050405020304" pitchFamily="18" charset="0"/>
              </a:rPr>
              <a:t>Bộ</a:t>
            </a:r>
            <a:r>
              <a:rPr lang="en-US" altLang="en-US" sz="4400" b="1" dirty="0">
                <a:solidFill>
                  <a:schemeClr val="tx2"/>
                </a:solidFill>
                <a:latin typeface="Times New Roman" panose="02020603050405020304" pitchFamily="18" charset="0"/>
                <a:cs typeface="Times New Roman" panose="02020603050405020304" pitchFamily="18" charset="0"/>
              </a:rPr>
              <a:t>. </a:t>
            </a:r>
          </a:p>
          <a:p>
            <a:pPr algn="just" eaLnBrk="1" hangingPunct="1"/>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Sinh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thời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Đảng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nhà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nước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phong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danh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hiệu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Anh</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hùng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và</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các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phần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cao</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quý</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Kháng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chiến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Huân</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chương</a:t>
            </a:r>
            <a:r>
              <a:rPr lang="en-US" altLang="en-US" sz="4400" b="1" dirty="0">
                <a:solidFill>
                  <a:schemeClr val="tx2"/>
                </a:solidFill>
                <a:latin typeface="Times New Roman" panose="02020603050405020304" pitchFamily="18" charset="0"/>
                <a:cs typeface="Times New Roman" panose="02020603050405020304" pitchFamily="18" charset="0"/>
              </a:rPr>
              <a:t> Lao </a:t>
            </a:r>
            <a:r>
              <a:rPr lang="en-US" altLang="en-US" sz="4400" b="1" dirty="0" err="1">
                <a:solidFill>
                  <a:schemeClr val="tx2"/>
                </a:solidFill>
                <a:latin typeface="Times New Roman" panose="02020603050405020304" pitchFamily="18" charset="0"/>
                <a:cs typeface="Times New Roman" panose="02020603050405020304" pitchFamily="18" charset="0"/>
              </a:rPr>
              <a:t>động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Sau</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khi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mất</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ông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được</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truy</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tặng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Giải</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thưởng</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Hồ</a:t>
            </a:r>
            <a:r>
              <a:rPr lang="en-US" altLang="en-US" sz="4400" b="1" dirty="0">
                <a:solidFill>
                  <a:schemeClr val="tx2"/>
                </a:solidFill>
                <a:latin typeface="Times New Roman" panose="02020603050405020304" pitchFamily="18" charset="0"/>
                <a:cs typeface="Times New Roman" panose="02020603050405020304" pitchFamily="18" charset="0"/>
              </a:rPr>
              <a:t> </a:t>
            </a:r>
            <a:r>
              <a:rPr lang="en-US" altLang="en-US" sz="4400" b="1" dirty="0" err="1">
                <a:solidFill>
                  <a:schemeClr val="tx2"/>
                </a:solidFill>
                <a:latin typeface="Times New Roman" panose="02020603050405020304" pitchFamily="18" charset="0"/>
                <a:cs typeface="Times New Roman" panose="02020603050405020304" pitchFamily="18" charset="0"/>
              </a:rPr>
              <a:t>Chí</a:t>
            </a:r>
            <a:r>
              <a:rPr lang="en-US" altLang="en-US" sz="4400" b="1" dirty="0">
                <a:solidFill>
                  <a:schemeClr val="tx2"/>
                </a:solidFill>
                <a:latin typeface="Times New Roman" panose="02020603050405020304" pitchFamily="18" charset="0"/>
                <a:cs typeface="Times New Roman" panose="02020603050405020304" pitchFamily="18" charset="0"/>
              </a:rPr>
              <a:t> Minh.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228600" y="381000"/>
            <a:ext cx="1775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6000" b="1" dirty="0">
                <a:solidFill>
                  <a:srgbClr val="0000FF"/>
                </a:solidFill>
                <a:latin typeface="Times New Roman" panose="02020603050405020304" pitchFamily="18" charset="0"/>
                <a:cs typeface="Times New Roman" panose="02020603050405020304" pitchFamily="18" charset="0"/>
              </a:rPr>
              <a:t>    2. </a:t>
            </a:r>
            <a:r>
              <a:rPr lang="en-US" altLang="en-US" sz="6000" b="1" dirty="0" err="1">
                <a:solidFill>
                  <a:srgbClr val="000066"/>
                </a:solidFill>
                <a:latin typeface="Times New Roman" panose="02020603050405020304" pitchFamily="18" charset="0"/>
                <a:cs typeface="Times New Roman" panose="02020603050405020304" pitchFamily="18" charset="0"/>
              </a:rPr>
              <a:t>Tìm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những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chỉ</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huân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chương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danh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hiệu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và</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giải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thưởng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trong</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bài</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văn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sau</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Nhận</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xét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về</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cách</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viết</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các</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cụm</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từ</a:t>
            </a:r>
            <a:r>
              <a:rPr lang="en-US" altLang="en-US" sz="6000" b="1" dirty="0">
                <a:solidFill>
                  <a:srgbClr val="000066"/>
                </a:solidFill>
                <a:latin typeface="Times New Roman" panose="02020603050405020304" pitchFamily="18" charset="0"/>
                <a:cs typeface="Times New Roman" panose="02020603050405020304" pitchFamily="18" charset="0"/>
              </a:rPr>
              <a:t> </a:t>
            </a:r>
            <a:r>
              <a:rPr lang="en-US" altLang="en-US" sz="6000" b="1" dirty="0" err="1">
                <a:solidFill>
                  <a:srgbClr val="000066"/>
                </a:solidFill>
                <a:latin typeface="Times New Roman" panose="02020603050405020304" pitchFamily="18" charset="0"/>
                <a:cs typeface="Times New Roman" panose="02020603050405020304" pitchFamily="18" charset="0"/>
              </a:rPr>
              <a:t>đó</a:t>
            </a:r>
            <a:r>
              <a:rPr lang="en-US" altLang="en-US" sz="6000" b="1" dirty="0">
                <a:solidFill>
                  <a:srgbClr val="000066"/>
                </a:solidFill>
                <a:latin typeface="Times New Roman" panose="02020603050405020304" pitchFamily="18" charset="0"/>
                <a:cs typeface="Times New Roman" panose="02020603050405020304" pitchFamily="18" charset="0"/>
              </a:rPr>
              <a:t>.</a:t>
            </a:r>
          </a:p>
        </p:txBody>
      </p:sp>
      <p:sp>
        <p:nvSpPr>
          <p:cNvPr id="14339" name="Text Box 3"/>
          <p:cNvSpPr txBox="1">
            <a:spLocks noChangeArrowheads="1"/>
          </p:cNvSpPr>
          <p:nvPr/>
        </p:nvSpPr>
        <p:spPr bwMode="auto">
          <a:xfrm>
            <a:off x="3771900" y="9144000"/>
            <a:ext cx="1943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sz="5400">
              <a:latin typeface="Times New Roman" panose="02020603050405020304" pitchFamily="18" charset="0"/>
            </a:endParaRPr>
          </a:p>
        </p:txBody>
      </p:sp>
      <p:sp>
        <p:nvSpPr>
          <p:cNvPr id="74756" name="Text Box 4"/>
          <p:cNvSpPr txBox="1">
            <a:spLocks noChangeArrowheads="1"/>
          </p:cNvSpPr>
          <p:nvPr/>
        </p:nvSpPr>
        <p:spPr bwMode="auto">
          <a:xfrm>
            <a:off x="4114800" y="6027003"/>
            <a:ext cx="3200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5715000" y="5211305"/>
            <a:ext cx="2672862" cy="8001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8" name="Line 6"/>
          <p:cNvSpPr>
            <a:spLocks noChangeShapeType="1"/>
          </p:cNvSpPr>
          <p:nvPr/>
        </p:nvSpPr>
        <p:spPr bwMode="auto">
          <a:xfrm>
            <a:off x="5715000" y="6582905"/>
            <a:ext cx="2672862"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59" name="Line 7"/>
          <p:cNvSpPr>
            <a:spLocks noChangeShapeType="1"/>
          </p:cNvSpPr>
          <p:nvPr/>
        </p:nvSpPr>
        <p:spPr bwMode="auto">
          <a:xfrm>
            <a:off x="5715000" y="7040105"/>
            <a:ext cx="2672862" cy="10287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6000"/>
          </a:p>
        </p:txBody>
      </p:sp>
      <p:sp>
        <p:nvSpPr>
          <p:cNvPr id="74760" name="Text Box 8"/>
          <p:cNvSpPr txBox="1">
            <a:spLocks noChangeArrowheads="1"/>
          </p:cNvSpPr>
          <p:nvPr/>
        </p:nvSpPr>
        <p:spPr bwMode="auto">
          <a:xfrm>
            <a:off x="8420100" y="4746963"/>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8305800" y="6097132"/>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8191500" y="7543800"/>
            <a:ext cx="65151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6000" b="1" dirty="0">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1447800" y="10338137"/>
            <a:ext cx="14325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6000" b="1" dirty="0">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1"/>
            <a:ext cx="17830800" cy="868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3200000" y="97917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6000" b="1" dirty="0">
                <a:latin typeface="Times New Roman" panose="02020603050405020304" pitchFamily="18" charset="0"/>
                <a:cs typeface="Times New Roman" panose="02020603050405020304" pitchFamily="18" charset="0"/>
              </a:rPr>
              <a:t>Huân </a:t>
            </a:r>
            <a:r>
              <a:rPr lang="en-US" altLang="en-US" sz="6000" b="1" dirty="0" err="1">
                <a:latin typeface="Times New Roman" panose="02020603050405020304" pitchFamily="18" charset="0"/>
                <a:cs typeface="Times New Roman" panose="02020603050405020304" pitchFamily="18" charset="0"/>
              </a:rPr>
              <a:t>ch</a:t>
            </a:r>
            <a:r>
              <a:rPr lang="vi-VN" altLang="en-US" sz="6000" b="1" dirty="0">
                <a:latin typeface="Times New Roman" panose="02020603050405020304" pitchFamily="18" charset="0"/>
                <a:cs typeface="Times New Roman" panose="02020603050405020304" pitchFamily="18" charset="0"/>
              </a:rPr>
              <a:t>ư</a:t>
            </a:r>
            <a:r>
              <a:rPr lang="en-US" altLang="en-US" sz="6000" b="1" dirty="0" err="1">
                <a:latin typeface="Times New Roman" panose="02020603050405020304" pitchFamily="18" charset="0"/>
                <a:cs typeface="Times New Roman" panose="02020603050405020304" pitchFamily="18" charset="0"/>
              </a:rPr>
              <a:t>ơng</a:t>
            </a:r>
            <a:r>
              <a:rPr lang="en-US" altLang="en-US" sz="6000" b="1" dirty="0">
                <a:latin typeface="Times New Roman" panose="02020603050405020304" pitchFamily="18" charset="0"/>
                <a:cs typeface="Times New Roman" panose="02020603050405020304" pitchFamily="18" charset="0"/>
              </a:rPr>
              <a:t> kháng chiến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674</Words>
  <Application>Microsoft Office PowerPoint</Application>
  <PresentationFormat>Custom</PresentationFormat>
  <Paragraphs>55</Paragraphs>
  <Slides>17</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Times New Roman</vt:lpstr>
      <vt:lpstr>Wingdings</vt:lpstr>
      <vt:lpstr>4_Default Design</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 Huân chương Lao động</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Admin</cp:lastModifiedBy>
  <cp:revision>190</cp:revision>
  <dcterms:created xsi:type="dcterms:W3CDTF">2007-11-20T10:59:00Z</dcterms:created>
  <dcterms:modified xsi:type="dcterms:W3CDTF">2024-05-04T23:42:40Z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