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62" r:id="rId2"/>
    <p:sldId id="355" r:id="rId3"/>
    <p:sldId id="261" r:id="rId4"/>
    <p:sldId id="365" r:id="rId5"/>
    <p:sldId id="263" r:id="rId6"/>
    <p:sldId id="271" r:id="rId7"/>
    <p:sldId id="310" r:id="rId8"/>
    <p:sldId id="276" r:id="rId9"/>
    <p:sldId id="278" r:id="rId10"/>
    <p:sldId id="279" r:id="rId11"/>
    <p:sldId id="312" r:id="rId12"/>
    <p:sldId id="311" r:id="rId13"/>
    <p:sldId id="281" r:id="rId14"/>
    <p:sldId id="366" r:id="rId15"/>
    <p:sldId id="367" r:id="rId16"/>
    <p:sldId id="284" r:id="rId17"/>
    <p:sldId id="316" r:id="rId18"/>
    <p:sldId id="368" r:id="rId19"/>
    <p:sldId id="318" r:id="rId20"/>
    <p:sldId id="325" r:id="rId21"/>
    <p:sldId id="369" r:id="rId22"/>
    <p:sldId id="328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8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4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8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0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5415" y="3322073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40750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002" y="1393049"/>
            <a:ext cx="11726824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7" y="1940154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400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3505201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2293" name="Picture 5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6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644" y="6075457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54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331851"/>
            <a:ext cx="5317934" cy="1014166"/>
            <a:chOff x="495299" y="451258"/>
            <a:chExt cx="3042331" cy="760625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507085" y="1451894"/>
            <a:ext cx="1071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nằm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mặt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đất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513434" y="2362907"/>
            <a:ext cx="1069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513435" y="3588828"/>
            <a:ext cx="11130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507085" y="4120313"/>
            <a:ext cx="1071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818606" y="823013"/>
            <a:ext cx="940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vậy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26F20E-66F3-45A6-82C8-56B92893CF42}"/>
              </a:ext>
            </a:extLst>
          </p:cNvPr>
          <p:cNvSpPr txBox="1"/>
          <p:nvPr/>
        </p:nvSpPr>
        <p:spPr>
          <a:xfrm>
            <a:off x="818606" y="1496701"/>
            <a:ext cx="10519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F56876-4358-4653-9ED5-D98E09EF4339}"/>
              </a:ext>
            </a:extLst>
          </p:cNvPr>
          <p:cNvSpPr txBox="1"/>
          <p:nvPr/>
        </p:nvSpPr>
        <p:spPr>
          <a:xfrm>
            <a:off x="717368" y="3247607"/>
            <a:ext cx="1083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00D77A-7EFD-4289-A020-F9710197AC74}"/>
              </a:ext>
            </a:extLst>
          </p:cNvPr>
          <p:cNvSpPr txBox="1"/>
          <p:nvPr/>
        </p:nvSpPr>
        <p:spPr>
          <a:xfrm>
            <a:off x="818606" y="4421916"/>
            <a:ext cx="10519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247" y="5854860"/>
            <a:ext cx="1167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chúng ta thấy Bác rất yêu thương các cháu thiếu niên, nhi 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tv2t2t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6" y="433633"/>
            <a:ext cx="10482606" cy="517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967335"/>
            <a:ext cx="5943600" cy="923330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38347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360317" y="975004"/>
            <a:ext cx="11547565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sớm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hôm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lệ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Hồ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dạo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trong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chợt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nhỏ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dài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ngoằn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ngoèo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Chắc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trận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đêm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cuốn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tiếp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nhé</a:t>
            </a:r>
            <a:r>
              <a:rPr lang="en-US" b="1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Theo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cuộn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buộc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cọc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đầu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mắc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Thưa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gì</a:t>
            </a:r>
            <a:r>
              <a:rPr lang="en-US" b="1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cười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Nhiều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lớn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con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Thiếu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em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thích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Lúc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hiểu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vì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hình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66875" y="-82062"/>
            <a:ext cx="157928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989042" y="119106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9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229600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03955" y="1228093"/>
            <a:ext cx="8861196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b="1" u="none" dirty="0">
                <a:latin typeface="Times New Roman" panose="02020603050405020304" pitchFamily="18" charset="0"/>
              </a:rPr>
              <a:t> ý: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kể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rãi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ôn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tồn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dịu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nhiên</a:t>
            </a:r>
            <a:endParaRPr lang="en-US" altLang="en-US" sz="3600" u="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7" descr="6716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42"/>
            <a:ext cx="1219200" cy="16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1785687ic4msukw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53150"/>
            <a:ext cx="7086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716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80190" y="0"/>
            <a:ext cx="1219200" cy="1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00" y="3858257"/>
            <a:ext cx="4609707" cy="26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248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0" y="3518731"/>
            <a:ext cx="11293312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86;p32">
            <a:extLst>
              <a:ext uri="{FF2B5EF4-FFF2-40B4-BE49-F238E27FC236}">
                <a16:creationId xmlns:a16="http://schemas.microsoft.com/office/drawing/2014/main" xmlns="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740" y="1431372"/>
            <a:ext cx="1063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331" y="275021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9" y="2750217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776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0418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236" y="332331"/>
            <a:ext cx="4825885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9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99295" y="1388612"/>
            <a:ext cx="10478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latin typeface="UTM Avo" panose="02040603050506020204" pitchFamily="18" charset="0"/>
              </a:rPr>
              <a:t> than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 (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đúng</a:t>
            </a:r>
            <a:r>
              <a:rPr lang="en-US" sz="2800" b="1" dirty="0">
                <a:latin typeface="UTM Avo" panose="02040603050506020204" pitchFamily="18" charset="0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Nêu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yêu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nghị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hoạt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động</a:t>
            </a:r>
            <a:endParaRPr lang="en-US" sz="28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B2B0D5-9C0E-4C58-9168-F0D6385FD4A4}"/>
              </a:ext>
            </a:extLst>
          </p:cNvPr>
          <p:cNvSpPr txBox="1"/>
          <p:nvPr/>
        </p:nvSpPr>
        <p:spPr>
          <a:xfrm>
            <a:off x="708654" y="4515774"/>
            <a:ext cx="1019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649201-AA92-4AF8-B709-5C4E5E88F8D6}"/>
              </a:ext>
            </a:extLst>
          </p:cNvPr>
          <p:cNvSpPr/>
          <p:nvPr/>
        </p:nvSpPr>
        <p:spPr>
          <a:xfrm>
            <a:off x="527061" y="2885535"/>
            <a:ext cx="568350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5430622-D8E0-4234-A4FD-1E14883884D9}"/>
              </a:ext>
            </a:extLst>
          </p:cNvPr>
          <p:cNvSpPr txBox="1"/>
          <p:nvPr/>
        </p:nvSpPr>
        <p:spPr>
          <a:xfrm>
            <a:off x="1714500" y="527685"/>
            <a:ext cx="10019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01"/>
          <a:stretch/>
        </p:blipFill>
        <p:spPr>
          <a:xfrm>
            <a:off x="6292645" y="1533833"/>
            <a:ext cx="4876799" cy="464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loud Callout 5"/>
          <p:cNvSpPr/>
          <p:nvPr/>
        </p:nvSpPr>
        <p:spPr>
          <a:xfrm rot="16200000">
            <a:off x="1092610" y="983226"/>
            <a:ext cx="4945626" cy="42082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3768" y="1680157"/>
            <a:ext cx="2734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ói một câu 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ề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nghị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làm một việc gì 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2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 </a:t>
            </a:r>
            <a:r>
              <a:rPr lang="en-US" sz="32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đọc lại bài</a:t>
            </a:r>
            <a:r>
              <a:rPr lang="en-US" sz="32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 đọc về Bác Hồ cho người thân nghe.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426720" y="411158"/>
            <a:ext cx="2804953" cy="749800"/>
            <a:chOff x="328800" y="617284"/>
            <a:chExt cx="1971948" cy="562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4591" y="756989"/>
            <a:ext cx="696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11170" y="1088380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05472" y="1150404"/>
            <a:ext cx="15070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90175" y="1304762"/>
            <a:ext cx="39506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248823" y="97595"/>
            <a:ext cx="316855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82718" y="235112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186562" y="1190134"/>
            <a:ext cx="363539" cy="44495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32255" y="1898119"/>
            <a:ext cx="8400786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với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niên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nhi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5817" y="198464"/>
            <a:ext cx="989745" cy="72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2779256"/>
            <a:ext cx="9654297" cy="35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1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904215" y="853492"/>
            <a:ext cx="7060676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7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921080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1724" y="73903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401984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24803" y="202907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1463041"/>
            <a:ext cx="527050" cy="33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27583" y="4880999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6" y="4407834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269632" y="105508"/>
            <a:ext cx="11922368" cy="6635261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2497444" y="419165"/>
            <a:ext cx="8540686" cy="3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257" y="2705725"/>
            <a:ext cx="9252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latin typeface="Times New Roman" panose="02020603050405020304" pitchFamily="18" charset="0"/>
              </a:rPr>
              <a:t>chiếc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rễ</a:t>
            </a:r>
            <a:r>
              <a:rPr lang="nl-NL" altLang="en-US" sz="4800" b="1" dirty="0">
                <a:latin typeface="Times New Roman" panose="02020603050405020304" pitchFamily="18" charset="0"/>
              </a:rPr>
              <a:t> , v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òng</a:t>
            </a:r>
            <a:r>
              <a:rPr lang="nl-NL" altLang="en-US" sz="4800" b="1" dirty="0">
                <a:latin typeface="Times New Roman" panose="02020603050405020304" pitchFamily="18" charset="0"/>
              </a:rPr>
              <a:t> lá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r>
              <a:rPr lang="nl-NL" altLang="en-US" sz="4800" b="1" dirty="0">
                <a:latin typeface="Times New Roman" panose="02020603050405020304" pitchFamily="18" charset="0"/>
              </a:rPr>
              <a:t>òn,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qua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lại,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oằn</a:t>
            </a:r>
            <a:r>
              <a:rPr lang="nl-NL" altLang="en-US" sz="4800" b="1" dirty="0">
                <a:latin typeface="Times New Roman" panose="02020603050405020304" pitchFamily="18" charset="0"/>
              </a:rPr>
              <a:t>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oèo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92000" cy="6858000"/>
          </a:xfrm>
        </p:spPr>
      </p:pic>
      <p:sp>
        <p:nvSpPr>
          <p:cNvPr id="24" name="Rectangle 23"/>
          <p:cNvSpPr/>
          <p:nvPr/>
        </p:nvSpPr>
        <p:spPr>
          <a:xfrm>
            <a:off x="3393720" y="378111"/>
            <a:ext cx="450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67543" y="1776549"/>
            <a:ext cx="86911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400" b="1" u="none" dirty="0" err="1">
                <a:latin typeface="Times New Roman" panose="02020603050405020304" pitchFamily="18" charset="0"/>
              </a:rPr>
              <a:t>Nói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vòng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nó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tựa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cọc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vùi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508228" y="1935677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027874" y="2647603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8276171" y="3281152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8720309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8836773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8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841</Words>
  <Application>Microsoft Office PowerPoint</Application>
  <PresentationFormat>Widescreen</PresentationFormat>
  <Paragraphs>81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Microsoft YaHei</vt:lpstr>
      <vt:lpstr>SimSun</vt:lpstr>
      <vt:lpstr>Arial</vt:lpstr>
      <vt:lpstr>Arial-Rounded</vt:lpstr>
      <vt:lpstr>Calibri</vt:lpstr>
      <vt:lpstr>Calibri Light</vt:lpstr>
      <vt:lpstr>Courier New</vt:lpstr>
      <vt:lpstr>Montserrat</vt:lpstr>
      <vt:lpstr>Nunito</vt:lpstr>
      <vt:lpstr>SVN-Cookies</vt:lpstr>
      <vt:lpstr>Times New Roman</vt:lpstr>
      <vt:lpstr>UTM Avo</vt:lpstr>
      <vt:lpstr>UTM Cookies</vt:lpstr>
      <vt:lpstr>Wingdings</vt:lpstr>
      <vt:lpstr>等线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phân vai theo nhóm</vt:lpstr>
      <vt:lpstr>a. Chú……..chiếc rễ này lại rồi……….cho nó mọc tiếp nhé.   b. Chú cần vụ……  đất, ……chiếc rễ xuống.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nhân</cp:lastModifiedBy>
  <cp:revision>125</cp:revision>
  <dcterms:created xsi:type="dcterms:W3CDTF">2021-07-07T09:47:17Z</dcterms:created>
  <dcterms:modified xsi:type="dcterms:W3CDTF">2023-04-01T14:55:10Z</dcterms:modified>
</cp:coreProperties>
</file>