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365" r:id="rId2"/>
    <p:sldId id="261" r:id="rId3"/>
    <p:sldId id="298" r:id="rId4"/>
    <p:sldId id="340" r:id="rId5"/>
    <p:sldId id="339" r:id="rId6"/>
    <p:sldId id="371" r:id="rId7"/>
    <p:sldId id="350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71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756AB-8C08-4C54-B74E-DCD297CB9A9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426720" y="411158"/>
            <a:ext cx="2804953" cy="749800"/>
            <a:chOff x="328800" y="617284"/>
            <a:chExt cx="1971948" cy="562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28800" y="617284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94591" y="756989"/>
            <a:ext cx="7994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</a:t>
            </a:r>
            <a:r>
              <a:rPr lang="en-US" sz="48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TRÒN (TIẾT 4)</a:t>
            </a:r>
            <a:endParaRPr lang="en-US" sz="48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611170" y="1088380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05472" y="1150404"/>
            <a:ext cx="15070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90175" y="1304762"/>
            <a:ext cx="395062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248823" y="97595"/>
            <a:ext cx="316855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82718" y="235112"/>
            <a:ext cx="248710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186562" y="1190134"/>
            <a:ext cx="363539" cy="444953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32255" y="1898119"/>
            <a:ext cx="8400786" cy="43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hát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về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Hồ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với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thiếu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niên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nhi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sz="2400" b="1" dirty="0">
                <a:latin typeface="UTM Avo" panose="02040603050506020204" pitchFamily="18" charset="0"/>
              </a:rPr>
              <a:t>.</a:t>
            </a:r>
            <a:endParaRPr lang="vi-VN" sz="2400" b="1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5817" y="198464"/>
            <a:ext cx="989745" cy="725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4" y="2779256"/>
            <a:ext cx="9654297" cy="3541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317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8512" y="2906798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743960" y="781634"/>
            <a:ext cx="7315199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2540037" y="2987782"/>
              <a:ext cx="29573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2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6688" y="170778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prism isInverted="1"/>
      </p:transition>
    </mc:Choice>
    <mc:Fallback xmlns="">
      <p:transition spd="slow" advClick="0" advTm="37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14331"/>
              </p:ext>
            </p:extLst>
          </p:nvPr>
        </p:nvGraphicFramePr>
        <p:xfrm>
          <a:off x="1790700" y="2157953"/>
          <a:ext cx="8686800" cy="39624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94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b)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nói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lên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thiếu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nhi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với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Bác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57507" y="4210508"/>
            <a:ext cx="457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20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371600" y="870066"/>
            <a:ext cx="102327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dưới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nhóm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: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thương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lo,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ơn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trọng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</a:rPr>
              <a:t>quan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tâm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63613" y="870066"/>
            <a:ext cx="1998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7652" y="870066"/>
            <a:ext cx="151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326384"/>
            <a:ext cx="1531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lo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7212" y="1277369"/>
            <a:ext cx="1197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ơn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976" y="131274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3046" y="1296360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tâm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4483 0.4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22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4 -0.02061 L -0.23125 0.4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48148E-6 L 0.06484 -1.48148E-6 C 0.09414 -1.48148E-6 0.13021 0.11551 0.13021 0.20996 L 0.13021 0.42014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 0.00694 L 0.18385 0.00694 C 0.26927 0.00694 0.37474 0.12199 0.37474 0.21574 L 0.37474 0.42453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12929 3.7037E-7 C 0.18711 3.7037E-7 0.25859 0.13634 0.25859 0.24722 L 0.25859 0.49468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54 -3.33333E-6 L -0.01641 0.13959 C 0.02851 0.16898 0.05403 0.21297 0.05403 0.25903 C 0.05403 0.31111 0.02851 0.35278 -0.01641 0.38218 L -0.21654 0.52199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29" y="2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8C770-AE1F-4CD0-A5B7-1D3ACD58E749}"/>
              </a:ext>
            </a:extLst>
          </p:cNvPr>
          <p:cNvSpPr txBox="1"/>
          <p:nvPr/>
        </p:nvSpPr>
        <p:spPr>
          <a:xfrm>
            <a:off x="1027059" y="578117"/>
            <a:ext cx="904505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xmlns="" id="{06FC2358-1512-4EBE-9A35-AEC3F53B5212}"/>
              </a:ext>
            </a:extLst>
          </p:cNvPr>
          <p:cNvSpPr/>
          <p:nvPr/>
        </p:nvSpPr>
        <p:spPr>
          <a:xfrm>
            <a:off x="1808277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xmlns="" id="{DEABDD4F-A8E0-486B-895F-57A2BE42B8BE}"/>
              </a:ext>
            </a:extLst>
          </p:cNvPr>
          <p:cNvSpPr/>
          <p:nvPr/>
        </p:nvSpPr>
        <p:spPr>
          <a:xfrm>
            <a:off x="4677869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xmlns="" id="{CB1B3CD5-2297-4792-8BF9-0612E8DEE125}"/>
              </a:ext>
            </a:extLst>
          </p:cNvPr>
          <p:cNvSpPr/>
          <p:nvPr/>
        </p:nvSpPr>
        <p:spPr>
          <a:xfrm>
            <a:off x="7422208" y="1499393"/>
            <a:ext cx="2424007" cy="50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64F821-EB03-455F-BA6D-8B20B70F85E4}"/>
              </a:ext>
            </a:extLst>
          </p:cNvPr>
          <p:cNvSpPr/>
          <p:nvPr/>
        </p:nvSpPr>
        <p:spPr>
          <a:xfrm>
            <a:off x="485346" y="2345781"/>
            <a:ext cx="999629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(…).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(…)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B73DA0A-1B5B-4259-B1EC-127B70415666}"/>
              </a:ext>
            </a:extLst>
          </p:cNvPr>
          <p:cNvSpPr/>
          <p:nvPr/>
        </p:nvSpPr>
        <p:spPr>
          <a:xfrm>
            <a:off x="580741" y="1751131"/>
            <a:ext cx="9491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dân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lao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rất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Các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chú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bộ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đội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chiến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đấu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vệ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Tổ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quốc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  <a:p>
            <a:pPr marL="609585" indent="-609585" algn="just">
              <a:lnSpc>
                <a:spcPct val="250000"/>
              </a:lnSpc>
              <a:buAutoNum type="alphaLcPeriod"/>
            </a:pPr>
            <a:r>
              <a:rPr lang="en-US" sz="2800" dirty="0" err="1">
                <a:latin typeface="UTM Avo" panose="02040603050506020204" pitchFamily="18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Việt</a:t>
            </a:r>
            <a:r>
              <a:rPr lang="en-US" sz="2800" dirty="0">
                <a:latin typeface="UTM Avo" panose="02040603050506020204" pitchFamily="18" charset="0"/>
              </a:rPr>
              <a:t> Nam </a:t>
            </a:r>
            <a:r>
              <a:rPr lang="en-US" sz="2800" dirty="0" err="1">
                <a:latin typeface="UTM Avo" panose="02040603050506020204" pitchFamily="18" charset="0"/>
              </a:rPr>
              <a:t>luôn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với</a:t>
            </a:r>
            <a:r>
              <a:rPr lang="en-US" sz="2800" dirty="0">
                <a:latin typeface="UTM Avo" panose="02040603050506020204" pitchFamily="18" charset="0"/>
              </a:rPr>
              <a:t> du </a:t>
            </a:r>
            <a:r>
              <a:rPr lang="en-US" sz="2800" dirty="0" err="1">
                <a:latin typeface="UTM Avo" panose="02040603050506020204" pitchFamily="18" charset="0"/>
              </a:rPr>
              <a:t>khách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ngoài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57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88" y="582315"/>
            <a:ext cx="7080069" cy="593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1"/>
          <a:stretch/>
        </p:blipFill>
        <p:spPr>
          <a:xfrm>
            <a:off x="478971" y="952782"/>
            <a:ext cx="1976846" cy="179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482" y="16430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3211" y="3046363"/>
            <a:ext cx="3335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ai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" y="3743400"/>
            <a:ext cx="4763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</a:rPr>
              <a:t>? Ở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440437"/>
            <a:ext cx="4763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5073802"/>
            <a:ext cx="37706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latin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229</Words>
  <Application>Microsoft Office PowerPoint</Application>
  <PresentationFormat>Widescreen</PresentationFormat>
  <Paragraphs>38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Microsoft YaHei</vt:lpstr>
      <vt:lpstr>SimSun</vt:lpstr>
      <vt:lpstr>Arial</vt:lpstr>
      <vt:lpstr>Calibri</vt:lpstr>
      <vt:lpstr>Calibri Light</vt:lpstr>
      <vt:lpstr>Comic Sans MS</vt:lpstr>
      <vt:lpstr>Courier New</vt:lpstr>
      <vt:lpstr>SVN-Cookies</vt:lpstr>
      <vt:lpstr>Times New Roman</vt:lpstr>
      <vt:lpstr>UTM Avo</vt:lpstr>
      <vt:lpstr>UTM Cookies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nhân</cp:lastModifiedBy>
  <cp:revision>125</cp:revision>
  <dcterms:created xsi:type="dcterms:W3CDTF">2021-07-07T09:47:17Z</dcterms:created>
  <dcterms:modified xsi:type="dcterms:W3CDTF">2023-04-01T14:57:52Z</dcterms:modified>
</cp:coreProperties>
</file>