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2" r:id="rId1"/>
    <p:sldMasterId id="2147483664" r:id="rId2"/>
    <p:sldMasterId id="2147483676" r:id="rId3"/>
    <p:sldMasterId id="2147483689" r:id="rId4"/>
    <p:sldMasterId id="2147483702" r:id="rId5"/>
  </p:sldMasterIdLst>
  <p:notesMasterIdLst>
    <p:notesMasterId r:id="rId31"/>
  </p:notesMasterIdLst>
  <p:sldIdLst>
    <p:sldId id="576" r:id="rId6"/>
    <p:sldId id="577" r:id="rId7"/>
    <p:sldId id="593" r:id="rId8"/>
    <p:sldId id="578" r:id="rId9"/>
    <p:sldId id="261" r:id="rId10"/>
    <p:sldId id="260" r:id="rId11"/>
    <p:sldId id="594" r:id="rId12"/>
    <p:sldId id="262" r:id="rId13"/>
    <p:sldId id="263" r:id="rId14"/>
    <p:sldId id="264" r:id="rId15"/>
    <p:sldId id="265" r:id="rId16"/>
    <p:sldId id="589" r:id="rId17"/>
    <p:sldId id="591" r:id="rId18"/>
    <p:sldId id="267" r:id="rId19"/>
    <p:sldId id="590" r:id="rId20"/>
    <p:sldId id="580" r:id="rId21"/>
    <p:sldId id="592" r:id="rId22"/>
    <p:sldId id="269" r:id="rId23"/>
    <p:sldId id="270" r:id="rId24"/>
    <p:sldId id="583" r:id="rId25"/>
    <p:sldId id="351" r:id="rId26"/>
    <p:sldId id="586" r:id="rId27"/>
    <p:sldId id="306" r:id="rId28"/>
    <p:sldId id="272" r:id="rId29"/>
    <p:sldId id="293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g1WYwObgvWMzlgPX3KScY18eBs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15p</a:t>
            </a:r>
            <a:endParaRPr dirty="0"/>
          </a:p>
        </p:txBody>
      </p:sp>
      <p:sp>
        <p:nvSpPr>
          <p:cNvPr id="276" name="Google Shape;2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232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756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2HS doc </a:t>
            </a:r>
            <a:r>
              <a:rPr lang="en-US" dirty="0" err="1"/>
              <a:t>lai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20p</a:t>
            </a:r>
            <a:endParaRPr dirty="0"/>
          </a:p>
        </p:txBody>
      </p:sp>
      <p:sp>
        <p:nvSpPr>
          <p:cNvPr id="366" name="Google Shape;36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280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637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22p</a:t>
            </a:r>
            <a:endParaRPr dirty="0"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341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25p</a:t>
            </a:r>
            <a:endParaRPr dirty="0"/>
          </a:p>
        </p:txBody>
      </p:sp>
      <p:sp>
        <p:nvSpPr>
          <p:cNvPr id="432" name="Google Shape;43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25p </a:t>
            </a:r>
            <a:r>
              <a:rPr lang="en-US" dirty="0" err="1"/>
              <a:t>bafi</a:t>
            </a:r>
            <a:r>
              <a:rPr lang="en-US" dirty="0"/>
              <a:t> </a:t>
            </a:r>
            <a:r>
              <a:rPr lang="en-US" dirty="0" err="1"/>
              <a:t>tho</a:t>
            </a:r>
            <a:endParaRPr dirty="0"/>
          </a:p>
        </p:txBody>
      </p:sp>
      <p:sp>
        <p:nvSpPr>
          <p:cNvPr id="466" name="Google Shape;46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368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25-26p</a:t>
            </a:r>
            <a:endParaRPr dirty="0"/>
          </a:p>
        </p:txBody>
      </p:sp>
      <p:sp>
        <p:nvSpPr>
          <p:cNvPr id="466" name="Google Shape;46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300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30p</a:t>
            </a:r>
            <a:endParaRPr dirty="0"/>
          </a:p>
        </p:txBody>
      </p:sp>
      <p:sp>
        <p:nvSpPr>
          <p:cNvPr id="466" name="Google Shape;46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053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Hôm qua mấy giờ em đi ngủ</a:t>
            </a:r>
          </a:p>
          <a:p>
            <a:r>
              <a:rPr lang="vi-VN" dirty="0"/>
              <a:t>Sáng nay mấy giờ em ngủ dậy</a:t>
            </a:r>
          </a:p>
          <a:p>
            <a:r>
              <a:rPr lang="vi-VN" dirty="0"/>
              <a:t>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803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4353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8p</a:t>
            </a:r>
            <a:endParaRPr dirty="0"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Chungs</a:t>
            </a:r>
            <a:r>
              <a:rPr lang="en-US" dirty="0"/>
              <a:t> ta </a:t>
            </a:r>
            <a:r>
              <a:rPr lang="en-US" dirty="0" err="1"/>
              <a:t>deu</a:t>
            </a:r>
            <a:r>
              <a:rPr lang="en-US" dirty="0"/>
              <a:t>.. Mot so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nauy</a:t>
            </a:r>
            <a:r>
              <a:rPr lang="en-US" dirty="0"/>
              <a:t>, phan </a:t>
            </a:r>
            <a:r>
              <a:rPr lang="en-US" dirty="0" err="1"/>
              <a:t>lan</a:t>
            </a:r>
            <a:r>
              <a:rPr lang="en-US" dirty="0"/>
              <a:t>, Canada </a:t>
            </a:r>
            <a:r>
              <a:rPr lang="en-US" dirty="0" err="1"/>
              <a:t>lai</a:t>
            </a:r>
            <a:r>
              <a:rPr lang="en-US" dirty="0"/>
              <a:t> co hutong ban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keo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suot</a:t>
            </a:r>
            <a:r>
              <a:rPr lang="en-US" dirty="0"/>
              <a:t> </a:t>
            </a:r>
            <a:r>
              <a:rPr lang="en-US" dirty="0" err="1"/>
              <a:t>nhieu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. </a:t>
            </a:r>
            <a:r>
              <a:rPr lang="en-US" dirty="0" err="1"/>
              <a:t>Laij</a:t>
            </a:r>
            <a:r>
              <a:rPr lang="en-US" dirty="0"/>
              <a:t> co mot so </a:t>
            </a:r>
            <a:r>
              <a:rPr lang="en-US" dirty="0" err="1"/>
              <a:t>noi</a:t>
            </a:r>
            <a:r>
              <a:rPr lang="en-US" dirty="0"/>
              <a:t> ban dem </a:t>
            </a:r>
            <a:r>
              <a:rPr lang="en-US" dirty="0" err="1"/>
              <a:t>keo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nhieu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khac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dirty="0"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Chungs</a:t>
            </a:r>
            <a:r>
              <a:rPr lang="en-US" dirty="0"/>
              <a:t> ta </a:t>
            </a:r>
            <a:r>
              <a:rPr lang="en-US" dirty="0" err="1"/>
              <a:t>deu</a:t>
            </a:r>
            <a:r>
              <a:rPr lang="en-US" dirty="0"/>
              <a:t>.. Mot so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nauy</a:t>
            </a:r>
            <a:r>
              <a:rPr lang="en-US" dirty="0"/>
              <a:t>, phan </a:t>
            </a:r>
            <a:r>
              <a:rPr lang="en-US" dirty="0" err="1"/>
              <a:t>lan</a:t>
            </a:r>
            <a:r>
              <a:rPr lang="en-US" dirty="0"/>
              <a:t>, Canada </a:t>
            </a:r>
            <a:r>
              <a:rPr lang="en-US" dirty="0" err="1"/>
              <a:t>lai</a:t>
            </a:r>
            <a:r>
              <a:rPr lang="en-US" dirty="0"/>
              <a:t> co hutong ban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keo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suot</a:t>
            </a:r>
            <a:r>
              <a:rPr lang="en-US" dirty="0"/>
              <a:t> </a:t>
            </a:r>
            <a:r>
              <a:rPr lang="en-US" dirty="0" err="1"/>
              <a:t>nhieu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. </a:t>
            </a:r>
            <a:r>
              <a:rPr lang="en-US" dirty="0" err="1"/>
              <a:t>Laij</a:t>
            </a:r>
            <a:r>
              <a:rPr lang="en-US" dirty="0"/>
              <a:t> co mot so </a:t>
            </a:r>
            <a:r>
              <a:rPr lang="en-US" dirty="0" err="1"/>
              <a:t>noi</a:t>
            </a:r>
            <a:r>
              <a:rPr lang="en-US" dirty="0"/>
              <a:t> ban dem </a:t>
            </a:r>
            <a:r>
              <a:rPr lang="en-US" dirty="0" err="1"/>
              <a:t>keo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nhieu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khac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dirty="0"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79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12p</a:t>
            </a:r>
            <a:endParaRPr dirty="0"/>
          </a:p>
        </p:txBody>
      </p:sp>
      <p:sp>
        <p:nvSpPr>
          <p:cNvPr id="222" name="Google Shape;2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0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16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24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26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1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83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0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09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34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2407-77C4-448A-9118-6760652D8257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9341-7A41-4833-972B-C8B280B6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27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05024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34341"/>
      </p:ext>
    </p:extLst>
  </p:cSld>
  <p:clrMapOvr>
    <a:masterClrMapping/>
  </p:clrMapOvr>
  <p:transition advTm="6645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85453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90033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5950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9041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21958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37342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30020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19852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15343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6037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43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76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19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53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7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10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74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02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8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56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832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5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8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60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15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8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6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20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3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NUL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audio" Target="NUL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1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3" name="whoosh.wav"/>
          </p:stSnd>
        </p:sndAc>
      </p:transition>
    </mc:Choice>
    <mc:Fallback xmlns="">
      <p:transition spd="slow">
        <p:fade/>
        <p:sndAc>
          <p:stSnd>
            <p:snd r:embed="rId14" name="whoosh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7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D5612-F44A-4572-91F2-B2997399C03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638EE-0BC4-42C6-8508-DC02B6587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3" name="whoosh.wav"/>
          </p:stSnd>
        </p:sndAc>
      </p:transition>
    </mc:Choice>
    <mc:Fallback xmlns="">
      <p:transition spd="slow">
        <p:fade/>
        <p:sndAc>
          <p:stSnd>
            <p:snd r:embed="rId14" name="whoosh.wav"/>
          </p:stSnd>
        </p:sndAc>
      </p:transition>
    </mc:Fallback>
  </mc:AlternateContent>
  <p:txStyles>
    <p:titleStyle>
      <a:lvl1pPr algn="ctr" defTabSz="685783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4812"/>
            <a:ext cx="12192000" cy="6853188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3959412" y="553757"/>
            <a:ext cx="8013166" cy="4054473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5511" tIns="42754" rIns="85511" bIns="42754" numCol="1" anchor="t" anchorCtr="0" compatLnSpc="1"/>
          <a:lstStyle/>
          <a:p>
            <a:pPr marL="0" marR="0" lvl="0" indent="0" algn="l" defTabSz="855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75259" y="13876"/>
            <a:ext cx="10215311" cy="23515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620323" y="207454"/>
            <a:ext cx="1362319" cy="1232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10573715" y="5074848"/>
            <a:ext cx="1686523" cy="16219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5221806" y="4547649"/>
            <a:ext cx="1068382" cy="1082516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19" y="5276653"/>
            <a:ext cx="2281843" cy="1614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1D4C3-FDD4-4B5C-BBED-CD5EC9CAC024}"/>
              </a:ext>
            </a:extLst>
          </p:cNvPr>
          <p:cNvSpPr txBox="1"/>
          <p:nvPr/>
        </p:nvSpPr>
        <p:spPr>
          <a:xfrm>
            <a:off x="-440017" y="2374482"/>
            <a:ext cx="13320889" cy="1551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030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741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học STEM</a:t>
            </a:r>
          </a:p>
          <a:p>
            <a:pPr marL="0" marR="0" lvl="0" indent="0" algn="ctr" defTabSz="9030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74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4741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Khung cửa sổ kể chuyện ngày đêm</a:t>
            </a:r>
            <a:endParaRPr kumimoji="0" lang="en-US" sz="474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8E183-4A3D-7888-FB95-706CD7ED2203}"/>
              </a:ext>
            </a:extLst>
          </p:cNvPr>
          <p:cNvSpPr txBox="1"/>
          <p:nvPr/>
        </p:nvSpPr>
        <p:spPr>
          <a:xfrm>
            <a:off x="3612445" y="6251798"/>
            <a:ext cx="5283631" cy="593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0061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THỊ LỆ CHI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B792E5-C65C-E355-7DC5-FECF43F075FC}"/>
              </a:ext>
            </a:extLst>
          </p:cNvPr>
          <p:cNvSpPr/>
          <p:nvPr/>
        </p:nvSpPr>
        <p:spPr>
          <a:xfrm>
            <a:off x="626512" y="563838"/>
            <a:ext cx="11187833" cy="5827544"/>
          </a:xfrm>
          <a:prstGeom prst="rect">
            <a:avLst/>
          </a:prstGeom>
          <a:noFill/>
        </p:spPr>
        <p:txBody>
          <a:bodyPr spcFirstLastPara="1" wrap="none" lIns="135467" tIns="67733" rIns="135467" bIns="67733" numCol="1">
            <a:prstTxWarp prst="textArchUp">
              <a:avLst/>
            </a:prstTxWarp>
            <a:spAutoFit/>
          </a:bodyPr>
          <a:lstStyle/>
          <a:p>
            <a:pPr marL="0" marR="0" lvl="0" indent="0" algn="ctr" defTabSz="10061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D6009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VỀ DỰ GIỜ THĂM LỚP-LỚP 1G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D60093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9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279" name="Google Shape;279;p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282" name="Google Shape;282;p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9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285" name="Google Shape;285;p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9"/>
          <p:cNvSpPr/>
          <p:nvPr/>
        </p:nvSpPr>
        <p:spPr>
          <a:xfrm>
            <a:off x="9067237" y="125521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10922262" y="-29127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9199717" y="75038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>
            <a:off x="11054742" y="-29029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9316292" y="49142"/>
            <a:ext cx="3344420" cy="7346822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>
            <a:off x="11163727" y="-53602"/>
            <a:ext cx="1489706" cy="3618393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800101" y="370737"/>
            <a:ext cx="4318000" cy="70815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4" name="Google Shape;294;p9"/>
          <p:cNvGrpSpPr/>
          <p:nvPr/>
        </p:nvGrpSpPr>
        <p:grpSpPr>
          <a:xfrm>
            <a:off x="1480757" y="433484"/>
            <a:ext cx="4998292" cy="559380"/>
            <a:chOff x="3453789" y="956938"/>
            <a:chExt cx="4998292" cy="559380"/>
          </a:xfrm>
        </p:grpSpPr>
        <p:sp>
          <p:nvSpPr>
            <p:cNvPr id="295" name="Google Shape;295;p9"/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>
                  <a:solidFill>
                    <a:srgbClr val="FB0401"/>
                  </a:solidFill>
                  <a:latin typeface="Calibri"/>
                  <a:ea typeface="Calibri"/>
                  <a:cs typeface="Calibri"/>
                  <a:sym typeface="Calibri"/>
                </a:rPr>
                <a:t>Thử thách STEM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 txBox="1"/>
            <p:nvPr/>
          </p:nvSpPr>
          <p:spPr>
            <a:xfrm>
              <a:off x="3453789" y="956938"/>
              <a:ext cx="499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5A67"/>
                </a:buClr>
                <a:buSzPts val="3000"/>
                <a:buFont typeface="Calibri"/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7" name="Google Shape;29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92" y="113665"/>
            <a:ext cx="1261872" cy="12859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9014" y="3467105"/>
            <a:ext cx="2794085" cy="345315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01" name="Google Shape;30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9BEC23-E0A6-98A7-513E-622BB15DCEA2}"/>
              </a:ext>
            </a:extLst>
          </p:cNvPr>
          <p:cNvSpPr/>
          <p:nvPr/>
        </p:nvSpPr>
        <p:spPr>
          <a:xfrm>
            <a:off x="2428164" y="334340"/>
            <a:ext cx="9550778" cy="608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+mj-lt"/>
              </a:rPr>
              <a:t>  Hãy cùng nhau làm một khung cửa sổ kể chuyện ngày đêm: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Gồm hai ô hình vuông.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Một ô vuông mô tả bầu trời ban ngày, một ô vuông mô tả bầu trời ban đêm.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Hai cánh cửa của khung cửa sổ có thể đóng, mở dễ dàng.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0"/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07" name="Google Shape;307;p10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08" name="Google Shape;308;p10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0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10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11" name="Google Shape;311;p10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0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" name="Google Shape;313;p10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14" name="Google Shape;314;p10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10"/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317" name="Google Shape;317;p10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18" name="Google Shape;318;p10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0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" name="Google Shape;320;p10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21" name="Google Shape;321;p10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0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" name="Google Shape;323;p10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24" name="Google Shape;324;p10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0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6" name="Google Shape;326;p10"/>
          <p:cNvGrpSpPr/>
          <p:nvPr/>
        </p:nvGrpSpPr>
        <p:grpSpPr>
          <a:xfrm>
            <a:off x="815586" y="1584358"/>
            <a:ext cx="10390674" cy="3097018"/>
            <a:chOff x="778947" y="1595329"/>
            <a:chExt cx="10390674" cy="3097018"/>
          </a:xfrm>
        </p:grpSpPr>
        <p:pic>
          <p:nvPicPr>
            <p:cNvPr id="327" name="Google Shape;327;p10" descr="A cartoon of a magnifying glas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8947" y="1595329"/>
              <a:ext cx="3097018" cy="3097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0" descr="A green and white sig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6754" y="2357010"/>
              <a:ext cx="7272867" cy="1676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9" name="Google Shape;32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30" name="Google Shape;33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1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337" name="Google Shape;33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38" name="Google Shape;33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41" name="Google Shape;34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44" name="Google Shape;34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11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347" name="Google Shape;34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48" name="Google Shape;34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51" name="Google Shape;35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54" name="Google Shape;35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1" name="Google Shape;36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62" name="Google Shape;36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D66310-32FB-C63A-8C04-CF3F382EB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359" y="1005496"/>
            <a:ext cx="4581989" cy="42130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79C31C-B65C-A922-CEC5-11F1E8E57F91}"/>
              </a:ext>
            </a:extLst>
          </p:cNvPr>
          <p:cNvSpPr/>
          <p:nvPr/>
        </p:nvSpPr>
        <p:spPr>
          <a:xfrm>
            <a:off x="3315441" y="3093861"/>
            <a:ext cx="9550778" cy="5417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+mj-lt"/>
              </a:rPr>
              <a:t> Em thấy gì trên bầu trời?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34198E-FD52-3137-C7DE-6F429E12006B}"/>
              </a:ext>
            </a:extLst>
          </p:cNvPr>
          <p:cNvSpPr/>
          <p:nvPr/>
        </p:nvSpPr>
        <p:spPr>
          <a:xfrm>
            <a:off x="1914970" y="5324565"/>
            <a:ext cx="8357186" cy="1302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+mj-lt"/>
              </a:rPr>
              <a:t>Bầu trời trong các hình có gì khác nhau?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01DF3-9CD8-0E2B-4658-F954A8D5E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949" y="1113120"/>
            <a:ext cx="4041052" cy="3880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5CFB6-C9AC-4768-A557-3A63A76E8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476" y="1113120"/>
            <a:ext cx="4102923" cy="3880177"/>
          </a:xfrm>
          <a:prstGeom prst="rect">
            <a:avLst/>
          </a:prstGeom>
        </p:spPr>
      </p:pic>
      <p:sp>
        <p:nvSpPr>
          <p:cNvPr id="3" name="Google Shape;459;p14">
            <a:extLst>
              <a:ext uri="{FF2B5EF4-FFF2-40B4-BE49-F238E27FC236}">
                <a16:creationId xmlns:a16="http://schemas.microsoft.com/office/drawing/2014/main" id="{EC6524D4-5DFD-E577-5C53-FF956D481BA9}"/>
              </a:ext>
            </a:extLst>
          </p:cNvPr>
          <p:cNvSpPr/>
          <p:nvPr/>
        </p:nvSpPr>
        <p:spPr>
          <a:xfrm>
            <a:off x="221520" y="-75973"/>
            <a:ext cx="5788628" cy="1018363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60;p14">
            <a:extLst>
              <a:ext uri="{FF2B5EF4-FFF2-40B4-BE49-F238E27FC236}">
                <a16:creationId xmlns:a16="http://schemas.microsoft.com/office/drawing/2014/main" id="{3E475A0F-9771-D7B3-6F28-7D36264692C4}"/>
              </a:ext>
            </a:extLst>
          </p:cNvPr>
          <p:cNvSpPr txBox="1"/>
          <p:nvPr/>
        </p:nvSpPr>
        <p:spPr>
          <a:xfrm>
            <a:off x="589237" y="114111"/>
            <a:ext cx="606797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Bầu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ban </a:t>
            </a:r>
            <a:r>
              <a:rPr lang="vi-VN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ngày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74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1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337" name="Google Shape;33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38" name="Google Shape;33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41" name="Google Shape;34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44" name="Google Shape;34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11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347" name="Google Shape;34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48" name="Google Shape;34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51" name="Google Shape;35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54" name="Google Shape;35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1" name="Google Shape;36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62" name="Google Shape;36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D66310-32FB-C63A-8C04-CF3F382EB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094" y="643788"/>
            <a:ext cx="4410359" cy="42130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01DF3-9CD8-0E2B-4658-F954A8D5E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584" y="768638"/>
            <a:ext cx="4283552" cy="3880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5CFB6-C9AC-4768-A557-3A63A76E8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037" y="810209"/>
            <a:ext cx="4265268" cy="38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4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2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369" name="Google Shape;369;p12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70" name="Google Shape;370;p12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2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12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73" name="Google Shape;373;p12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2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12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76" name="Google Shape;376;p12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12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8" name="Google Shape;378;p12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379" name="Google Shape;379;p12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80" name="Google Shape;380;p12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2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12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83" name="Google Shape;383;p12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12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" name="Google Shape;385;p12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86" name="Google Shape;386;p12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12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8" name="Google Shape;388;p12"/>
          <p:cNvGrpSpPr/>
          <p:nvPr/>
        </p:nvGrpSpPr>
        <p:grpSpPr>
          <a:xfrm>
            <a:off x="731033" y="1088322"/>
            <a:ext cx="2015117" cy="634769"/>
            <a:chOff x="156912" y="1390885"/>
            <a:chExt cx="2732414" cy="860720"/>
          </a:xfrm>
        </p:grpSpPr>
        <p:pic>
          <p:nvPicPr>
            <p:cNvPr id="389" name="Google Shape;389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6912" y="1390885"/>
              <a:ext cx="817060" cy="860720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90" name="Google Shape;390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5878" y="1570469"/>
              <a:ext cx="1833448" cy="501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12"/>
          <p:cNvSpPr/>
          <p:nvPr/>
        </p:nvSpPr>
        <p:spPr>
          <a:xfrm>
            <a:off x="1259125" y="2232825"/>
            <a:ext cx="9801731" cy="1124730"/>
          </a:xfrm>
          <a:custGeom>
            <a:avLst/>
            <a:gdLst/>
            <a:ahLst/>
            <a:cxnLst/>
            <a:rect l="l" t="t" r="r" b="b"/>
            <a:pathLst>
              <a:path w="9357261" h="1183926" fill="none" extrusionOk="0">
                <a:moveTo>
                  <a:pt x="0" y="108377"/>
                </a:moveTo>
                <a:cubicBezTo>
                  <a:pt x="4876" y="51974"/>
                  <a:pt x="53606" y="5333"/>
                  <a:pt x="108377" y="0"/>
                </a:cubicBezTo>
                <a:cubicBezTo>
                  <a:pt x="420590" y="-32167"/>
                  <a:pt x="684952" y="28072"/>
                  <a:pt x="862469" y="0"/>
                </a:cubicBezTo>
                <a:cubicBezTo>
                  <a:pt x="1039986" y="-28072"/>
                  <a:pt x="1083869" y="40111"/>
                  <a:pt x="1250940" y="0"/>
                </a:cubicBezTo>
                <a:cubicBezTo>
                  <a:pt x="1418011" y="-40111"/>
                  <a:pt x="1537110" y="40774"/>
                  <a:pt x="1639412" y="0"/>
                </a:cubicBezTo>
                <a:cubicBezTo>
                  <a:pt x="1741714" y="-40774"/>
                  <a:pt x="1974437" y="28238"/>
                  <a:pt x="2210694" y="0"/>
                </a:cubicBezTo>
                <a:cubicBezTo>
                  <a:pt x="2446951" y="-28238"/>
                  <a:pt x="2367777" y="4248"/>
                  <a:pt x="2507760" y="0"/>
                </a:cubicBezTo>
                <a:cubicBezTo>
                  <a:pt x="2647743" y="-4248"/>
                  <a:pt x="2942587" y="73468"/>
                  <a:pt x="3261852" y="0"/>
                </a:cubicBezTo>
                <a:cubicBezTo>
                  <a:pt x="3581117" y="-73468"/>
                  <a:pt x="3625225" y="11154"/>
                  <a:pt x="3741729" y="0"/>
                </a:cubicBezTo>
                <a:cubicBezTo>
                  <a:pt x="3858233" y="-11154"/>
                  <a:pt x="4268049" y="49780"/>
                  <a:pt x="4495820" y="0"/>
                </a:cubicBezTo>
                <a:cubicBezTo>
                  <a:pt x="4723591" y="-49780"/>
                  <a:pt x="4935122" y="60528"/>
                  <a:pt x="5067102" y="0"/>
                </a:cubicBezTo>
                <a:cubicBezTo>
                  <a:pt x="5199082" y="-60528"/>
                  <a:pt x="5469883" y="45730"/>
                  <a:pt x="5821194" y="0"/>
                </a:cubicBezTo>
                <a:cubicBezTo>
                  <a:pt x="6172505" y="-45730"/>
                  <a:pt x="6048215" y="36023"/>
                  <a:pt x="6209665" y="0"/>
                </a:cubicBezTo>
                <a:cubicBezTo>
                  <a:pt x="6371115" y="-36023"/>
                  <a:pt x="6649850" y="18783"/>
                  <a:pt x="6963757" y="0"/>
                </a:cubicBezTo>
                <a:cubicBezTo>
                  <a:pt x="7277664" y="-18783"/>
                  <a:pt x="7234620" y="10161"/>
                  <a:pt x="7352229" y="0"/>
                </a:cubicBezTo>
                <a:cubicBezTo>
                  <a:pt x="7469838" y="-10161"/>
                  <a:pt x="7834383" y="51224"/>
                  <a:pt x="8014916" y="0"/>
                </a:cubicBezTo>
                <a:cubicBezTo>
                  <a:pt x="8195449" y="-51224"/>
                  <a:pt x="8301214" y="9307"/>
                  <a:pt x="8586197" y="0"/>
                </a:cubicBezTo>
                <a:cubicBezTo>
                  <a:pt x="8871180" y="-9307"/>
                  <a:pt x="8923114" y="13172"/>
                  <a:pt x="9248884" y="0"/>
                </a:cubicBezTo>
                <a:cubicBezTo>
                  <a:pt x="9305389" y="486"/>
                  <a:pt x="9370740" y="52463"/>
                  <a:pt x="9357261" y="108377"/>
                </a:cubicBezTo>
                <a:cubicBezTo>
                  <a:pt x="9392119" y="252331"/>
                  <a:pt x="9350465" y="344759"/>
                  <a:pt x="9357261" y="572620"/>
                </a:cubicBezTo>
                <a:cubicBezTo>
                  <a:pt x="9364057" y="800481"/>
                  <a:pt x="9351113" y="878978"/>
                  <a:pt x="9357261" y="1075549"/>
                </a:cubicBezTo>
                <a:cubicBezTo>
                  <a:pt x="9363844" y="1139675"/>
                  <a:pt x="9316985" y="1173502"/>
                  <a:pt x="9248884" y="1183926"/>
                </a:cubicBezTo>
                <a:cubicBezTo>
                  <a:pt x="9098377" y="1204408"/>
                  <a:pt x="8905254" y="1162109"/>
                  <a:pt x="8769007" y="1183926"/>
                </a:cubicBezTo>
                <a:cubicBezTo>
                  <a:pt x="8632760" y="1205743"/>
                  <a:pt x="8265985" y="1122398"/>
                  <a:pt x="8106321" y="1183926"/>
                </a:cubicBezTo>
                <a:cubicBezTo>
                  <a:pt x="7946657" y="1245454"/>
                  <a:pt x="7839883" y="1140526"/>
                  <a:pt x="7717849" y="1183926"/>
                </a:cubicBezTo>
                <a:cubicBezTo>
                  <a:pt x="7595815" y="1227326"/>
                  <a:pt x="7370030" y="1161251"/>
                  <a:pt x="7146567" y="1183926"/>
                </a:cubicBezTo>
                <a:cubicBezTo>
                  <a:pt x="6923104" y="1206601"/>
                  <a:pt x="6683962" y="1171139"/>
                  <a:pt x="6392476" y="1183926"/>
                </a:cubicBezTo>
                <a:cubicBezTo>
                  <a:pt x="6100990" y="1196713"/>
                  <a:pt x="6120904" y="1132186"/>
                  <a:pt x="5912599" y="1183926"/>
                </a:cubicBezTo>
                <a:cubicBezTo>
                  <a:pt x="5704294" y="1235666"/>
                  <a:pt x="5544735" y="1129313"/>
                  <a:pt x="5249912" y="1183926"/>
                </a:cubicBezTo>
                <a:cubicBezTo>
                  <a:pt x="4955089" y="1238539"/>
                  <a:pt x="4938718" y="1158514"/>
                  <a:pt x="4678631" y="1183926"/>
                </a:cubicBezTo>
                <a:cubicBezTo>
                  <a:pt x="4418544" y="1209338"/>
                  <a:pt x="4268379" y="1167170"/>
                  <a:pt x="3924539" y="1183926"/>
                </a:cubicBezTo>
                <a:cubicBezTo>
                  <a:pt x="3580699" y="1200682"/>
                  <a:pt x="3719803" y="1169266"/>
                  <a:pt x="3627472" y="1183926"/>
                </a:cubicBezTo>
                <a:cubicBezTo>
                  <a:pt x="3535141" y="1198586"/>
                  <a:pt x="3101408" y="1173864"/>
                  <a:pt x="2873380" y="1183926"/>
                </a:cubicBezTo>
                <a:cubicBezTo>
                  <a:pt x="2645352" y="1193988"/>
                  <a:pt x="2329992" y="1165775"/>
                  <a:pt x="2119289" y="1183926"/>
                </a:cubicBezTo>
                <a:cubicBezTo>
                  <a:pt x="1908586" y="1202077"/>
                  <a:pt x="1906965" y="1180100"/>
                  <a:pt x="1730817" y="1183926"/>
                </a:cubicBezTo>
                <a:cubicBezTo>
                  <a:pt x="1554669" y="1187752"/>
                  <a:pt x="1387579" y="1126938"/>
                  <a:pt x="1250940" y="1183926"/>
                </a:cubicBezTo>
                <a:cubicBezTo>
                  <a:pt x="1114301" y="1240914"/>
                  <a:pt x="507554" y="1150637"/>
                  <a:pt x="108377" y="1183926"/>
                </a:cubicBezTo>
                <a:cubicBezTo>
                  <a:pt x="54660" y="1198260"/>
                  <a:pt x="-1104" y="1133727"/>
                  <a:pt x="0" y="1075549"/>
                </a:cubicBezTo>
                <a:cubicBezTo>
                  <a:pt x="-15469" y="955538"/>
                  <a:pt x="43568" y="765497"/>
                  <a:pt x="0" y="572620"/>
                </a:cubicBezTo>
                <a:cubicBezTo>
                  <a:pt x="-43568" y="379743"/>
                  <a:pt x="18288" y="300470"/>
                  <a:pt x="0" y="108377"/>
                </a:cubicBezTo>
                <a:close/>
              </a:path>
              <a:path w="9357261" h="1183926" extrusionOk="0">
                <a:moveTo>
                  <a:pt x="0" y="108377"/>
                </a:moveTo>
                <a:cubicBezTo>
                  <a:pt x="2924" y="57386"/>
                  <a:pt x="47788" y="-2462"/>
                  <a:pt x="108377" y="0"/>
                </a:cubicBezTo>
                <a:cubicBezTo>
                  <a:pt x="253502" y="-20339"/>
                  <a:pt x="279769" y="11889"/>
                  <a:pt x="405443" y="0"/>
                </a:cubicBezTo>
                <a:cubicBezTo>
                  <a:pt x="531117" y="-11889"/>
                  <a:pt x="868694" y="2833"/>
                  <a:pt x="1159535" y="0"/>
                </a:cubicBezTo>
                <a:cubicBezTo>
                  <a:pt x="1450376" y="-2833"/>
                  <a:pt x="1362082" y="5014"/>
                  <a:pt x="1456602" y="0"/>
                </a:cubicBezTo>
                <a:cubicBezTo>
                  <a:pt x="1551122" y="-5014"/>
                  <a:pt x="1781505" y="16866"/>
                  <a:pt x="1936478" y="0"/>
                </a:cubicBezTo>
                <a:cubicBezTo>
                  <a:pt x="2091451" y="-16866"/>
                  <a:pt x="2292485" y="38960"/>
                  <a:pt x="2507760" y="0"/>
                </a:cubicBezTo>
                <a:cubicBezTo>
                  <a:pt x="2723035" y="-38960"/>
                  <a:pt x="2785545" y="43279"/>
                  <a:pt x="2896232" y="0"/>
                </a:cubicBezTo>
                <a:cubicBezTo>
                  <a:pt x="3006919" y="-43279"/>
                  <a:pt x="3417870" y="11057"/>
                  <a:pt x="3558918" y="0"/>
                </a:cubicBezTo>
                <a:cubicBezTo>
                  <a:pt x="3699966" y="-11057"/>
                  <a:pt x="4032697" y="33914"/>
                  <a:pt x="4221605" y="0"/>
                </a:cubicBezTo>
                <a:cubicBezTo>
                  <a:pt x="4410513" y="-33914"/>
                  <a:pt x="4516570" y="6428"/>
                  <a:pt x="4792887" y="0"/>
                </a:cubicBezTo>
                <a:cubicBezTo>
                  <a:pt x="5069204" y="-6428"/>
                  <a:pt x="5194484" y="37421"/>
                  <a:pt x="5546979" y="0"/>
                </a:cubicBezTo>
                <a:cubicBezTo>
                  <a:pt x="5899474" y="-37421"/>
                  <a:pt x="5902926" y="52244"/>
                  <a:pt x="6118260" y="0"/>
                </a:cubicBezTo>
                <a:cubicBezTo>
                  <a:pt x="6333594" y="-52244"/>
                  <a:pt x="6382980" y="24666"/>
                  <a:pt x="6506732" y="0"/>
                </a:cubicBezTo>
                <a:cubicBezTo>
                  <a:pt x="6630484" y="-24666"/>
                  <a:pt x="6702913" y="29721"/>
                  <a:pt x="6895203" y="0"/>
                </a:cubicBezTo>
                <a:cubicBezTo>
                  <a:pt x="7087493" y="-29721"/>
                  <a:pt x="7424921" y="10457"/>
                  <a:pt x="7649295" y="0"/>
                </a:cubicBezTo>
                <a:cubicBezTo>
                  <a:pt x="7873669" y="-10457"/>
                  <a:pt x="8169497" y="43252"/>
                  <a:pt x="8311982" y="0"/>
                </a:cubicBezTo>
                <a:cubicBezTo>
                  <a:pt x="8454467" y="-43252"/>
                  <a:pt x="8948945" y="19834"/>
                  <a:pt x="9248884" y="0"/>
                </a:cubicBezTo>
                <a:cubicBezTo>
                  <a:pt x="9312643" y="844"/>
                  <a:pt x="9363838" y="51317"/>
                  <a:pt x="9357261" y="108377"/>
                </a:cubicBezTo>
                <a:cubicBezTo>
                  <a:pt x="9381358" y="281608"/>
                  <a:pt x="9313508" y="338655"/>
                  <a:pt x="9357261" y="562948"/>
                </a:cubicBezTo>
                <a:cubicBezTo>
                  <a:pt x="9401014" y="787241"/>
                  <a:pt x="9356192" y="940943"/>
                  <a:pt x="9357261" y="1075549"/>
                </a:cubicBezTo>
                <a:cubicBezTo>
                  <a:pt x="9357258" y="1141123"/>
                  <a:pt x="9304973" y="1181437"/>
                  <a:pt x="9248884" y="1183926"/>
                </a:cubicBezTo>
                <a:cubicBezTo>
                  <a:pt x="9019063" y="1229420"/>
                  <a:pt x="8886768" y="1158369"/>
                  <a:pt x="8769007" y="1183926"/>
                </a:cubicBezTo>
                <a:cubicBezTo>
                  <a:pt x="8651246" y="1209483"/>
                  <a:pt x="8178406" y="1170449"/>
                  <a:pt x="8014916" y="1183926"/>
                </a:cubicBezTo>
                <a:cubicBezTo>
                  <a:pt x="7851426" y="1197403"/>
                  <a:pt x="7566559" y="1181913"/>
                  <a:pt x="7443634" y="1183926"/>
                </a:cubicBezTo>
                <a:cubicBezTo>
                  <a:pt x="7320709" y="1185939"/>
                  <a:pt x="6862492" y="1097188"/>
                  <a:pt x="6689542" y="1183926"/>
                </a:cubicBezTo>
                <a:cubicBezTo>
                  <a:pt x="6516592" y="1270664"/>
                  <a:pt x="6413693" y="1137995"/>
                  <a:pt x="6301070" y="1183926"/>
                </a:cubicBezTo>
                <a:cubicBezTo>
                  <a:pt x="6188447" y="1229857"/>
                  <a:pt x="6039100" y="1178351"/>
                  <a:pt x="5821194" y="1183926"/>
                </a:cubicBezTo>
                <a:cubicBezTo>
                  <a:pt x="5603288" y="1189501"/>
                  <a:pt x="5282981" y="1154391"/>
                  <a:pt x="5067102" y="1183926"/>
                </a:cubicBezTo>
                <a:cubicBezTo>
                  <a:pt x="4851223" y="1213461"/>
                  <a:pt x="4697621" y="1146329"/>
                  <a:pt x="4404415" y="1183926"/>
                </a:cubicBezTo>
                <a:cubicBezTo>
                  <a:pt x="4111209" y="1221523"/>
                  <a:pt x="4112760" y="1141185"/>
                  <a:pt x="4015944" y="1183926"/>
                </a:cubicBezTo>
                <a:cubicBezTo>
                  <a:pt x="3919128" y="1226667"/>
                  <a:pt x="3544354" y="1148988"/>
                  <a:pt x="3353257" y="1183926"/>
                </a:cubicBezTo>
                <a:cubicBezTo>
                  <a:pt x="3162160" y="1218864"/>
                  <a:pt x="3130382" y="1151579"/>
                  <a:pt x="3056191" y="1183926"/>
                </a:cubicBezTo>
                <a:cubicBezTo>
                  <a:pt x="2982000" y="1216273"/>
                  <a:pt x="2647621" y="1139028"/>
                  <a:pt x="2302099" y="1183926"/>
                </a:cubicBezTo>
                <a:cubicBezTo>
                  <a:pt x="1956577" y="1228824"/>
                  <a:pt x="1835325" y="1182297"/>
                  <a:pt x="1639412" y="1183926"/>
                </a:cubicBezTo>
                <a:cubicBezTo>
                  <a:pt x="1443499" y="1185555"/>
                  <a:pt x="1473841" y="1152862"/>
                  <a:pt x="1342345" y="1183926"/>
                </a:cubicBezTo>
                <a:cubicBezTo>
                  <a:pt x="1210849" y="1214990"/>
                  <a:pt x="988149" y="1149681"/>
                  <a:pt x="862469" y="1183926"/>
                </a:cubicBezTo>
                <a:cubicBezTo>
                  <a:pt x="736789" y="1218171"/>
                  <a:pt x="322670" y="1142735"/>
                  <a:pt x="108377" y="1183926"/>
                </a:cubicBezTo>
                <a:cubicBezTo>
                  <a:pt x="32910" y="1176218"/>
                  <a:pt x="6116" y="1132171"/>
                  <a:pt x="0" y="1075549"/>
                </a:cubicBezTo>
                <a:cubicBezTo>
                  <a:pt x="-57449" y="969141"/>
                  <a:pt x="43903" y="764391"/>
                  <a:pt x="0" y="591963"/>
                </a:cubicBezTo>
                <a:cubicBezTo>
                  <a:pt x="-43903" y="419535"/>
                  <a:pt x="9430" y="263365"/>
                  <a:pt x="0" y="108377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ngày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thể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nhìn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thấy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Mặt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Trời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mây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93" name="Google Shape;393;p12"/>
          <p:cNvSpPr/>
          <p:nvPr/>
        </p:nvSpPr>
        <p:spPr>
          <a:xfrm>
            <a:off x="1166809" y="175448"/>
            <a:ext cx="4703312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2"/>
          <p:cNvSpPr txBox="1"/>
          <p:nvPr/>
        </p:nvSpPr>
        <p:spPr>
          <a:xfrm>
            <a:off x="1373787" y="279681"/>
            <a:ext cx="43248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1. Bầu trời ban ngày</a:t>
            </a:r>
            <a:endParaRPr sz="3200" b="1">
              <a:solidFill>
                <a:srgbClr val="23B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2" descr="A cartoon of a magnifying glas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4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35" name="Google Shape;435;p14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36" name="Google Shape;436;p14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4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8" name="Google Shape;438;p14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39" name="Google Shape;439;p14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4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1" name="Google Shape;441;p14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42" name="Google Shape;442;p14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4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4" name="Google Shape;444;p14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45" name="Google Shape;445;p14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46" name="Google Shape;446;p14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4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8" name="Google Shape;448;p14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49" name="Google Shape;449;p14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4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" name="Google Shape;451;p14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52" name="Google Shape;452;p14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4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8" name="Google Shape;45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1166809" y="175447"/>
            <a:ext cx="5788628" cy="1018363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4"/>
          <p:cNvSpPr txBox="1"/>
          <p:nvPr/>
        </p:nvSpPr>
        <p:spPr>
          <a:xfrm>
            <a:off x="1373786" y="368009"/>
            <a:ext cx="606797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Bầu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ban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đêm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Google Shape;461;p14" descr="A cartoon of a magnifying gl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512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1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337" name="Google Shape;33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38" name="Google Shape;33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41" name="Google Shape;34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44" name="Google Shape;34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11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347" name="Google Shape;34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48" name="Google Shape;34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51" name="Google Shape;35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54" name="Google Shape;35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1" name="Google Shape;36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62" name="Google Shape;36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2CE12-6866-3FB9-EF1A-656D7B444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371" y="-24155"/>
            <a:ext cx="4183256" cy="4135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335F7-49AC-12E5-3E1B-412B799B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600" y="3566"/>
            <a:ext cx="4080249" cy="4135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D82D3-F519-F885-E82B-7570CFCA2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856" y="-30268"/>
            <a:ext cx="4124926" cy="4169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2CFF3B-E39E-F7E0-BAEF-C07F46EE262E}"/>
              </a:ext>
            </a:extLst>
          </p:cNvPr>
          <p:cNvSpPr/>
          <p:nvPr/>
        </p:nvSpPr>
        <p:spPr>
          <a:xfrm>
            <a:off x="459983" y="2329166"/>
            <a:ext cx="11842575" cy="608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Quan sát bầu trời ban đêm và trả lời câu hỏi: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Em thấy gì trên bầu trời?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Vào các đêm khác nhau, bầu trời có giống nhau không?</a:t>
            </a:r>
          </a:p>
        </p:txBody>
      </p:sp>
    </p:spTree>
    <p:extLst>
      <p:ext uri="{BB962C8B-B14F-4D97-AF65-F5344CB8AC3E}">
        <p14:creationId xmlns:p14="http://schemas.microsoft.com/office/powerpoint/2010/main" val="298943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1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337" name="Google Shape;33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38" name="Google Shape;33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41" name="Google Shape;34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44" name="Google Shape;34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11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347" name="Google Shape;34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48" name="Google Shape;34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51" name="Google Shape;35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54" name="Google Shape;35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1" name="Google Shape;36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62" name="Google Shape;36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2CE12-6866-3FB9-EF1A-656D7B444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371" y="695365"/>
            <a:ext cx="4183256" cy="4135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335F7-49AC-12E5-3E1B-412B799B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600" y="723086"/>
            <a:ext cx="4080249" cy="4135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D82D3-F519-F885-E82B-7570CFCA2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856" y="689252"/>
            <a:ext cx="4124926" cy="41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96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4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35" name="Google Shape;435;p14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36" name="Google Shape;436;p14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4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8" name="Google Shape;438;p14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39" name="Google Shape;439;p14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4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1" name="Google Shape;441;p14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42" name="Google Shape;442;p14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4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4" name="Google Shape;444;p14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45" name="Google Shape;445;p14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46" name="Google Shape;446;p14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4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8" name="Google Shape;448;p14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49" name="Google Shape;449;p14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4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" name="Google Shape;451;p14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52" name="Google Shape;452;p14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4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4" name="Google Shape;454;p14"/>
          <p:cNvGrpSpPr/>
          <p:nvPr/>
        </p:nvGrpSpPr>
        <p:grpSpPr>
          <a:xfrm>
            <a:off x="731033" y="1088322"/>
            <a:ext cx="2015117" cy="634769"/>
            <a:chOff x="156912" y="1390885"/>
            <a:chExt cx="2732414" cy="860720"/>
          </a:xfrm>
        </p:grpSpPr>
        <p:pic>
          <p:nvPicPr>
            <p:cNvPr id="455" name="Google Shape;455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6912" y="1390885"/>
              <a:ext cx="817060" cy="860720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56" name="Google Shape;45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5878" y="1570469"/>
              <a:ext cx="1833448" cy="501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7" name="Google Shape;457;p14"/>
          <p:cNvSpPr/>
          <p:nvPr/>
        </p:nvSpPr>
        <p:spPr>
          <a:xfrm>
            <a:off x="1673985" y="2404168"/>
            <a:ext cx="9357261" cy="3114889"/>
          </a:xfrm>
          <a:custGeom>
            <a:avLst/>
            <a:gdLst/>
            <a:ahLst/>
            <a:cxnLst/>
            <a:rect l="l" t="t" r="r" b="b"/>
            <a:pathLst>
              <a:path w="9357261" h="3114889" fill="none" extrusionOk="0">
                <a:moveTo>
                  <a:pt x="0" y="285137"/>
                </a:moveTo>
                <a:cubicBezTo>
                  <a:pt x="-26329" y="118698"/>
                  <a:pt x="148777" y="15685"/>
                  <a:pt x="285137" y="0"/>
                </a:cubicBezTo>
                <a:cubicBezTo>
                  <a:pt x="467989" y="-32010"/>
                  <a:pt x="626677" y="609"/>
                  <a:pt x="958806" y="0"/>
                </a:cubicBezTo>
                <a:cubicBezTo>
                  <a:pt x="1290935" y="-609"/>
                  <a:pt x="1248926" y="1162"/>
                  <a:pt x="1456735" y="0"/>
                </a:cubicBezTo>
                <a:cubicBezTo>
                  <a:pt x="1664544" y="-1162"/>
                  <a:pt x="1884559" y="68837"/>
                  <a:pt x="2218274" y="0"/>
                </a:cubicBezTo>
                <a:cubicBezTo>
                  <a:pt x="2551989" y="-68837"/>
                  <a:pt x="2655266" y="21238"/>
                  <a:pt x="2804073" y="0"/>
                </a:cubicBezTo>
                <a:cubicBezTo>
                  <a:pt x="2952880" y="-21238"/>
                  <a:pt x="3387123" y="39086"/>
                  <a:pt x="3565612" y="0"/>
                </a:cubicBezTo>
                <a:cubicBezTo>
                  <a:pt x="3744101" y="-39086"/>
                  <a:pt x="3872754" y="21838"/>
                  <a:pt x="3975672" y="0"/>
                </a:cubicBezTo>
                <a:cubicBezTo>
                  <a:pt x="4078590" y="-21838"/>
                  <a:pt x="4440770" y="44256"/>
                  <a:pt x="4737210" y="0"/>
                </a:cubicBezTo>
                <a:cubicBezTo>
                  <a:pt x="5033650" y="-44256"/>
                  <a:pt x="5040415" y="958"/>
                  <a:pt x="5147270" y="0"/>
                </a:cubicBezTo>
                <a:cubicBezTo>
                  <a:pt x="5254125" y="-958"/>
                  <a:pt x="5579333" y="49820"/>
                  <a:pt x="5820939" y="0"/>
                </a:cubicBezTo>
                <a:cubicBezTo>
                  <a:pt x="6062545" y="-49820"/>
                  <a:pt x="6261754" y="12022"/>
                  <a:pt x="6406738" y="0"/>
                </a:cubicBezTo>
                <a:cubicBezTo>
                  <a:pt x="6551722" y="-12022"/>
                  <a:pt x="6788598" y="78156"/>
                  <a:pt x="7080407" y="0"/>
                </a:cubicBezTo>
                <a:cubicBezTo>
                  <a:pt x="7372216" y="-78156"/>
                  <a:pt x="7544630" y="8048"/>
                  <a:pt x="7754076" y="0"/>
                </a:cubicBezTo>
                <a:cubicBezTo>
                  <a:pt x="7963522" y="-8048"/>
                  <a:pt x="8210207" y="66629"/>
                  <a:pt x="8427745" y="0"/>
                </a:cubicBezTo>
                <a:cubicBezTo>
                  <a:pt x="8645283" y="-66629"/>
                  <a:pt x="8784319" y="55622"/>
                  <a:pt x="9072124" y="0"/>
                </a:cubicBezTo>
                <a:cubicBezTo>
                  <a:pt x="9197508" y="21230"/>
                  <a:pt x="9364740" y="127761"/>
                  <a:pt x="9357261" y="285137"/>
                </a:cubicBezTo>
                <a:cubicBezTo>
                  <a:pt x="9401784" y="432741"/>
                  <a:pt x="9301087" y="545947"/>
                  <a:pt x="9357261" y="794060"/>
                </a:cubicBezTo>
                <a:cubicBezTo>
                  <a:pt x="9413435" y="1042173"/>
                  <a:pt x="9322331" y="1195831"/>
                  <a:pt x="9357261" y="1353875"/>
                </a:cubicBezTo>
                <a:cubicBezTo>
                  <a:pt x="9392191" y="1511920"/>
                  <a:pt x="9316239" y="1710695"/>
                  <a:pt x="9357261" y="1888244"/>
                </a:cubicBezTo>
                <a:cubicBezTo>
                  <a:pt x="9398283" y="2065793"/>
                  <a:pt x="9351354" y="2159681"/>
                  <a:pt x="9357261" y="2346275"/>
                </a:cubicBezTo>
                <a:cubicBezTo>
                  <a:pt x="9363168" y="2532869"/>
                  <a:pt x="9317721" y="2658702"/>
                  <a:pt x="9357261" y="2829752"/>
                </a:cubicBezTo>
                <a:cubicBezTo>
                  <a:pt x="9386742" y="2951677"/>
                  <a:pt x="9217191" y="3111192"/>
                  <a:pt x="9072124" y="3114889"/>
                </a:cubicBezTo>
                <a:cubicBezTo>
                  <a:pt x="8714589" y="3205014"/>
                  <a:pt x="8557796" y="3095142"/>
                  <a:pt x="8310585" y="3114889"/>
                </a:cubicBezTo>
                <a:cubicBezTo>
                  <a:pt x="8063374" y="3134636"/>
                  <a:pt x="7888766" y="3048072"/>
                  <a:pt x="7724786" y="3114889"/>
                </a:cubicBezTo>
                <a:cubicBezTo>
                  <a:pt x="7560806" y="3181706"/>
                  <a:pt x="7230462" y="3090147"/>
                  <a:pt x="6963247" y="3114889"/>
                </a:cubicBezTo>
                <a:cubicBezTo>
                  <a:pt x="6696032" y="3139631"/>
                  <a:pt x="6786510" y="3104798"/>
                  <a:pt x="6641058" y="3114889"/>
                </a:cubicBezTo>
                <a:cubicBezTo>
                  <a:pt x="6495606" y="3124980"/>
                  <a:pt x="6225443" y="3114189"/>
                  <a:pt x="5879519" y="3114889"/>
                </a:cubicBezTo>
                <a:cubicBezTo>
                  <a:pt x="5533595" y="3115589"/>
                  <a:pt x="5327526" y="3092349"/>
                  <a:pt x="5117980" y="3114889"/>
                </a:cubicBezTo>
                <a:cubicBezTo>
                  <a:pt x="4908434" y="3137429"/>
                  <a:pt x="4841096" y="3109370"/>
                  <a:pt x="4707920" y="3114889"/>
                </a:cubicBezTo>
                <a:cubicBezTo>
                  <a:pt x="4574744" y="3120408"/>
                  <a:pt x="4455407" y="3085783"/>
                  <a:pt x="4209991" y="3114889"/>
                </a:cubicBezTo>
                <a:cubicBezTo>
                  <a:pt x="3964575" y="3143995"/>
                  <a:pt x="3706288" y="3072187"/>
                  <a:pt x="3536322" y="3114889"/>
                </a:cubicBezTo>
                <a:cubicBezTo>
                  <a:pt x="3366356" y="3157591"/>
                  <a:pt x="3194733" y="3050245"/>
                  <a:pt x="2862653" y="3114889"/>
                </a:cubicBezTo>
                <a:cubicBezTo>
                  <a:pt x="2530573" y="3179533"/>
                  <a:pt x="2623841" y="3112749"/>
                  <a:pt x="2452594" y="3114889"/>
                </a:cubicBezTo>
                <a:cubicBezTo>
                  <a:pt x="2281347" y="3117029"/>
                  <a:pt x="2252288" y="3099459"/>
                  <a:pt x="2130404" y="3114889"/>
                </a:cubicBezTo>
                <a:cubicBezTo>
                  <a:pt x="2008520" y="3130319"/>
                  <a:pt x="1789684" y="3079265"/>
                  <a:pt x="1456735" y="3114889"/>
                </a:cubicBezTo>
                <a:cubicBezTo>
                  <a:pt x="1123786" y="3150513"/>
                  <a:pt x="1102678" y="3108404"/>
                  <a:pt x="783066" y="3114889"/>
                </a:cubicBezTo>
                <a:cubicBezTo>
                  <a:pt x="463454" y="3121374"/>
                  <a:pt x="435816" y="3102068"/>
                  <a:pt x="285137" y="3114889"/>
                </a:cubicBezTo>
                <a:cubicBezTo>
                  <a:pt x="107116" y="3125164"/>
                  <a:pt x="16137" y="2986688"/>
                  <a:pt x="0" y="2829752"/>
                </a:cubicBezTo>
                <a:cubicBezTo>
                  <a:pt x="-38898" y="2723104"/>
                  <a:pt x="8954" y="2484692"/>
                  <a:pt x="0" y="2371721"/>
                </a:cubicBezTo>
                <a:cubicBezTo>
                  <a:pt x="-8954" y="2258750"/>
                  <a:pt x="56245" y="2007408"/>
                  <a:pt x="0" y="1888244"/>
                </a:cubicBezTo>
                <a:cubicBezTo>
                  <a:pt x="-56245" y="1769080"/>
                  <a:pt x="55888" y="1603592"/>
                  <a:pt x="0" y="1404768"/>
                </a:cubicBezTo>
                <a:cubicBezTo>
                  <a:pt x="-55888" y="1205944"/>
                  <a:pt x="17112" y="972333"/>
                  <a:pt x="0" y="844952"/>
                </a:cubicBezTo>
                <a:cubicBezTo>
                  <a:pt x="-17112" y="717571"/>
                  <a:pt x="23190" y="525411"/>
                  <a:pt x="0" y="285137"/>
                </a:cubicBezTo>
                <a:close/>
              </a:path>
              <a:path w="9357261" h="3114889" extrusionOk="0">
                <a:moveTo>
                  <a:pt x="0" y="285137"/>
                </a:moveTo>
                <a:cubicBezTo>
                  <a:pt x="1462" y="132091"/>
                  <a:pt x="121511" y="-20629"/>
                  <a:pt x="285137" y="0"/>
                </a:cubicBezTo>
                <a:cubicBezTo>
                  <a:pt x="401902" y="-14922"/>
                  <a:pt x="472624" y="8000"/>
                  <a:pt x="607327" y="0"/>
                </a:cubicBezTo>
                <a:cubicBezTo>
                  <a:pt x="742030" y="-8000"/>
                  <a:pt x="1155005" y="34204"/>
                  <a:pt x="1368865" y="0"/>
                </a:cubicBezTo>
                <a:cubicBezTo>
                  <a:pt x="1582725" y="-34204"/>
                  <a:pt x="1545211" y="5656"/>
                  <a:pt x="1691055" y="0"/>
                </a:cubicBezTo>
                <a:cubicBezTo>
                  <a:pt x="1836899" y="-5656"/>
                  <a:pt x="1977937" y="9291"/>
                  <a:pt x="2188984" y="0"/>
                </a:cubicBezTo>
                <a:cubicBezTo>
                  <a:pt x="2400031" y="-9291"/>
                  <a:pt x="2546083" y="64102"/>
                  <a:pt x="2774783" y="0"/>
                </a:cubicBezTo>
                <a:cubicBezTo>
                  <a:pt x="3003483" y="-64102"/>
                  <a:pt x="2994294" y="2764"/>
                  <a:pt x="3184843" y="0"/>
                </a:cubicBezTo>
                <a:cubicBezTo>
                  <a:pt x="3375392" y="-2764"/>
                  <a:pt x="3666968" y="63257"/>
                  <a:pt x="3858512" y="0"/>
                </a:cubicBezTo>
                <a:cubicBezTo>
                  <a:pt x="4050056" y="-63257"/>
                  <a:pt x="4228462" y="68794"/>
                  <a:pt x="4532181" y="0"/>
                </a:cubicBezTo>
                <a:cubicBezTo>
                  <a:pt x="4835900" y="-68794"/>
                  <a:pt x="4984256" y="14070"/>
                  <a:pt x="5117980" y="0"/>
                </a:cubicBezTo>
                <a:cubicBezTo>
                  <a:pt x="5251704" y="-14070"/>
                  <a:pt x="5591219" y="38992"/>
                  <a:pt x="5879519" y="0"/>
                </a:cubicBezTo>
                <a:cubicBezTo>
                  <a:pt x="6167819" y="-38992"/>
                  <a:pt x="6258665" y="65463"/>
                  <a:pt x="6465318" y="0"/>
                </a:cubicBezTo>
                <a:cubicBezTo>
                  <a:pt x="6671971" y="-65463"/>
                  <a:pt x="6678046" y="41288"/>
                  <a:pt x="6875377" y="0"/>
                </a:cubicBezTo>
                <a:cubicBezTo>
                  <a:pt x="7072708" y="-41288"/>
                  <a:pt x="7153647" y="24024"/>
                  <a:pt x="7285437" y="0"/>
                </a:cubicBezTo>
                <a:cubicBezTo>
                  <a:pt x="7417227" y="-24024"/>
                  <a:pt x="7705056" y="83117"/>
                  <a:pt x="8046976" y="0"/>
                </a:cubicBezTo>
                <a:cubicBezTo>
                  <a:pt x="8388896" y="-83117"/>
                  <a:pt x="8826398" y="101747"/>
                  <a:pt x="9072124" y="0"/>
                </a:cubicBezTo>
                <a:cubicBezTo>
                  <a:pt x="9227067" y="43581"/>
                  <a:pt x="9334100" y="141726"/>
                  <a:pt x="9357261" y="285137"/>
                </a:cubicBezTo>
                <a:cubicBezTo>
                  <a:pt x="9392224" y="465788"/>
                  <a:pt x="9341952" y="647970"/>
                  <a:pt x="9357261" y="844952"/>
                </a:cubicBezTo>
                <a:cubicBezTo>
                  <a:pt x="9372570" y="1041934"/>
                  <a:pt x="9353252" y="1127301"/>
                  <a:pt x="9357261" y="1277537"/>
                </a:cubicBezTo>
                <a:cubicBezTo>
                  <a:pt x="9361270" y="1427773"/>
                  <a:pt x="9355820" y="1585981"/>
                  <a:pt x="9357261" y="1761014"/>
                </a:cubicBezTo>
                <a:cubicBezTo>
                  <a:pt x="9358702" y="1936047"/>
                  <a:pt x="9320688" y="2050870"/>
                  <a:pt x="9357261" y="2193598"/>
                </a:cubicBezTo>
                <a:cubicBezTo>
                  <a:pt x="9393834" y="2336326"/>
                  <a:pt x="9285040" y="2685581"/>
                  <a:pt x="9357261" y="2829752"/>
                </a:cubicBezTo>
                <a:cubicBezTo>
                  <a:pt x="9394685" y="2988088"/>
                  <a:pt x="9189841" y="3128902"/>
                  <a:pt x="9072124" y="3114889"/>
                </a:cubicBezTo>
                <a:cubicBezTo>
                  <a:pt x="8881317" y="3122979"/>
                  <a:pt x="8841177" y="3091221"/>
                  <a:pt x="8662065" y="3114889"/>
                </a:cubicBezTo>
                <a:cubicBezTo>
                  <a:pt x="8482953" y="3138557"/>
                  <a:pt x="8095774" y="3111680"/>
                  <a:pt x="7900526" y="3114889"/>
                </a:cubicBezTo>
                <a:cubicBezTo>
                  <a:pt x="7705278" y="3118098"/>
                  <a:pt x="7609222" y="3098919"/>
                  <a:pt x="7490466" y="3114889"/>
                </a:cubicBezTo>
                <a:cubicBezTo>
                  <a:pt x="7371710" y="3130859"/>
                  <a:pt x="7228572" y="3094465"/>
                  <a:pt x="6992537" y="3114889"/>
                </a:cubicBezTo>
                <a:cubicBezTo>
                  <a:pt x="6756502" y="3135313"/>
                  <a:pt x="6476500" y="3026790"/>
                  <a:pt x="6230998" y="3114889"/>
                </a:cubicBezTo>
                <a:cubicBezTo>
                  <a:pt x="5985496" y="3202988"/>
                  <a:pt x="5699691" y="3068295"/>
                  <a:pt x="5557329" y="3114889"/>
                </a:cubicBezTo>
                <a:cubicBezTo>
                  <a:pt x="5414967" y="3161483"/>
                  <a:pt x="5343496" y="3079669"/>
                  <a:pt x="5147270" y="3114889"/>
                </a:cubicBezTo>
                <a:cubicBezTo>
                  <a:pt x="4951044" y="3150109"/>
                  <a:pt x="4610810" y="3040304"/>
                  <a:pt x="4473601" y="3114889"/>
                </a:cubicBezTo>
                <a:cubicBezTo>
                  <a:pt x="4336392" y="3189474"/>
                  <a:pt x="4260195" y="3106297"/>
                  <a:pt x="4151411" y="3114889"/>
                </a:cubicBezTo>
                <a:cubicBezTo>
                  <a:pt x="4042627" y="3123481"/>
                  <a:pt x="3583003" y="3090388"/>
                  <a:pt x="3389872" y="3114889"/>
                </a:cubicBezTo>
                <a:cubicBezTo>
                  <a:pt x="3196741" y="3139390"/>
                  <a:pt x="2880295" y="3104709"/>
                  <a:pt x="2716203" y="3114889"/>
                </a:cubicBezTo>
                <a:cubicBezTo>
                  <a:pt x="2552111" y="3125069"/>
                  <a:pt x="2488628" y="3085838"/>
                  <a:pt x="2394014" y="3114889"/>
                </a:cubicBezTo>
                <a:cubicBezTo>
                  <a:pt x="2299400" y="3143940"/>
                  <a:pt x="2014981" y="3065436"/>
                  <a:pt x="1896085" y="3114889"/>
                </a:cubicBezTo>
                <a:cubicBezTo>
                  <a:pt x="1777189" y="3164342"/>
                  <a:pt x="1645155" y="3104397"/>
                  <a:pt x="1573895" y="3114889"/>
                </a:cubicBezTo>
                <a:cubicBezTo>
                  <a:pt x="1502635" y="3125381"/>
                  <a:pt x="1310243" y="3075546"/>
                  <a:pt x="1163836" y="3114889"/>
                </a:cubicBezTo>
                <a:cubicBezTo>
                  <a:pt x="1017429" y="3154232"/>
                  <a:pt x="583310" y="3073338"/>
                  <a:pt x="285137" y="3114889"/>
                </a:cubicBezTo>
                <a:cubicBezTo>
                  <a:pt x="164852" y="3097289"/>
                  <a:pt x="-5443" y="3007877"/>
                  <a:pt x="0" y="2829752"/>
                </a:cubicBezTo>
                <a:cubicBezTo>
                  <a:pt x="-40078" y="2710282"/>
                  <a:pt x="28697" y="2521653"/>
                  <a:pt x="0" y="2295383"/>
                </a:cubicBezTo>
                <a:cubicBezTo>
                  <a:pt x="-28697" y="2069113"/>
                  <a:pt x="27371" y="1986957"/>
                  <a:pt x="0" y="1761014"/>
                </a:cubicBezTo>
                <a:cubicBezTo>
                  <a:pt x="-27371" y="1535071"/>
                  <a:pt x="38075" y="1482849"/>
                  <a:pt x="0" y="1277537"/>
                </a:cubicBezTo>
                <a:cubicBezTo>
                  <a:pt x="-38075" y="1072225"/>
                  <a:pt x="46586" y="963695"/>
                  <a:pt x="0" y="819506"/>
                </a:cubicBezTo>
                <a:cubicBezTo>
                  <a:pt x="-46586" y="675317"/>
                  <a:pt x="62347" y="504251"/>
                  <a:pt x="0" y="285137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Ban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đêm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thể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nhìn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thấy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Mặt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Trăng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ngôi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đêm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khác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nhau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Mặt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Trăng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tròn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khuyết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59" name="Google Shape;459;p14"/>
          <p:cNvSpPr/>
          <p:nvPr/>
        </p:nvSpPr>
        <p:spPr>
          <a:xfrm>
            <a:off x="1166809" y="175448"/>
            <a:ext cx="4703312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4"/>
          <p:cNvSpPr txBox="1"/>
          <p:nvPr/>
        </p:nvSpPr>
        <p:spPr>
          <a:xfrm>
            <a:off x="1373787" y="279681"/>
            <a:ext cx="43248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2. Bầu trời ban đêm</a:t>
            </a:r>
            <a:endParaRPr sz="3200" b="1">
              <a:solidFill>
                <a:srgbClr val="23B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Google Shape;461;p14" descr="A cartoon of a magnifying glas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15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69" name="Google Shape;469;p15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70" name="Google Shape;470;p15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2" name="Google Shape;472;p15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73" name="Google Shape;473;p15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15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76" name="Google Shape;476;p15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8" name="Google Shape;478;p15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79" name="Google Shape;479;p15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80" name="Google Shape;480;p15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2" name="Google Shape;482;p15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5" name="Google Shape;485;p15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86" name="Google Shape;486;p15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3" name="Google Shape;49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495" name="Google Shape;49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8072138016192041109">
            <a:hlinkClick r:id="" action="ppaction://media"/>
            <a:extLst>
              <a:ext uri="{FF2B5EF4-FFF2-40B4-BE49-F238E27FC236}">
                <a16:creationId xmlns:a16="http://schemas.microsoft.com/office/drawing/2014/main" id="{C307A516-6D0C-D86C-A7F9-058897E52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736" y="183875"/>
            <a:ext cx="10401684" cy="64933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7451EF-6D7C-1669-EE07-9B2BDB2EFC8D}"/>
              </a:ext>
            </a:extLst>
          </p:cNvPr>
          <p:cNvSpPr/>
          <p:nvPr/>
        </p:nvSpPr>
        <p:spPr>
          <a:xfrm>
            <a:off x="11054742" y="168885"/>
            <a:ext cx="748165" cy="1579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278D5-A918-BEB7-701D-73B71C0F2F8D}"/>
              </a:ext>
            </a:extLst>
          </p:cNvPr>
          <p:cNvSpPr/>
          <p:nvPr/>
        </p:nvSpPr>
        <p:spPr>
          <a:xfrm>
            <a:off x="651159" y="5214330"/>
            <a:ext cx="748165" cy="1579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43C0FC-71AF-7B5C-9611-E10CA0FCEE31}"/>
              </a:ext>
            </a:extLst>
          </p:cNvPr>
          <p:cNvSpPr/>
          <p:nvPr/>
        </p:nvSpPr>
        <p:spPr>
          <a:xfrm>
            <a:off x="1359267" y="6175675"/>
            <a:ext cx="748165" cy="1579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169" name="Google Shape;169;p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5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172" name="Google Shape;172;p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5"/>
          <p:cNvGrpSpPr/>
          <p:nvPr/>
        </p:nvGrpSpPr>
        <p:grpSpPr>
          <a:xfrm>
            <a:off x="-272007" y="-471950"/>
            <a:ext cx="3344420" cy="7475319"/>
            <a:chOff x="-461734" y="-598600"/>
            <a:chExt cx="3344420" cy="7580186"/>
          </a:xfrm>
        </p:grpSpPr>
        <p:sp>
          <p:nvSpPr>
            <p:cNvPr id="175" name="Google Shape;175;p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5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5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182" name="Google Shape;182;p5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5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187" name="Google Shape;187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90" name="Google Shape;19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y2mate.com - điều kỳ lạ quanh ta_360p">
            <a:hlinkClick r:id="" action="ppaction://media"/>
            <a:extLst>
              <a:ext uri="{FF2B5EF4-FFF2-40B4-BE49-F238E27FC236}">
                <a16:creationId xmlns:a16="http://schemas.microsoft.com/office/drawing/2014/main" id="{0703DAA0-F4A9-0BA8-FDB0-837F9AB64F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82" y="145386"/>
            <a:ext cx="12022749" cy="672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5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79" name="Google Shape;479;p15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80" name="Google Shape;480;p15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2" name="Google Shape;482;p15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5" name="Google Shape;485;p15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86" name="Google Shape;486;p15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3" name="Google Shape;49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495" name="Google Shape;4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F7DF93-5083-C5ED-23EF-3159C7010EB1}"/>
              </a:ext>
            </a:extLst>
          </p:cNvPr>
          <p:cNvSpPr/>
          <p:nvPr/>
        </p:nvSpPr>
        <p:spPr>
          <a:xfrm>
            <a:off x="168299" y="-85861"/>
            <a:ext cx="12082808" cy="1183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Xếp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các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thẻ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chữ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vào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hai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nhóm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phù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hợp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endParaRPr lang="vi-VN" sz="36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D8E058-260B-4434-1753-0089B7DD01A4}"/>
              </a:ext>
            </a:extLst>
          </p:cNvPr>
          <p:cNvSpPr/>
          <p:nvPr/>
        </p:nvSpPr>
        <p:spPr>
          <a:xfrm>
            <a:off x="74854" y="1188884"/>
            <a:ext cx="2884706" cy="11743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Bầu trời trong xanh</a:t>
            </a:r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3437F0-5087-8111-F991-3E59272A49F8}"/>
              </a:ext>
            </a:extLst>
          </p:cNvPr>
          <p:cNvSpPr/>
          <p:nvPr/>
        </p:nvSpPr>
        <p:spPr>
          <a:xfrm>
            <a:off x="3161380" y="1089490"/>
            <a:ext cx="2884706" cy="11743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Trăng tròn</a:t>
            </a:r>
            <a:endParaRPr lang="en-US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E53A13-B279-A61F-5D98-D80DD237C7D6}"/>
              </a:ext>
            </a:extLst>
          </p:cNvPr>
          <p:cNvSpPr/>
          <p:nvPr/>
        </p:nvSpPr>
        <p:spPr>
          <a:xfrm>
            <a:off x="6209703" y="1121772"/>
            <a:ext cx="2884706" cy="11743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Bầu trời đen tối</a:t>
            </a: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930EA8-5566-05C3-16E2-D0B7269847ED}"/>
              </a:ext>
            </a:extLst>
          </p:cNvPr>
          <p:cNvSpPr/>
          <p:nvPr/>
        </p:nvSpPr>
        <p:spPr>
          <a:xfrm>
            <a:off x="9257559" y="1157209"/>
            <a:ext cx="2884706" cy="11743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Có nhiều ngôi sao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0BC478-0CE2-9AF9-2DB4-64BF9742DF3E}"/>
              </a:ext>
            </a:extLst>
          </p:cNvPr>
          <p:cNvSpPr/>
          <p:nvPr/>
        </p:nvSpPr>
        <p:spPr>
          <a:xfrm>
            <a:off x="74854" y="2642291"/>
            <a:ext cx="2884706" cy="11743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Mặt trời chiếu sáng</a:t>
            </a:r>
            <a:endParaRPr lang="en-US" sz="3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7296EE-91AA-27E1-C19B-CA3AADE9E259}"/>
              </a:ext>
            </a:extLst>
          </p:cNvPr>
          <p:cNvSpPr/>
          <p:nvPr/>
        </p:nvSpPr>
        <p:spPr>
          <a:xfrm>
            <a:off x="3239478" y="2553031"/>
            <a:ext cx="2884706" cy="11743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Nắng gắt</a:t>
            </a:r>
            <a:endParaRPr lang="en-US" sz="3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5F6829-0C71-3613-2CD6-9D17EA3BDA40}"/>
              </a:ext>
            </a:extLst>
          </p:cNvPr>
          <p:cNvSpPr/>
          <p:nvPr/>
        </p:nvSpPr>
        <p:spPr>
          <a:xfrm>
            <a:off x="6359502" y="2502935"/>
            <a:ext cx="2884706" cy="11743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Mây trắng bồng bềnh</a:t>
            </a:r>
            <a:endParaRPr lang="en-US" sz="3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469432-B666-19E6-6565-93D840CCD6D8}"/>
              </a:ext>
            </a:extLst>
          </p:cNvPr>
          <p:cNvSpPr/>
          <p:nvPr/>
        </p:nvSpPr>
        <p:spPr>
          <a:xfrm>
            <a:off x="9334076" y="2518568"/>
            <a:ext cx="2884706" cy="11743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Trăng lưỡi liềm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7AFD6A7-BED8-3A00-3B58-7727C2721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924613"/>
              </p:ext>
            </p:extLst>
          </p:nvPr>
        </p:nvGraphicFramePr>
        <p:xfrm>
          <a:off x="345895" y="4421706"/>
          <a:ext cx="11400382" cy="1879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0191">
                  <a:extLst>
                    <a:ext uri="{9D8B030D-6E8A-4147-A177-3AD203B41FA5}">
                      <a16:colId xmlns:a16="http://schemas.microsoft.com/office/drawing/2014/main" val="1441953614"/>
                    </a:ext>
                  </a:extLst>
                </a:gridCol>
                <a:gridCol w="5700191">
                  <a:extLst>
                    <a:ext uri="{9D8B030D-6E8A-4147-A177-3AD203B41FA5}">
                      <a16:colId xmlns:a16="http://schemas.microsoft.com/office/drawing/2014/main" val="3032453594"/>
                    </a:ext>
                  </a:extLst>
                </a:gridCol>
              </a:tblGrid>
              <a:tr h="54451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ysClr val="windowText" lastClr="000000"/>
                          </a:solidFill>
                        </a:rPr>
                        <a:t>Bầu trời ban ngày</a:t>
                      </a:r>
                      <a:endParaRPr lang="en-US" sz="3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ysClr val="windowText" lastClr="000000"/>
                          </a:solidFill>
                        </a:rPr>
                        <a:t>Bầu trời ban đêm</a:t>
                      </a:r>
                      <a:endParaRPr lang="en-US" sz="3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93230"/>
                  </a:ext>
                </a:extLst>
              </a:tr>
              <a:tr h="1239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53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37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89088" y="1803242"/>
            <a:ext cx="9413823" cy="16257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TIẾP SỨC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7AFD6A7-BED8-3A00-3B58-7727C2721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059246"/>
              </p:ext>
            </p:extLst>
          </p:nvPr>
        </p:nvGraphicFramePr>
        <p:xfrm>
          <a:off x="395809" y="2864173"/>
          <a:ext cx="11400382" cy="3780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0191">
                  <a:extLst>
                    <a:ext uri="{9D8B030D-6E8A-4147-A177-3AD203B41FA5}">
                      <a16:colId xmlns:a16="http://schemas.microsoft.com/office/drawing/2014/main" val="1441953614"/>
                    </a:ext>
                  </a:extLst>
                </a:gridCol>
                <a:gridCol w="5700191">
                  <a:extLst>
                    <a:ext uri="{9D8B030D-6E8A-4147-A177-3AD203B41FA5}">
                      <a16:colId xmlns:a16="http://schemas.microsoft.com/office/drawing/2014/main" val="3032453594"/>
                    </a:ext>
                  </a:extLst>
                </a:gridCol>
              </a:tblGrid>
              <a:tr h="76146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ysClr val="windowText" lastClr="000000"/>
                          </a:solidFill>
                        </a:rPr>
                        <a:t>Bầu trời ban ngày</a:t>
                      </a:r>
                      <a:endParaRPr lang="en-US" sz="3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ysClr val="windowText" lastClr="000000"/>
                          </a:solidFill>
                        </a:rPr>
                        <a:t>Bầu trời ban đêm</a:t>
                      </a:r>
                      <a:endParaRPr lang="en-US" sz="3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93230"/>
                  </a:ext>
                </a:extLst>
              </a:tr>
              <a:tr h="30195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53265"/>
                  </a:ext>
                </a:extLst>
              </a:tr>
            </a:tbl>
          </a:graphicData>
        </a:graphic>
      </p:graphicFrame>
      <p:sp>
        <p:nvSpPr>
          <p:cNvPr id="493" name="Google Shape;49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D8E058-260B-4434-1753-0089B7DD01A4}"/>
              </a:ext>
            </a:extLst>
          </p:cNvPr>
          <p:cNvSpPr/>
          <p:nvPr/>
        </p:nvSpPr>
        <p:spPr>
          <a:xfrm>
            <a:off x="191154" y="81980"/>
            <a:ext cx="2768405" cy="13368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Bầu trời trong xanh</a:t>
            </a:r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3437F0-5087-8111-F991-3E59272A49F8}"/>
              </a:ext>
            </a:extLst>
          </p:cNvPr>
          <p:cNvSpPr/>
          <p:nvPr/>
        </p:nvSpPr>
        <p:spPr>
          <a:xfrm>
            <a:off x="3239478" y="81980"/>
            <a:ext cx="2626520" cy="12374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Trăng tròn</a:t>
            </a:r>
            <a:endParaRPr lang="en-US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E53A13-B279-A61F-5D98-D80DD237C7D6}"/>
              </a:ext>
            </a:extLst>
          </p:cNvPr>
          <p:cNvSpPr/>
          <p:nvPr/>
        </p:nvSpPr>
        <p:spPr>
          <a:xfrm>
            <a:off x="6326003" y="177400"/>
            <a:ext cx="2768405" cy="11743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Bầu trời đen tối</a:t>
            </a: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930EA8-5566-05C3-16E2-D0B7269847ED}"/>
              </a:ext>
            </a:extLst>
          </p:cNvPr>
          <p:cNvSpPr/>
          <p:nvPr/>
        </p:nvSpPr>
        <p:spPr>
          <a:xfrm>
            <a:off x="9257559" y="212837"/>
            <a:ext cx="2619534" cy="11743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Có nhiều ngôi sao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0BC478-0CE2-9AF9-2DB4-64BF9742DF3E}"/>
              </a:ext>
            </a:extLst>
          </p:cNvPr>
          <p:cNvSpPr/>
          <p:nvPr/>
        </p:nvSpPr>
        <p:spPr>
          <a:xfrm>
            <a:off x="254832" y="1503046"/>
            <a:ext cx="2704728" cy="11743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Mặt trời chiếu sáng</a:t>
            </a:r>
            <a:endParaRPr lang="en-US" sz="3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7296EE-91AA-27E1-C19B-CA3AADE9E259}"/>
              </a:ext>
            </a:extLst>
          </p:cNvPr>
          <p:cNvSpPr/>
          <p:nvPr/>
        </p:nvSpPr>
        <p:spPr>
          <a:xfrm>
            <a:off x="3280929" y="1413786"/>
            <a:ext cx="2626520" cy="11743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Nắng gắt</a:t>
            </a:r>
            <a:endParaRPr lang="en-US" sz="3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5F6829-0C71-3613-2CD6-9D17EA3BDA40}"/>
              </a:ext>
            </a:extLst>
          </p:cNvPr>
          <p:cNvSpPr/>
          <p:nvPr/>
        </p:nvSpPr>
        <p:spPr>
          <a:xfrm>
            <a:off x="6376930" y="1393670"/>
            <a:ext cx="2768405" cy="11743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Mây trắng bồng bềnh</a:t>
            </a:r>
            <a:endParaRPr lang="en-US" sz="3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469432-B666-19E6-6565-93D840CCD6D8}"/>
              </a:ext>
            </a:extLst>
          </p:cNvPr>
          <p:cNvSpPr/>
          <p:nvPr/>
        </p:nvSpPr>
        <p:spPr>
          <a:xfrm>
            <a:off x="9334076" y="1439283"/>
            <a:ext cx="2543017" cy="11743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Trăng lưỡi liềm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1119 -7.40741E-7 C 0.01601 -7.40741E-7 0.0233 0.15185 0.0233 0.2757 L 0.0233 0.5513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1.11111E-6 L 0.12565 -1.11111E-6 C 0.18203 -1.11111E-6 0.25182 0.09421 0.25182 0.17176 L 0.25182 0.3442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3.33333E-6 L -0.10963 3.33333E-6 C -0.16002 3.33333E-6 -0.22187 0.15671 -0.22187 0.28426 L -0.22187 0.5694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2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12956 1.11111E-6 C -0.18763 1.11111E-6 -0.25899 0.15648 -0.25899 0.2838 L -0.25899 0.56782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47 0.32523 L 0.09271 0.32523 C 0.15911 0.32523 0.24127 0.38542 0.24127 0.43496 L 0.24127 0.5449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0182 -2.59259E-6 C 0.14727 -2.59259E-6 0.20365 0.14584 0.20365 0.26435 L 0.20365 0.52871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2578 3.33333E-6 C -0.18216 3.33333E-6 -0.25144 0.19791 -0.25144 0.35902 L -0.25144 0.71805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00898 -3.7037E-7 C -0.01302 -3.7037E-7 -0.01797 0.14583 -0.01797 0.26435 L -0.01797 0.5287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whoosh.wav"/>
          </p:stSnd>
        </p:sndAc>
      </p:transition>
    </mc:Choice>
    <mc:Fallback xmlns="">
      <p:transition spd="slow">
        <p:checker/>
        <p:sndAc>
          <p:stSnd>
            <p:snd r:embed="rId4" name="whoosh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7"/>
          <p:cNvSpPr/>
          <p:nvPr/>
        </p:nvSpPr>
        <p:spPr>
          <a:xfrm>
            <a:off x="1291564" y="1241583"/>
            <a:ext cx="1707854" cy="45833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8" name="Google Shape;528;p17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529" name="Google Shape;529;p17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7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17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532" name="Google Shape;532;p17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7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17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535" name="Google Shape;535;p17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7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p17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1" name="Google Shape;541;p17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542" name="Google Shape;542;p17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17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17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46" name="Google Shape;546;p17"/>
          <p:cNvSpPr txBox="1"/>
          <p:nvPr/>
        </p:nvSpPr>
        <p:spPr>
          <a:xfrm>
            <a:off x="1364253" y="1191361"/>
            <a:ext cx="17391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1. Em có</a:t>
            </a:r>
            <a:endParaRPr sz="2800" b="1" i="0" u="none" strike="noStrike" cap="non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7"/>
          <p:cNvSpPr txBox="1"/>
          <p:nvPr/>
        </p:nvSpPr>
        <p:spPr>
          <a:xfrm>
            <a:off x="1392508" y="385561"/>
            <a:ext cx="37101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pic>
        <p:nvPicPr>
          <p:cNvPr id="548" name="Google Shape;54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03245">
            <a:off x="3270111" y="1581371"/>
            <a:ext cx="864896" cy="103701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2963" y="96493"/>
            <a:ext cx="2248710" cy="25547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51" name="Google Shape;55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69118">
            <a:off x="7296079" y="329822"/>
            <a:ext cx="4426343" cy="24820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52" name="Google Shape;55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203" y="2839129"/>
            <a:ext cx="5869290" cy="33475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53" name="Google Shape;553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92750">
            <a:off x="6908999" y="3450876"/>
            <a:ext cx="2115333" cy="1844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54" name="Google Shape;55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08317">
            <a:off x="9417875" y="3570137"/>
            <a:ext cx="2525843" cy="13227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55" name="Google Shape;555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22973" y="5653406"/>
            <a:ext cx="5110487" cy="6245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56" name="Google Shape;556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D7957F1-AB1B-287D-70F5-BC6F68890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9CA89540-CB59-5C2E-1308-63400411E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23167" y="755651"/>
            <a:ext cx="5791200" cy="533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vi-VN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HỌC KẾT </a:t>
            </a:r>
            <a:r>
              <a:rPr lang="vi-VN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THÚC!</a:t>
            </a:r>
            <a:endParaRPr lang="en-US" alt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0 (50)">
            <a:extLst>
              <a:ext uri="{FF2B5EF4-FFF2-40B4-BE49-F238E27FC236}">
                <a16:creationId xmlns:a16="http://schemas.microsoft.com/office/drawing/2014/main" id="{EEB26977-D286-0298-EBA0-FA64C5550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533400" cy="4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0 (50)">
            <a:extLst>
              <a:ext uri="{FF2B5EF4-FFF2-40B4-BE49-F238E27FC236}">
                <a16:creationId xmlns:a16="http://schemas.microsoft.com/office/drawing/2014/main" id="{C397B9DC-D800-15EE-3D8C-5FF388EC2E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0" y="76200"/>
            <a:ext cx="533400" cy="4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0 (50)">
            <a:extLst>
              <a:ext uri="{FF2B5EF4-FFF2-40B4-BE49-F238E27FC236}">
                <a16:creationId xmlns:a16="http://schemas.microsoft.com/office/drawing/2014/main" id="{D27817D4-C6E7-7F58-D975-04D036231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6400800"/>
            <a:ext cx="533400" cy="4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0 (50)">
            <a:extLst>
              <a:ext uri="{FF2B5EF4-FFF2-40B4-BE49-F238E27FC236}">
                <a16:creationId xmlns:a16="http://schemas.microsoft.com/office/drawing/2014/main" id="{EB68C389-B172-104B-017A-B7BB6D0D2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6400800"/>
            <a:ext cx="533400" cy="4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AutoShape 9">
            <a:extLst>
              <a:ext uri="{FF2B5EF4-FFF2-40B4-BE49-F238E27FC236}">
                <a16:creationId xmlns:a16="http://schemas.microsoft.com/office/drawing/2014/main" id="{2CB96AD9-3CC7-9BEE-D2AE-1D88E1B49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1" y="3505200"/>
            <a:ext cx="404284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2" name="AutoShape 10">
            <a:extLst>
              <a:ext uri="{FF2B5EF4-FFF2-40B4-BE49-F238E27FC236}">
                <a16:creationId xmlns:a16="http://schemas.microsoft.com/office/drawing/2014/main" id="{F1305B24-B511-9148-5A63-A242CDA6D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634" y="6172200"/>
            <a:ext cx="249767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3" name="AutoShape 11">
            <a:extLst>
              <a:ext uri="{FF2B5EF4-FFF2-40B4-BE49-F238E27FC236}">
                <a16:creationId xmlns:a16="http://schemas.microsoft.com/office/drawing/2014/main" id="{A8E30785-3DDF-E97B-4DE1-322FBC388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833" y="6318251"/>
            <a:ext cx="541867" cy="539749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4" name="AutoShape 12">
            <a:extLst>
              <a:ext uri="{FF2B5EF4-FFF2-40B4-BE49-F238E27FC236}">
                <a16:creationId xmlns:a16="http://schemas.microsoft.com/office/drawing/2014/main" id="{05C0B92D-43F9-E159-CE91-B98258573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617" y="6455834"/>
            <a:ext cx="558800" cy="402167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AutoShape 13">
            <a:extLst>
              <a:ext uri="{FF2B5EF4-FFF2-40B4-BE49-F238E27FC236}">
                <a16:creationId xmlns:a16="http://schemas.microsoft.com/office/drawing/2014/main" id="{CD30EA1E-7214-FB1E-DE24-EA73B274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433" y="3733801"/>
            <a:ext cx="543984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6" name="AutoShape 14">
            <a:extLst>
              <a:ext uri="{FF2B5EF4-FFF2-40B4-BE49-F238E27FC236}">
                <a16:creationId xmlns:a16="http://schemas.microsoft.com/office/drawing/2014/main" id="{DE961338-B0DF-C18E-CDE9-D3E012C5E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767" y="5791201"/>
            <a:ext cx="541867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7" name="AutoShape 15">
            <a:extLst>
              <a:ext uri="{FF2B5EF4-FFF2-40B4-BE49-F238E27FC236}">
                <a16:creationId xmlns:a16="http://schemas.microsoft.com/office/drawing/2014/main" id="{BF26DDB0-7C26-8086-25FE-D566402B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1" y="1193800"/>
            <a:ext cx="503767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88" name="AutoShape 16">
            <a:extLst>
              <a:ext uri="{FF2B5EF4-FFF2-40B4-BE49-F238E27FC236}">
                <a16:creationId xmlns:a16="http://schemas.microsoft.com/office/drawing/2014/main" id="{D71B7EF8-D5D5-24F2-7466-942A08E3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49530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89" name="AutoShape 17">
            <a:extLst>
              <a:ext uri="{FF2B5EF4-FFF2-40B4-BE49-F238E27FC236}">
                <a16:creationId xmlns:a16="http://schemas.microsoft.com/office/drawing/2014/main" id="{C85B9733-C1C1-7E41-3AF6-D708FBD14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1601" y="4749800"/>
            <a:ext cx="50376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0" name="AutoShape 18">
            <a:extLst>
              <a:ext uri="{FF2B5EF4-FFF2-40B4-BE49-F238E27FC236}">
                <a16:creationId xmlns:a16="http://schemas.microsoft.com/office/drawing/2014/main" id="{63B1788C-4BFA-3AC6-0CAB-C41996BE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2209800"/>
            <a:ext cx="33443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91" name="AutoShape 19">
            <a:extLst>
              <a:ext uri="{FF2B5EF4-FFF2-40B4-BE49-F238E27FC236}">
                <a16:creationId xmlns:a16="http://schemas.microsoft.com/office/drawing/2014/main" id="{D9C2AE99-DF3A-EF50-9E07-E330CFB75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7551" y="5791200"/>
            <a:ext cx="448733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92" name="AutoShape 20">
            <a:extLst>
              <a:ext uri="{FF2B5EF4-FFF2-40B4-BE49-F238E27FC236}">
                <a16:creationId xmlns:a16="http://schemas.microsoft.com/office/drawing/2014/main" id="{2E94C816-DCFC-D6E3-50F3-6F45FEE6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1" y="2819400"/>
            <a:ext cx="33443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3" name="AutoShape 21">
            <a:extLst>
              <a:ext uri="{FF2B5EF4-FFF2-40B4-BE49-F238E27FC236}">
                <a16:creationId xmlns:a16="http://schemas.microsoft.com/office/drawing/2014/main" id="{20EE21D3-603A-8E9E-27B0-B0DD4C339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834" y="5562600"/>
            <a:ext cx="336551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4" name="AutoShape 22">
            <a:extLst>
              <a:ext uri="{FF2B5EF4-FFF2-40B4-BE49-F238E27FC236}">
                <a16:creationId xmlns:a16="http://schemas.microsoft.com/office/drawing/2014/main" id="{8E3F60CD-57B2-AC33-89A5-FA6A4B3C5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524000"/>
            <a:ext cx="33443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5" name="AutoShape 23">
            <a:extLst>
              <a:ext uri="{FF2B5EF4-FFF2-40B4-BE49-F238E27FC236}">
                <a16:creationId xmlns:a16="http://schemas.microsoft.com/office/drawing/2014/main" id="{A90FBFB0-B900-B918-CDA3-D89D1CF76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634" y="4876800"/>
            <a:ext cx="336551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6" name="AutoShape 24">
            <a:extLst>
              <a:ext uri="{FF2B5EF4-FFF2-40B4-BE49-F238E27FC236}">
                <a16:creationId xmlns:a16="http://schemas.microsoft.com/office/drawing/2014/main" id="{BFEBBC4E-6F95-516D-06F1-ECBC79BD7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4034" y="6553200"/>
            <a:ext cx="336551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7" name="AutoShape 25">
            <a:extLst>
              <a:ext uri="{FF2B5EF4-FFF2-40B4-BE49-F238E27FC236}">
                <a16:creationId xmlns:a16="http://schemas.microsoft.com/office/drawing/2014/main" id="{3274BFA1-9878-ACD4-C175-7BAECE3DB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1981200"/>
            <a:ext cx="423333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8" name="AutoShape 26">
            <a:extLst>
              <a:ext uri="{FF2B5EF4-FFF2-40B4-BE49-F238E27FC236}">
                <a16:creationId xmlns:a16="http://schemas.microsoft.com/office/drawing/2014/main" id="{E32E6D3D-A77C-32D8-D7E9-BD12EE44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4254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99" name="AutoShape 27">
            <a:extLst>
              <a:ext uri="{FF2B5EF4-FFF2-40B4-BE49-F238E27FC236}">
                <a16:creationId xmlns:a16="http://schemas.microsoft.com/office/drawing/2014/main" id="{C7CACBA3-D380-8444-5184-4C50AA06B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901" y="6172200"/>
            <a:ext cx="33443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00" name="AutoShape 28">
            <a:extLst>
              <a:ext uri="{FF2B5EF4-FFF2-40B4-BE49-F238E27FC236}">
                <a16:creationId xmlns:a16="http://schemas.microsoft.com/office/drawing/2014/main" id="{A0DB5EF7-7415-E096-1881-B4575174D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1" y="2590800"/>
            <a:ext cx="33443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01" name="AutoShape 29">
            <a:extLst>
              <a:ext uri="{FF2B5EF4-FFF2-40B4-BE49-F238E27FC236}">
                <a16:creationId xmlns:a16="http://schemas.microsoft.com/office/drawing/2014/main" id="{F3A06FA5-8155-B026-EA52-47542B556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267" y="1"/>
            <a:ext cx="558800" cy="404284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702" name="AutoShape 30">
            <a:extLst>
              <a:ext uri="{FF2B5EF4-FFF2-40B4-BE49-F238E27FC236}">
                <a16:creationId xmlns:a16="http://schemas.microsoft.com/office/drawing/2014/main" id="{2DF9912E-D173-A86C-B73E-E3813537C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67" y="304801"/>
            <a:ext cx="558800" cy="404284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703" name="AutoShape 31">
            <a:extLst>
              <a:ext uri="{FF2B5EF4-FFF2-40B4-BE49-F238E27FC236}">
                <a16:creationId xmlns:a16="http://schemas.microsoft.com/office/drawing/2014/main" id="{FB3DFD93-287E-E87F-4569-AC26D30A2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633" y="1"/>
            <a:ext cx="541867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704" name="AutoShape 32">
            <a:extLst>
              <a:ext uri="{FF2B5EF4-FFF2-40B4-BE49-F238E27FC236}">
                <a16:creationId xmlns:a16="http://schemas.microsoft.com/office/drawing/2014/main" id="{3E5B22A0-4180-2252-F1EC-B434C54E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838200"/>
            <a:ext cx="4191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05" name="AutoShape 33">
            <a:extLst>
              <a:ext uri="{FF2B5EF4-FFF2-40B4-BE49-F238E27FC236}">
                <a16:creationId xmlns:a16="http://schemas.microsoft.com/office/drawing/2014/main" id="{CA286ED1-1DD0-B607-8421-768B9214A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1" y="0"/>
            <a:ext cx="251884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06" name="AutoShape 34">
            <a:extLst>
              <a:ext uri="{FF2B5EF4-FFF2-40B4-BE49-F238E27FC236}">
                <a16:creationId xmlns:a16="http://schemas.microsoft.com/office/drawing/2014/main" id="{6F1F7AAD-EF92-6A27-B91A-4EF1DDDF8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034" y="304800"/>
            <a:ext cx="249767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707" name="AutoShape 35">
            <a:extLst>
              <a:ext uri="{FF2B5EF4-FFF2-40B4-BE49-F238E27FC236}">
                <a16:creationId xmlns:a16="http://schemas.microsoft.com/office/drawing/2014/main" id="{D3676776-EE72-88A3-F228-64D8CEA8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484" y="0"/>
            <a:ext cx="25188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708" name="AutoShape 36">
            <a:extLst>
              <a:ext uri="{FF2B5EF4-FFF2-40B4-BE49-F238E27FC236}">
                <a16:creationId xmlns:a16="http://schemas.microsoft.com/office/drawing/2014/main" id="{39EC10AF-D2FB-D6E1-0B2E-5D71CE59F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5101" y="1092200"/>
            <a:ext cx="33443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09" name="AutoShape 37">
            <a:extLst>
              <a:ext uri="{FF2B5EF4-FFF2-40B4-BE49-F238E27FC236}">
                <a16:creationId xmlns:a16="http://schemas.microsoft.com/office/drawing/2014/main" id="{062EA86B-E1B2-6CAF-F605-81AD6297E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684" y="0"/>
            <a:ext cx="336549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10" name="AutoShape 38">
            <a:extLst>
              <a:ext uri="{FF2B5EF4-FFF2-40B4-BE49-F238E27FC236}">
                <a16:creationId xmlns:a16="http://schemas.microsoft.com/office/drawing/2014/main" id="{42B1F94F-6B48-A034-5C99-FB7CF4663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884" y="3581400"/>
            <a:ext cx="336549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11" name="AutoShape 39">
            <a:extLst>
              <a:ext uri="{FF2B5EF4-FFF2-40B4-BE49-F238E27FC236}">
                <a16:creationId xmlns:a16="http://schemas.microsoft.com/office/drawing/2014/main" id="{F5494DDA-6161-0C11-EA8C-613D6C7CA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834" y="304800"/>
            <a:ext cx="423333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12" name="AutoShape 40">
            <a:extLst>
              <a:ext uri="{FF2B5EF4-FFF2-40B4-BE49-F238E27FC236}">
                <a16:creationId xmlns:a16="http://schemas.microsoft.com/office/drawing/2014/main" id="{ED7C166E-7FC8-681C-6E68-D74F482C0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1485" y="381000"/>
            <a:ext cx="425449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13" name="WordArt 41" descr="Large grid">
            <a:extLst>
              <a:ext uri="{FF2B5EF4-FFF2-40B4-BE49-F238E27FC236}">
                <a16:creationId xmlns:a16="http://schemas.microsoft.com/office/drawing/2014/main" id="{73BB2403-AED5-FB94-59E8-6AE7F5225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0284" y="2422300"/>
            <a:ext cx="9906000" cy="1981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CHÀO QUÝ THẦY CÔ VÀ CÁC EM!</a:t>
            </a:r>
          </a:p>
        </p:txBody>
      </p:sp>
      <p:pic>
        <p:nvPicPr>
          <p:cNvPr id="3" name="Picture 42" descr="Bauernbar">
            <a:hlinkClick r:id="" action="ppaction://noaction"/>
            <a:extLst>
              <a:ext uri="{FF2B5EF4-FFF2-40B4-BE49-F238E27FC236}">
                <a16:creationId xmlns:a16="http://schemas.microsoft.com/office/drawing/2014/main" id="{55EEE7FD-65E7-DFFA-AF83-6FC3CE24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969934"/>
            <a:ext cx="11226800" cy="188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4.07407E-6 L 3.95833E-6 -0.07222 " pathEditMode="relative" rAng="0" ptsTypes="AA">
                                      <p:cBhvr>
                                        <p:cTn id="10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8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8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8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8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8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8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8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8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53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0" fill="hold"/>
                                        <p:tgtEl>
                                          <p:spTgt spid="28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0" fill="hold"/>
                                        <p:tgtEl>
                                          <p:spTgt spid="28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01D64-4A00-B807-79BB-6EAA66BD38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CEC1A7-C7FF-6C83-2E21-5126EAABA7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154" y="253302"/>
            <a:ext cx="11137691" cy="82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030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741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học STEM</a:t>
            </a:r>
            <a:r>
              <a:rPr lang="en-US" sz="4741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kumimoji="0" lang="en-US" sz="474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7985559-ACDB-7C74-B8CB-0E390F2D9B36}"/>
              </a:ext>
            </a:extLst>
          </p:cNvPr>
          <p:cNvSpPr txBox="1">
            <a:spLocks/>
          </p:cNvSpPr>
          <p:nvPr/>
        </p:nvSpPr>
        <p:spPr>
          <a:xfrm>
            <a:off x="344772" y="1105133"/>
            <a:ext cx="11889697" cy="82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0308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4741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Khung cửa sổ kể chuyện ngày đêm</a:t>
            </a:r>
            <a:r>
              <a:rPr lang="en-US" sz="4741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 </a:t>
            </a:r>
            <a:r>
              <a:rPr lang="vi-VN" sz="4741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1 )</a:t>
            </a:r>
            <a:endParaRPr lang="en-US" sz="4741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169" name="Google Shape;169;p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5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172" name="Google Shape;172;p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5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175" name="Google Shape;175;p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5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5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182" name="Google Shape;182;p5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4" name="Google Shape;18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1" y="1935268"/>
            <a:ext cx="2496238" cy="26550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4622" y="2429910"/>
            <a:ext cx="9157378" cy="1998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5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187" name="Google Shape;187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90" name="Google Shape;19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97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6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196" name="Google Shape;196;p6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6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199" name="Google Shape;199;p6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6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202" name="Google Shape;202;p6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6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" name="Google Shape;208;p6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209" name="Google Shape;209;p6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6"/>
          <p:cNvSpPr/>
          <p:nvPr/>
        </p:nvSpPr>
        <p:spPr>
          <a:xfrm>
            <a:off x="1069903" y="370738"/>
            <a:ext cx="3667809" cy="699439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6"/>
          <p:cNvGrpSpPr/>
          <p:nvPr/>
        </p:nvGrpSpPr>
        <p:grpSpPr>
          <a:xfrm>
            <a:off x="1456621" y="431752"/>
            <a:ext cx="3281255" cy="584775"/>
            <a:chOff x="3455153" y="956871"/>
            <a:chExt cx="5008764" cy="584775"/>
          </a:xfrm>
        </p:grpSpPr>
        <p:sp>
          <p:nvSpPr>
            <p:cNvPr id="213" name="Google Shape;213;p6"/>
            <p:cNvSpPr txBox="1"/>
            <p:nvPr/>
          </p:nvSpPr>
          <p:spPr>
            <a:xfrm>
              <a:off x="3455153" y="962320"/>
              <a:ext cx="499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200"/>
                <a:buFont typeface="Arial"/>
                <a:buNone/>
              </a:pPr>
              <a:endParaRPr/>
            </a:p>
          </p:txBody>
        </p:sp>
        <p:sp>
          <p:nvSpPr>
            <p:cNvPr id="214" name="Google Shape;214;p6"/>
            <p:cNvSpPr txBox="1"/>
            <p:nvPr/>
          </p:nvSpPr>
          <p:spPr>
            <a:xfrm>
              <a:off x="3466989" y="956871"/>
              <a:ext cx="499692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68B"/>
                </a:buClr>
                <a:buSzPts val="3200"/>
                <a:buFont typeface="Calibri"/>
                <a:buNone/>
              </a:pPr>
              <a:r>
                <a:rPr lang="en-US" sz="3200" b="1" i="0" u="none" strike="noStrike" cap="none">
                  <a:solidFill>
                    <a:srgbClr val="00A68B"/>
                  </a:solidFill>
                  <a:latin typeface="Calibri"/>
                  <a:ea typeface="Calibri"/>
                  <a:cs typeface="Calibri"/>
                  <a:sym typeface="Calibri"/>
                </a:rPr>
                <a:t>Câu chuyện STEM</a:t>
              </a:r>
              <a:endParaRPr/>
            </a:p>
          </p:txBody>
        </p:sp>
      </p:grpSp>
      <p:pic>
        <p:nvPicPr>
          <p:cNvPr id="215" name="Google Shape;21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91" y="46990"/>
            <a:ext cx="1261872" cy="13421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8" name="Google Shape;21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219" name="Google Shape;21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7DE9DB-6629-899D-73E1-4409563C6D9B}"/>
              </a:ext>
            </a:extLst>
          </p:cNvPr>
          <p:cNvSpPr/>
          <p:nvPr/>
        </p:nvSpPr>
        <p:spPr>
          <a:xfrm>
            <a:off x="933038" y="412535"/>
            <a:ext cx="10316999" cy="5447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/>
                </a:solidFill>
                <a:latin typeface="+mj-lt"/>
              </a:rPr>
              <a:t>    Mỗi ngày, em đều thức dậy vào buổi sáng và đi ngủ vào buổi tối. </a:t>
            </a:r>
          </a:p>
          <a:p>
            <a:r>
              <a:rPr lang="vi-VN" sz="4000" dirty="0">
                <a:solidFill>
                  <a:schemeClr val="tx1"/>
                </a:solidFill>
                <a:latin typeface="+mj-lt"/>
              </a:rPr>
              <a:t>    Thế nhưng, cư dân một số nơi trên Trái Đất lại thấy “ban ngày” kéo dài trong nhiều ngày. Và họ cũng thấy “ ban đêm” kéo dài trong nhiều ngày khác.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169" name="Google Shape;169;p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5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172" name="Google Shape;172;p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5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175" name="Google Shape;175;p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5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5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182" name="Google Shape;182;p5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5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187" name="Google Shape;187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90" name="Google Shape;19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y2mate.com - Mùa đêm trắng bên dòng sông Neva  Tối muộn mà vẫn có nắng  VTV24_480p">
            <a:hlinkClick r:id="" action="ppaction://media"/>
            <a:extLst>
              <a:ext uri="{FF2B5EF4-FFF2-40B4-BE49-F238E27FC236}">
                <a16:creationId xmlns:a16="http://schemas.microsoft.com/office/drawing/2014/main" id="{9F28AF0B-8BD8-156E-7E0B-7DB8CD6DFE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3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195" y="263006"/>
            <a:ext cx="10726920" cy="6029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169" name="Google Shape;169;p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5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172" name="Google Shape;172;p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5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175" name="Google Shape;175;p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5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5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182" name="Google Shape;182;p5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5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187" name="Google Shape;187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90" name="Google Shape;19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7290880572047767406">
            <a:hlinkClick r:id="" action="ppaction://media"/>
            <a:extLst>
              <a:ext uri="{FF2B5EF4-FFF2-40B4-BE49-F238E27FC236}">
                <a16:creationId xmlns:a16="http://schemas.microsoft.com/office/drawing/2014/main" id="{264AAD56-1F68-276B-1E09-0C6268E6E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142" y="251254"/>
            <a:ext cx="11029026" cy="63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179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7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225" name="Google Shape;225;p7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7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228" name="Google Shape;228;p7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7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231" name="Google Shape;231;p7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7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7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7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7" name="Google Shape;237;p7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238" name="Google Shape;238;p7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7"/>
          <p:cNvSpPr/>
          <p:nvPr/>
        </p:nvSpPr>
        <p:spPr>
          <a:xfrm>
            <a:off x="1069903" y="370738"/>
            <a:ext cx="3667809" cy="699439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1456621" y="431752"/>
            <a:ext cx="3281255" cy="553998"/>
            <a:chOff x="3455153" y="956871"/>
            <a:chExt cx="5008764" cy="553998"/>
          </a:xfrm>
        </p:grpSpPr>
        <p:sp>
          <p:nvSpPr>
            <p:cNvPr id="242" name="Google Shape;242;p7"/>
            <p:cNvSpPr txBox="1"/>
            <p:nvPr/>
          </p:nvSpPr>
          <p:spPr>
            <a:xfrm>
              <a:off x="3455153" y="962320"/>
              <a:ext cx="499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Arial"/>
                <a:buNone/>
              </a:pPr>
              <a:endParaRPr/>
            </a:p>
          </p:txBody>
        </p:sp>
        <p:sp>
          <p:nvSpPr>
            <p:cNvPr id="243" name="Google Shape;243;p7"/>
            <p:cNvSpPr txBox="1"/>
            <p:nvPr/>
          </p:nvSpPr>
          <p:spPr>
            <a:xfrm>
              <a:off x="3466989" y="956871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68B"/>
                </a:buClr>
                <a:buSzPts val="3000"/>
                <a:buFont typeface="Calibri"/>
                <a:buNone/>
              </a:pPr>
              <a:r>
                <a:rPr lang="en-US" sz="3000" b="1" i="0" u="none" strike="noStrike" cap="none">
                  <a:solidFill>
                    <a:srgbClr val="00A68B"/>
                  </a:solidFill>
                  <a:latin typeface="Calibri"/>
                  <a:ea typeface="Calibri"/>
                  <a:cs typeface="Calibri"/>
                  <a:sym typeface="Calibri"/>
                </a:rPr>
                <a:t>Câu chuyện STEM</a:t>
              </a:r>
              <a:endParaRPr/>
            </a:p>
          </p:txBody>
        </p:sp>
      </p:grpSp>
      <p:pic>
        <p:nvPicPr>
          <p:cNvPr id="244" name="Google Shape;2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91" y="46990"/>
            <a:ext cx="1261872" cy="13421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5" name="Google Shape;24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7" descr="Question Mark icons for free download |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1237" y="437201"/>
            <a:ext cx="3484424" cy="348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7"/>
          <p:cNvSpPr/>
          <p:nvPr/>
        </p:nvSpPr>
        <p:spPr>
          <a:xfrm>
            <a:off x="639975" y="4151700"/>
            <a:ext cx="10912057" cy="1906207"/>
          </a:xfrm>
          <a:custGeom>
            <a:avLst/>
            <a:gdLst/>
            <a:ahLst/>
            <a:cxnLst/>
            <a:rect l="l" t="t" r="r" b="b"/>
            <a:pathLst>
              <a:path w="10467201" h="1906207" fill="none" extrusionOk="0">
                <a:moveTo>
                  <a:pt x="0" y="174494"/>
                </a:moveTo>
                <a:cubicBezTo>
                  <a:pt x="740" y="81401"/>
                  <a:pt x="71270" y="3492"/>
                  <a:pt x="174494" y="0"/>
                </a:cubicBezTo>
                <a:cubicBezTo>
                  <a:pt x="320067" y="-6362"/>
                  <a:pt x="442801" y="33726"/>
                  <a:pt x="668501" y="0"/>
                </a:cubicBezTo>
                <a:cubicBezTo>
                  <a:pt x="894201" y="-33726"/>
                  <a:pt x="1072943" y="3559"/>
                  <a:pt x="1263690" y="0"/>
                </a:cubicBezTo>
                <a:cubicBezTo>
                  <a:pt x="1454437" y="-3559"/>
                  <a:pt x="1670279" y="88154"/>
                  <a:pt x="2061243" y="0"/>
                </a:cubicBezTo>
                <a:cubicBezTo>
                  <a:pt x="2452207" y="-88154"/>
                  <a:pt x="2310837" y="40709"/>
                  <a:pt x="2454068" y="0"/>
                </a:cubicBezTo>
                <a:cubicBezTo>
                  <a:pt x="2597299" y="-40709"/>
                  <a:pt x="3018270" y="4679"/>
                  <a:pt x="3251621" y="0"/>
                </a:cubicBezTo>
                <a:cubicBezTo>
                  <a:pt x="3484972" y="-4679"/>
                  <a:pt x="3556303" y="29073"/>
                  <a:pt x="3644446" y="0"/>
                </a:cubicBezTo>
                <a:cubicBezTo>
                  <a:pt x="3732589" y="-29073"/>
                  <a:pt x="4010860" y="71625"/>
                  <a:pt x="4340817" y="0"/>
                </a:cubicBezTo>
                <a:cubicBezTo>
                  <a:pt x="4670774" y="-71625"/>
                  <a:pt x="4724648" y="53429"/>
                  <a:pt x="4936006" y="0"/>
                </a:cubicBezTo>
                <a:cubicBezTo>
                  <a:pt x="5147364" y="-53429"/>
                  <a:pt x="5472525" y="63296"/>
                  <a:pt x="5632377" y="0"/>
                </a:cubicBezTo>
                <a:cubicBezTo>
                  <a:pt x="5792229" y="-63296"/>
                  <a:pt x="6076408" y="64151"/>
                  <a:pt x="6328748" y="0"/>
                </a:cubicBezTo>
                <a:cubicBezTo>
                  <a:pt x="6581088" y="-64151"/>
                  <a:pt x="6728647" y="47462"/>
                  <a:pt x="7025119" y="0"/>
                </a:cubicBezTo>
                <a:cubicBezTo>
                  <a:pt x="7321591" y="-47462"/>
                  <a:pt x="7296356" y="51838"/>
                  <a:pt x="7519126" y="0"/>
                </a:cubicBezTo>
                <a:cubicBezTo>
                  <a:pt x="7741896" y="-51838"/>
                  <a:pt x="7817604" y="43752"/>
                  <a:pt x="8013133" y="0"/>
                </a:cubicBezTo>
                <a:cubicBezTo>
                  <a:pt x="8208662" y="-43752"/>
                  <a:pt x="8446286" y="21216"/>
                  <a:pt x="8608322" y="0"/>
                </a:cubicBezTo>
                <a:cubicBezTo>
                  <a:pt x="8770358" y="-21216"/>
                  <a:pt x="9142716" y="35416"/>
                  <a:pt x="9304693" y="0"/>
                </a:cubicBezTo>
                <a:cubicBezTo>
                  <a:pt x="9466670" y="-35416"/>
                  <a:pt x="9820524" y="59105"/>
                  <a:pt x="10292707" y="0"/>
                </a:cubicBezTo>
                <a:cubicBezTo>
                  <a:pt x="10403654" y="-4180"/>
                  <a:pt x="10466381" y="71500"/>
                  <a:pt x="10467201" y="174494"/>
                </a:cubicBezTo>
                <a:cubicBezTo>
                  <a:pt x="10522544" y="383244"/>
                  <a:pt x="10463118" y="532163"/>
                  <a:pt x="10467201" y="724711"/>
                </a:cubicBezTo>
                <a:cubicBezTo>
                  <a:pt x="10471284" y="917259"/>
                  <a:pt x="10448435" y="1095026"/>
                  <a:pt x="10467201" y="1274929"/>
                </a:cubicBezTo>
                <a:cubicBezTo>
                  <a:pt x="10485967" y="1454832"/>
                  <a:pt x="10419463" y="1526208"/>
                  <a:pt x="10467201" y="1731713"/>
                </a:cubicBezTo>
                <a:cubicBezTo>
                  <a:pt x="10476213" y="1805759"/>
                  <a:pt x="10390873" y="1921588"/>
                  <a:pt x="10292707" y="1906207"/>
                </a:cubicBezTo>
                <a:cubicBezTo>
                  <a:pt x="10081841" y="1909152"/>
                  <a:pt x="9663745" y="1824415"/>
                  <a:pt x="9495154" y="1906207"/>
                </a:cubicBezTo>
                <a:cubicBezTo>
                  <a:pt x="9326563" y="1987999"/>
                  <a:pt x="9329692" y="1890406"/>
                  <a:pt x="9203511" y="1906207"/>
                </a:cubicBezTo>
                <a:cubicBezTo>
                  <a:pt x="9077330" y="1922008"/>
                  <a:pt x="8715594" y="1899325"/>
                  <a:pt x="8405958" y="1906207"/>
                </a:cubicBezTo>
                <a:cubicBezTo>
                  <a:pt x="8096322" y="1913089"/>
                  <a:pt x="7999908" y="1868335"/>
                  <a:pt x="7608405" y="1906207"/>
                </a:cubicBezTo>
                <a:cubicBezTo>
                  <a:pt x="7216902" y="1944079"/>
                  <a:pt x="7297128" y="1904354"/>
                  <a:pt x="7215580" y="1906207"/>
                </a:cubicBezTo>
                <a:cubicBezTo>
                  <a:pt x="7134032" y="1908060"/>
                  <a:pt x="6828873" y="1864792"/>
                  <a:pt x="6721573" y="1906207"/>
                </a:cubicBezTo>
                <a:cubicBezTo>
                  <a:pt x="6614273" y="1947622"/>
                  <a:pt x="6248839" y="1894094"/>
                  <a:pt x="6025202" y="1906207"/>
                </a:cubicBezTo>
                <a:cubicBezTo>
                  <a:pt x="5801565" y="1918320"/>
                  <a:pt x="5601189" y="1872431"/>
                  <a:pt x="5328831" y="1906207"/>
                </a:cubicBezTo>
                <a:cubicBezTo>
                  <a:pt x="5056473" y="1939983"/>
                  <a:pt x="5121002" y="1888655"/>
                  <a:pt x="4936006" y="1906207"/>
                </a:cubicBezTo>
                <a:cubicBezTo>
                  <a:pt x="4751011" y="1923759"/>
                  <a:pt x="4774835" y="1895933"/>
                  <a:pt x="4644363" y="1906207"/>
                </a:cubicBezTo>
                <a:cubicBezTo>
                  <a:pt x="4513891" y="1916481"/>
                  <a:pt x="4265136" y="1894026"/>
                  <a:pt x="3947992" y="1906207"/>
                </a:cubicBezTo>
                <a:cubicBezTo>
                  <a:pt x="3630848" y="1918388"/>
                  <a:pt x="3534539" y="1834312"/>
                  <a:pt x="3251621" y="1906207"/>
                </a:cubicBezTo>
                <a:cubicBezTo>
                  <a:pt x="2968703" y="1978102"/>
                  <a:pt x="2937132" y="1902778"/>
                  <a:pt x="2757614" y="1906207"/>
                </a:cubicBezTo>
                <a:cubicBezTo>
                  <a:pt x="2578096" y="1909636"/>
                  <a:pt x="2402444" y="1863532"/>
                  <a:pt x="2263607" y="1906207"/>
                </a:cubicBezTo>
                <a:cubicBezTo>
                  <a:pt x="2124770" y="1948882"/>
                  <a:pt x="2039591" y="1895088"/>
                  <a:pt x="1870783" y="1906207"/>
                </a:cubicBezTo>
                <a:cubicBezTo>
                  <a:pt x="1701975" y="1917326"/>
                  <a:pt x="1618422" y="1882169"/>
                  <a:pt x="1477958" y="1906207"/>
                </a:cubicBezTo>
                <a:cubicBezTo>
                  <a:pt x="1337494" y="1930245"/>
                  <a:pt x="1111750" y="1869159"/>
                  <a:pt x="983951" y="1906207"/>
                </a:cubicBezTo>
                <a:cubicBezTo>
                  <a:pt x="856152" y="1943255"/>
                  <a:pt x="432385" y="1897622"/>
                  <a:pt x="174494" y="1906207"/>
                </a:cubicBezTo>
                <a:cubicBezTo>
                  <a:pt x="72917" y="1903571"/>
                  <a:pt x="209" y="1814719"/>
                  <a:pt x="0" y="1731713"/>
                </a:cubicBezTo>
                <a:cubicBezTo>
                  <a:pt x="-4663" y="1528217"/>
                  <a:pt x="52942" y="1355385"/>
                  <a:pt x="0" y="1197068"/>
                </a:cubicBezTo>
                <a:cubicBezTo>
                  <a:pt x="-52942" y="1038751"/>
                  <a:pt x="43369" y="788553"/>
                  <a:pt x="0" y="662423"/>
                </a:cubicBezTo>
                <a:cubicBezTo>
                  <a:pt x="-43369" y="536294"/>
                  <a:pt x="23500" y="401687"/>
                  <a:pt x="0" y="174494"/>
                </a:cubicBezTo>
                <a:close/>
              </a:path>
              <a:path w="10467201" h="1906207" extrusionOk="0">
                <a:moveTo>
                  <a:pt x="0" y="174494"/>
                </a:moveTo>
                <a:cubicBezTo>
                  <a:pt x="1501" y="82675"/>
                  <a:pt x="74593" y="-11845"/>
                  <a:pt x="174494" y="0"/>
                </a:cubicBezTo>
                <a:cubicBezTo>
                  <a:pt x="312359" y="-13879"/>
                  <a:pt x="372555" y="2732"/>
                  <a:pt x="466137" y="0"/>
                </a:cubicBezTo>
                <a:cubicBezTo>
                  <a:pt x="559719" y="-2732"/>
                  <a:pt x="1039631" y="30420"/>
                  <a:pt x="1263690" y="0"/>
                </a:cubicBezTo>
                <a:cubicBezTo>
                  <a:pt x="1487749" y="-30420"/>
                  <a:pt x="1415479" y="27111"/>
                  <a:pt x="1555332" y="0"/>
                </a:cubicBezTo>
                <a:cubicBezTo>
                  <a:pt x="1695185" y="-27111"/>
                  <a:pt x="1859066" y="42122"/>
                  <a:pt x="2049339" y="0"/>
                </a:cubicBezTo>
                <a:cubicBezTo>
                  <a:pt x="2239612" y="-42122"/>
                  <a:pt x="2375039" y="59682"/>
                  <a:pt x="2644528" y="0"/>
                </a:cubicBezTo>
                <a:cubicBezTo>
                  <a:pt x="2914017" y="-59682"/>
                  <a:pt x="2882960" y="17697"/>
                  <a:pt x="3037353" y="0"/>
                </a:cubicBezTo>
                <a:cubicBezTo>
                  <a:pt x="3191747" y="-17697"/>
                  <a:pt x="3552868" y="32913"/>
                  <a:pt x="3733724" y="0"/>
                </a:cubicBezTo>
                <a:cubicBezTo>
                  <a:pt x="3914580" y="-32913"/>
                  <a:pt x="4190702" y="57488"/>
                  <a:pt x="4430095" y="0"/>
                </a:cubicBezTo>
                <a:cubicBezTo>
                  <a:pt x="4669488" y="-57488"/>
                  <a:pt x="4878055" y="43166"/>
                  <a:pt x="5025284" y="0"/>
                </a:cubicBezTo>
                <a:cubicBezTo>
                  <a:pt x="5172513" y="-43166"/>
                  <a:pt x="5620751" y="78004"/>
                  <a:pt x="5822838" y="0"/>
                </a:cubicBezTo>
                <a:cubicBezTo>
                  <a:pt x="6024925" y="-78004"/>
                  <a:pt x="6164919" y="61085"/>
                  <a:pt x="6418027" y="0"/>
                </a:cubicBezTo>
                <a:cubicBezTo>
                  <a:pt x="6671135" y="-61085"/>
                  <a:pt x="6618751" y="18587"/>
                  <a:pt x="6810851" y="0"/>
                </a:cubicBezTo>
                <a:cubicBezTo>
                  <a:pt x="7002951" y="-18587"/>
                  <a:pt x="7079479" y="43493"/>
                  <a:pt x="7203676" y="0"/>
                </a:cubicBezTo>
                <a:cubicBezTo>
                  <a:pt x="7327873" y="-43493"/>
                  <a:pt x="7688217" y="34460"/>
                  <a:pt x="8001229" y="0"/>
                </a:cubicBezTo>
                <a:cubicBezTo>
                  <a:pt x="8314241" y="-34460"/>
                  <a:pt x="8556275" y="48622"/>
                  <a:pt x="8697600" y="0"/>
                </a:cubicBezTo>
                <a:cubicBezTo>
                  <a:pt x="8838925" y="-48622"/>
                  <a:pt x="9040905" y="6604"/>
                  <a:pt x="9292789" y="0"/>
                </a:cubicBezTo>
                <a:cubicBezTo>
                  <a:pt x="9544673" y="-6604"/>
                  <a:pt x="9957564" y="2267"/>
                  <a:pt x="10292707" y="0"/>
                </a:cubicBezTo>
                <a:cubicBezTo>
                  <a:pt x="10387675" y="10952"/>
                  <a:pt x="10467401" y="61743"/>
                  <a:pt x="10467201" y="174494"/>
                </a:cubicBezTo>
                <a:cubicBezTo>
                  <a:pt x="10502850" y="309257"/>
                  <a:pt x="10424827" y="429319"/>
                  <a:pt x="10467201" y="677995"/>
                </a:cubicBezTo>
                <a:cubicBezTo>
                  <a:pt x="10509575" y="926671"/>
                  <a:pt x="10446552" y="1037897"/>
                  <a:pt x="10467201" y="1150351"/>
                </a:cubicBezTo>
                <a:cubicBezTo>
                  <a:pt x="10487850" y="1262805"/>
                  <a:pt x="10414177" y="1518598"/>
                  <a:pt x="10467201" y="1731713"/>
                </a:cubicBezTo>
                <a:cubicBezTo>
                  <a:pt x="10482336" y="1828430"/>
                  <a:pt x="10381589" y="1908846"/>
                  <a:pt x="10292707" y="1906207"/>
                </a:cubicBezTo>
                <a:cubicBezTo>
                  <a:pt x="10126665" y="1911592"/>
                  <a:pt x="10013515" y="1870836"/>
                  <a:pt x="9899882" y="1906207"/>
                </a:cubicBezTo>
                <a:cubicBezTo>
                  <a:pt x="9786250" y="1941578"/>
                  <a:pt x="9500224" y="1858351"/>
                  <a:pt x="9102329" y="1906207"/>
                </a:cubicBezTo>
                <a:cubicBezTo>
                  <a:pt x="8704434" y="1954063"/>
                  <a:pt x="8799843" y="1877077"/>
                  <a:pt x="8709504" y="1906207"/>
                </a:cubicBezTo>
                <a:cubicBezTo>
                  <a:pt x="8619166" y="1935337"/>
                  <a:pt x="8338014" y="1904263"/>
                  <a:pt x="8215497" y="1906207"/>
                </a:cubicBezTo>
                <a:cubicBezTo>
                  <a:pt x="8092980" y="1908151"/>
                  <a:pt x="7724392" y="1840867"/>
                  <a:pt x="7417944" y="1906207"/>
                </a:cubicBezTo>
                <a:cubicBezTo>
                  <a:pt x="7111496" y="1971547"/>
                  <a:pt x="7038341" y="1884657"/>
                  <a:pt x="6721573" y="1906207"/>
                </a:cubicBezTo>
                <a:cubicBezTo>
                  <a:pt x="6404805" y="1927757"/>
                  <a:pt x="6520736" y="1890595"/>
                  <a:pt x="6328748" y="1906207"/>
                </a:cubicBezTo>
                <a:cubicBezTo>
                  <a:pt x="6136760" y="1921819"/>
                  <a:pt x="5921705" y="1868719"/>
                  <a:pt x="5632377" y="1906207"/>
                </a:cubicBezTo>
                <a:cubicBezTo>
                  <a:pt x="5343049" y="1943695"/>
                  <a:pt x="5481529" y="1895721"/>
                  <a:pt x="5340735" y="1906207"/>
                </a:cubicBezTo>
                <a:cubicBezTo>
                  <a:pt x="5199941" y="1916693"/>
                  <a:pt x="4788659" y="1849008"/>
                  <a:pt x="4543181" y="1906207"/>
                </a:cubicBezTo>
                <a:cubicBezTo>
                  <a:pt x="4297703" y="1963406"/>
                  <a:pt x="4170888" y="1858904"/>
                  <a:pt x="3846810" y="1906207"/>
                </a:cubicBezTo>
                <a:cubicBezTo>
                  <a:pt x="3522732" y="1953510"/>
                  <a:pt x="3615071" y="1880848"/>
                  <a:pt x="3555168" y="1906207"/>
                </a:cubicBezTo>
                <a:cubicBezTo>
                  <a:pt x="3495265" y="1931566"/>
                  <a:pt x="3182320" y="1855929"/>
                  <a:pt x="3061161" y="1906207"/>
                </a:cubicBezTo>
                <a:cubicBezTo>
                  <a:pt x="2940002" y="1956485"/>
                  <a:pt x="2844999" y="1880807"/>
                  <a:pt x="2769518" y="1906207"/>
                </a:cubicBezTo>
                <a:cubicBezTo>
                  <a:pt x="2694037" y="1931607"/>
                  <a:pt x="2473800" y="1877464"/>
                  <a:pt x="2376693" y="1906207"/>
                </a:cubicBezTo>
                <a:cubicBezTo>
                  <a:pt x="2279586" y="1934950"/>
                  <a:pt x="1945162" y="1887214"/>
                  <a:pt x="1781504" y="1906207"/>
                </a:cubicBezTo>
                <a:cubicBezTo>
                  <a:pt x="1617846" y="1925200"/>
                  <a:pt x="1526305" y="1869826"/>
                  <a:pt x="1388680" y="1906207"/>
                </a:cubicBezTo>
                <a:cubicBezTo>
                  <a:pt x="1251055" y="1942588"/>
                  <a:pt x="1232943" y="1887266"/>
                  <a:pt x="1097037" y="1906207"/>
                </a:cubicBezTo>
                <a:cubicBezTo>
                  <a:pt x="961131" y="1925148"/>
                  <a:pt x="796842" y="1861797"/>
                  <a:pt x="704212" y="1906207"/>
                </a:cubicBezTo>
                <a:cubicBezTo>
                  <a:pt x="611582" y="1950617"/>
                  <a:pt x="342690" y="1872459"/>
                  <a:pt x="174494" y="1906207"/>
                </a:cubicBezTo>
                <a:cubicBezTo>
                  <a:pt x="93373" y="1924347"/>
                  <a:pt x="16073" y="1831597"/>
                  <a:pt x="0" y="1731713"/>
                </a:cubicBezTo>
                <a:cubicBezTo>
                  <a:pt x="-16385" y="1536893"/>
                  <a:pt x="32001" y="1446556"/>
                  <a:pt x="0" y="1212640"/>
                </a:cubicBezTo>
                <a:cubicBezTo>
                  <a:pt x="-32001" y="978724"/>
                  <a:pt x="35212" y="850930"/>
                  <a:pt x="0" y="693567"/>
                </a:cubicBezTo>
                <a:cubicBezTo>
                  <a:pt x="-35212" y="536204"/>
                  <a:pt x="48379" y="310111"/>
                  <a:pt x="0" y="174494"/>
                </a:cubicBezTo>
                <a:close/>
              </a:path>
            </a:pathLst>
          </a:custGeom>
          <a:solidFill>
            <a:srgbClr val="BBE3E3"/>
          </a:solidFill>
          <a:ln w="28575" cap="flat" cmpd="sng">
            <a:solidFill>
              <a:srgbClr val="649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Calibri"/>
              <a:buNone/>
            </a:pPr>
            <a:r>
              <a:rPr lang="en-US" sz="6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Bầu trời ban ngày và bầu trời ban đêm có giống nhau không?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8"/>
          <p:cNvGrpSpPr/>
          <p:nvPr/>
        </p:nvGrpSpPr>
        <p:grpSpPr>
          <a:xfrm>
            <a:off x="-212990" y="-331653"/>
            <a:ext cx="3344731" cy="7237400"/>
            <a:chOff x="-212990" y="-360681"/>
            <a:chExt cx="3344731" cy="7237400"/>
          </a:xfrm>
        </p:grpSpPr>
        <p:sp>
          <p:nvSpPr>
            <p:cNvPr id="254" name="Google Shape;254;p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8"/>
          <p:cNvGrpSpPr/>
          <p:nvPr/>
        </p:nvGrpSpPr>
        <p:grpSpPr>
          <a:xfrm>
            <a:off x="-345470" y="-440932"/>
            <a:ext cx="3344731" cy="7346679"/>
            <a:chOff x="-345470" y="-469960"/>
            <a:chExt cx="3344731" cy="7376013"/>
          </a:xfrm>
        </p:grpSpPr>
        <p:sp>
          <p:nvSpPr>
            <p:cNvPr id="257" name="Google Shape;257;p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8"/>
          <p:cNvGrpSpPr/>
          <p:nvPr/>
        </p:nvGrpSpPr>
        <p:grpSpPr>
          <a:xfrm>
            <a:off x="-461734" y="-569572"/>
            <a:ext cx="3344420" cy="7475319"/>
            <a:chOff x="-461734" y="-598600"/>
            <a:chExt cx="3344420" cy="7580186"/>
          </a:xfrm>
        </p:grpSpPr>
        <p:sp>
          <p:nvSpPr>
            <p:cNvPr id="260" name="Google Shape;260;p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8"/>
          <p:cNvSpPr/>
          <p:nvPr/>
        </p:nvSpPr>
        <p:spPr>
          <a:xfrm>
            <a:off x="9067237" y="125521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10922262" y="5598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9199717" y="75038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11054742" y="5696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9316292" y="49142"/>
            <a:ext cx="3344420" cy="7346822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11163727" y="-18877"/>
            <a:ext cx="1489706" cy="3618393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265" y="1591510"/>
            <a:ext cx="10705504" cy="2359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8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270" name="Google Shape;270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73" name="Google Shape;27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545</Words>
  <Application>Microsoft Office PowerPoint</Application>
  <PresentationFormat>Widescreen</PresentationFormat>
  <Paragraphs>103</Paragraphs>
  <Slides>25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Times New Roman</vt:lpstr>
      <vt:lpstr>Calibri</vt:lpstr>
      <vt:lpstr>Arial</vt:lpstr>
      <vt:lpstr>Calibri Light</vt:lpstr>
      <vt:lpstr>Office Theme</vt:lpstr>
      <vt:lpstr>3_Office Theme</vt:lpstr>
      <vt:lpstr>1_Default Design</vt:lpstr>
      <vt:lpstr>1_Office Theme</vt:lpstr>
      <vt:lpstr>2_Office Theme</vt:lpstr>
      <vt:lpstr>PowerPoint Presentation</vt:lpstr>
      <vt:lpstr>PowerPoint Presentation</vt:lpstr>
      <vt:lpstr>Bài học STEM: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HỌC KẾT THÚC!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Nhu Thu Huong</dc:creator>
  <cp:lastModifiedBy>Le Chi</cp:lastModifiedBy>
  <cp:revision>35</cp:revision>
  <dcterms:created xsi:type="dcterms:W3CDTF">2023-09-04T08:16:17Z</dcterms:created>
  <dcterms:modified xsi:type="dcterms:W3CDTF">2024-04-24T05:20:11Z</dcterms:modified>
</cp:coreProperties>
</file>