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9"/>
  </p:notesMasterIdLst>
  <p:sldIdLst>
    <p:sldId id="284" r:id="rId3"/>
    <p:sldId id="305" r:id="rId4"/>
    <p:sldId id="293" r:id="rId5"/>
    <p:sldId id="306" r:id="rId6"/>
    <p:sldId id="307" r:id="rId7"/>
    <p:sldId id="297" r:id="rId8"/>
    <p:sldId id="294" r:id="rId9"/>
    <p:sldId id="298" r:id="rId10"/>
    <p:sldId id="300" r:id="rId11"/>
    <p:sldId id="299" r:id="rId12"/>
    <p:sldId id="303" r:id="rId13"/>
    <p:sldId id="302" r:id="rId14"/>
    <p:sldId id="304" r:id="rId15"/>
    <p:sldId id="295" r:id="rId16"/>
    <p:sldId id="296" r:id="rId17"/>
    <p:sldId id="309" r:id="rId18"/>
  </p:sldIdLst>
  <p:sldSz cx="12192000" cy="68580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0BC8"/>
    <a:srgbClr val="009900"/>
    <a:srgbClr val="0000FF"/>
    <a:srgbClr val="800000"/>
    <a:srgbClr val="D9EDE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66"/>
  </p:normalViewPr>
  <p:slideViewPr>
    <p:cSldViewPr showGuides="1">
      <p:cViewPr varScale="1">
        <p:scale>
          <a:sx n="80" d="100"/>
          <a:sy n="80" d="100"/>
        </p:scale>
        <p:origin x="754" y="48"/>
      </p:cViewPr>
      <p:guideLst>
        <p:guide orient="horz" pos="2160"/>
        <p:guide pos="38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17E16E09-49E4-4FFC-89B2-28A504066746}" type="datetimeFigureOut">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5/11/2024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Fifth level</a:t>
            </a:r>
          </a:p>
        </p:txBody>
      </p:sp>
      <p:sp>
        <p:nvSpPr>
          <p:cNvPr id="6" name="Footer Placeholder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lstStyle/>
          <a:p>
            <a:pPr lvl="0" algn="r">
              <a:buNone/>
            </a:pPr>
            <a:fld id="{9A0DB2DC-4C9A-4742-B13C-FB6460FD3503}" type="slidenum">
              <a:rPr lang="en-US" altLang="vi-VN" sz="1200" dirty="0"/>
              <a:t>‹#›</a:t>
            </a:fld>
            <a:endParaRPr lang="en-US" altLang="vi-VN" sz="1200" dirty="0"/>
          </a:p>
        </p:txBody>
      </p:sp>
    </p:spTree>
    <p:extLst>
      <p:ext uri="{BB962C8B-B14F-4D97-AF65-F5344CB8AC3E}">
        <p14:creationId xmlns:p14="http://schemas.microsoft.com/office/powerpoint/2010/main" val="82872411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a:solidFill>
              <a:srgbClr val="000000">
                <a:alpha val="100000"/>
              </a:srgbClr>
            </a:solidFill>
            <a:miter lim="800000"/>
          </a:ln>
        </p:spPr>
      </p:sp>
      <p:sp>
        <p:nvSpPr>
          <p:cNvPr id="9219" name="Notes Placeholder 2"/>
          <p:cNvSpPr>
            <a:spLocks noGrp="1"/>
          </p:cNvSpPr>
          <p:nvPr>
            <p:ph type="body" idx="1"/>
          </p:nvPr>
        </p:nvSpPr>
        <p:spPr>
          <a:noFill/>
          <a:ln>
            <a:noFill/>
          </a:ln>
        </p:spPr>
        <p:txBody>
          <a:bodyPr wrap="square" lIns="91440" tIns="45720" rIns="91440" bIns="45720" anchor="t" anchorCtr="0"/>
          <a:lstStyle/>
          <a:p>
            <a:pPr lvl="0"/>
            <a:endParaRPr lang="vi-VN" altLang="vi-VN" dirty="0">
              <a:latin typeface="Arial" panose="020B0604020202020204" pitchFamily="34" charset="0"/>
            </a:endParaRPr>
          </a:p>
        </p:txBody>
      </p:sp>
      <p:sp>
        <p:nvSpPr>
          <p:cNvPr id="9220"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fld id="{9A0DB2DC-4C9A-4742-B13C-FB6460FD3503}" type="slidenum">
              <a:rPr lang="en-US" altLang="vi-VN" sz="1200" dirty="0"/>
              <a:t>7</a:t>
            </a:fld>
            <a:endParaRPr lang="en-US" altLang="vi-VN" sz="1200" dirty="0"/>
          </a:p>
        </p:txBody>
      </p:sp>
    </p:spTree>
    <p:extLst>
      <p:ext uri="{BB962C8B-B14F-4D97-AF65-F5344CB8AC3E}">
        <p14:creationId xmlns:p14="http://schemas.microsoft.com/office/powerpoint/2010/main" val="172862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a:solidFill>
              <a:srgbClr val="000000">
                <a:alpha val="100000"/>
              </a:srgbClr>
            </a:solidFill>
            <a:miter lim="800000"/>
          </a:ln>
        </p:spPr>
      </p:sp>
      <p:sp>
        <p:nvSpPr>
          <p:cNvPr id="12291" name="Notes Placeholder 2"/>
          <p:cNvSpPr>
            <a:spLocks noGrp="1"/>
          </p:cNvSpPr>
          <p:nvPr>
            <p:ph type="body" idx="1"/>
          </p:nvPr>
        </p:nvSpPr>
        <p:spPr>
          <a:noFill/>
          <a:ln>
            <a:noFill/>
          </a:ln>
        </p:spPr>
        <p:txBody>
          <a:bodyPr wrap="square" lIns="91440" tIns="45720" rIns="91440" bIns="45720" anchor="t" anchorCtr="0"/>
          <a:lstStyle/>
          <a:p>
            <a:pPr lvl="0"/>
            <a:endParaRPr lang="vi-VN" altLang="vi-VN" dirty="0">
              <a:latin typeface="Arial" panose="020B0604020202020204" pitchFamily="34" charset="0"/>
            </a:endParaRPr>
          </a:p>
        </p:txBody>
      </p:sp>
      <p:sp>
        <p:nvSpPr>
          <p:cNvPr id="12292"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fld id="{9A0DB2DC-4C9A-4742-B13C-FB6460FD3503}" type="slidenum">
              <a:rPr lang="en-US" altLang="vi-VN" sz="1200" dirty="0"/>
              <a:t>9</a:t>
            </a:fld>
            <a:endParaRPr lang="en-US" altLang="vi-VN" sz="1200" dirty="0"/>
          </a:p>
        </p:txBody>
      </p:sp>
    </p:spTree>
    <p:extLst>
      <p:ext uri="{BB962C8B-B14F-4D97-AF65-F5344CB8AC3E}">
        <p14:creationId xmlns:p14="http://schemas.microsoft.com/office/powerpoint/2010/main" val="3366902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a:solidFill>
              <a:srgbClr val="000000">
                <a:alpha val="100000"/>
              </a:srgbClr>
            </a:solidFill>
            <a:miter lim="800000"/>
          </a:ln>
        </p:spPr>
      </p:sp>
      <p:sp>
        <p:nvSpPr>
          <p:cNvPr id="15363" name="Notes Placeholder 2"/>
          <p:cNvSpPr>
            <a:spLocks noGrp="1"/>
          </p:cNvSpPr>
          <p:nvPr>
            <p:ph type="body" idx="1"/>
          </p:nvPr>
        </p:nvSpPr>
        <p:spPr>
          <a:noFill/>
          <a:ln>
            <a:noFill/>
          </a:ln>
        </p:spPr>
        <p:txBody>
          <a:bodyPr wrap="square" lIns="91440" tIns="45720" rIns="91440" bIns="45720" anchor="t" anchorCtr="0"/>
          <a:lstStyle/>
          <a:p>
            <a:pPr lvl="0"/>
            <a:endParaRPr lang="vi-VN" altLang="vi-VN" dirty="0">
              <a:latin typeface="Arial" panose="020B0604020202020204" pitchFamily="34" charset="0"/>
            </a:endParaRPr>
          </a:p>
        </p:txBody>
      </p:sp>
      <p:sp>
        <p:nvSpPr>
          <p:cNvPr id="15364"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fld id="{9A0DB2DC-4C9A-4742-B13C-FB6460FD3503}" type="slidenum">
              <a:rPr lang="en-US" altLang="vi-VN" sz="1200" dirty="0"/>
              <a:t>12</a:t>
            </a:fld>
            <a:endParaRPr lang="en-US" altLang="vi-VN" sz="1200" dirty="0"/>
          </a:p>
        </p:txBody>
      </p:sp>
    </p:spTree>
    <p:extLst>
      <p:ext uri="{BB962C8B-B14F-4D97-AF65-F5344CB8AC3E}">
        <p14:creationId xmlns:p14="http://schemas.microsoft.com/office/powerpoint/2010/main" val="1768155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0"/>
        <p:cNvGrpSpPr/>
        <p:nvPr/>
      </p:nvGrpSpPr>
      <p:grpSpPr>
        <a:xfrm>
          <a:off x="0" y="0"/>
          <a:ext cx="0" cy="0"/>
          <a:chOff x="0" y="0"/>
          <a:chExt cx="0" cy="0"/>
        </a:xfrm>
      </p:grpSpPr>
      <p:sp>
        <p:nvSpPr>
          <p:cNvPr id="2831" name="Google Shape;2831;ge9f097b321_0_30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2" name="Google Shape;2832;ge9f097b321_0_30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58977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61"/>
        <p:cNvGrpSpPr/>
        <p:nvPr/>
      </p:nvGrpSpPr>
      <p:grpSpPr>
        <a:xfrm>
          <a:off x="0" y="0"/>
          <a:ext cx="0" cy="0"/>
          <a:chOff x="0" y="0"/>
          <a:chExt cx="0" cy="0"/>
        </a:xfrm>
      </p:grpSpPr>
      <p:grpSp>
        <p:nvGrpSpPr>
          <p:cNvPr id="62" name="Google Shape;62;p2"/>
          <p:cNvGrpSpPr/>
          <p:nvPr/>
        </p:nvGrpSpPr>
        <p:grpSpPr>
          <a:xfrm>
            <a:off x="444199" y="832501"/>
            <a:ext cx="11281123" cy="5179207"/>
            <a:chOff x="333149" y="624375"/>
            <a:chExt cx="8460842" cy="3884405"/>
          </a:xfrm>
        </p:grpSpPr>
        <p:grpSp>
          <p:nvGrpSpPr>
            <p:cNvPr id="63" name="Google Shape;63;p2"/>
            <p:cNvGrpSpPr/>
            <p:nvPr/>
          </p:nvGrpSpPr>
          <p:grpSpPr>
            <a:xfrm>
              <a:off x="8448509" y="1614245"/>
              <a:ext cx="164588" cy="172807"/>
              <a:chOff x="7482237" y="2937046"/>
              <a:chExt cx="306152" cy="320428"/>
            </a:xfrm>
          </p:grpSpPr>
          <p:sp>
            <p:nvSpPr>
              <p:cNvPr id="64" name="Google Shape;64;p2"/>
              <p:cNvSpPr/>
              <p:nvPr/>
            </p:nvSpPr>
            <p:spPr>
              <a:xfrm>
                <a:off x="7482237" y="3115422"/>
                <a:ext cx="108979" cy="110565"/>
              </a:xfrm>
              <a:custGeom>
                <a:avLst/>
                <a:gdLst/>
                <a:ahLst/>
                <a:cxnLst/>
                <a:rect l="l" t="t" r="r" b="b"/>
                <a:pathLst>
                  <a:path w="1374" h="1394" extrusionOk="0">
                    <a:moveTo>
                      <a:pt x="578" y="0"/>
                    </a:moveTo>
                    <a:cubicBezTo>
                      <a:pt x="239" y="0"/>
                      <a:pt x="1" y="299"/>
                      <a:pt x="21" y="697"/>
                    </a:cubicBezTo>
                    <a:cubicBezTo>
                      <a:pt x="21" y="1026"/>
                      <a:pt x="361" y="1394"/>
                      <a:pt x="617" y="1394"/>
                    </a:cubicBezTo>
                    <a:cubicBezTo>
                      <a:pt x="624" y="1394"/>
                      <a:pt x="631" y="1393"/>
                      <a:pt x="637" y="1393"/>
                    </a:cubicBezTo>
                    <a:cubicBezTo>
                      <a:pt x="916" y="1373"/>
                      <a:pt x="1373" y="896"/>
                      <a:pt x="1373" y="597"/>
                    </a:cubicBezTo>
                    <a:cubicBezTo>
                      <a:pt x="1373" y="319"/>
                      <a:pt x="916" y="0"/>
                      <a:pt x="578"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 name="Google Shape;65;p2"/>
              <p:cNvSpPr/>
              <p:nvPr/>
            </p:nvSpPr>
            <p:spPr>
              <a:xfrm>
                <a:off x="7630553" y="2937046"/>
                <a:ext cx="99461" cy="93274"/>
              </a:xfrm>
              <a:custGeom>
                <a:avLst/>
                <a:gdLst/>
                <a:ahLst/>
                <a:cxnLst/>
                <a:rect l="l" t="t" r="r" b="b"/>
                <a:pathLst>
                  <a:path w="1254" h="1176" extrusionOk="0">
                    <a:moveTo>
                      <a:pt x="534" y="1"/>
                    </a:moveTo>
                    <a:cubicBezTo>
                      <a:pt x="209" y="1"/>
                      <a:pt x="1" y="406"/>
                      <a:pt x="1" y="678"/>
                    </a:cubicBezTo>
                    <a:cubicBezTo>
                      <a:pt x="20" y="857"/>
                      <a:pt x="319" y="1175"/>
                      <a:pt x="458" y="1175"/>
                    </a:cubicBezTo>
                    <a:cubicBezTo>
                      <a:pt x="836" y="1175"/>
                      <a:pt x="1254" y="837"/>
                      <a:pt x="1234" y="499"/>
                    </a:cubicBezTo>
                    <a:cubicBezTo>
                      <a:pt x="1214" y="360"/>
                      <a:pt x="1154" y="161"/>
                      <a:pt x="1035" y="61"/>
                    </a:cubicBezTo>
                    <a:cubicBezTo>
                      <a:pt x="985" y="21"/>
                      <a:pt x="906" y="17"/>
                      <a:pt x="819" y="17"/>
                    </a:cubicBezTo>
                    <a:cubicBezTo>
                      <a:pt x="790" y="17"/>
                      <a:pt x="760" y="17"/>
                      <a:pt x="730" y="17"/>
                    </a:cubicBezTo>
                    <a:cubicBezTo>
                      <a:pt x="670" y="17"/>
                      <a:pt x="611" y="15"/>
                      <a:pt x="558" y="2"/>
                    </a:cubicBezTo>
                    <a:cubicBezTo>
                      <a:pt x="550" y="1"/>
                      <a:pt x="542" y="1"/>
                      <a:pt x="534"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 name="Google Shape;66;p2"/>
              <p:cNvSpPr/>
              <p:nvPr/>
            </p:nvSpPr>
            <p:spPr>
              <a:xfrm>
                <a:off x="7688928" y="3156427"/>
                <a:ext cx="99461" cy="101047"/>
              </a:xfrm>
              <a:custGeom>
                <a:avLst/>
                <a:gdLst/>
                <a:ahLst/>
                <a:cxnLst/>
                <a:rect l="l" t="t" r="r" b="b"/>
                <a:pathLst>
                  <a:path w="1254" h="1274" extrusionOk="0">
                    <a:moveTo>
                      <a:pt x="617" y="1"/>
                    </a:moveTo>
                    <a:cubicBezTo>
                      <a:pt x="379" y="1"/>
                      <a:pt x="1" y="418"/>
                      <a:pt x="1" y="717"/>
                    </a:cubicBezTo>
                    <a:cubicBezTo>
                      <a:pt x="1" y="896"/>
                      <a:pt x="379" y="1274"/>
                      <a:pt x="578" y="1274"/>
                    </a:cubicBezTo>
                    <a:cubicBezTo>
                      <a:pt x="896" y="1274"/>
                      <a:pt x="1254" y="896"/>
                      <a:pt x="1254" y="578"/>
                    </a:cubicBezTo>
                    <a:cubicBezTo>
                      <a:pt x="1254" y="319"/>
                      <a:pt x="896" y="1"/>
                      <a:pt x="617"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7" name="Google Shape;67;p2"/>
            <p:cNvGrpSpPr/>
            <p:nvPr/>
          </p:nvGrpSpPr>
          <p:grpSpPr>
            <a:xfrm>
              <a:off x="333149" y="624375"/>
              <a:ext cx="8460842" cy="3884405"/>
              <a:chOff x="333149" y="624375"/>
              <a:chExt cx="8460842" cy="3884405"/>
            </a:xfrm>
          </p:grpSpPr>
          <p:grpSp>
            <p:nvGrpSpPr>
              <p:cNvPr id="68" name="Google Shape;68;p2"/>
              <p:cNvGrpSpPr/>
              <p:nvPr/>
            </p:nvGrpSpPr>
            <p:grpSpPr>
              <a:xfrm>
                <a:off x="7546239" y="648352"/>
                <a:ext cx="182895" cy="192065"/>
                <a:chOff x="7482237" y="2937046"/>
                <a:chExt cx="306152" cy="320428"/>
              </a:xfrm>
            </p:grpSpPr>
            <p:sp>
              <p:nvSpPr>
                <p:cNvPr id="69" name="Google Shape;69;p2"/>
                <p:cNvSpPr/>
                <p:nvPr/>
              </p:nvSpPr>
              <p:spPr>
                <a:xfrm>
                  <a:off x="7482237" y="3115422"/>
                  <a:ext cx="108979" cy="110565"/>
                </a:xfrm>
                <a:custGeom>
                  <a:avLst/>
                  <a:gdLst/>
                  <a:ahLst/>
                  <a:cxnLst/>
                  <a:rect l="l" t="t" r="r" b="b"/>
                  <a:pathLst>
                    <a:path w="1374" h="1394" extrusionOk="0">
                      <a:moveTo>
                        <a:pt x="578" y="0"/>
                      </a:moveTo>
                      <a:cubicBezTo>
                        <a:pt x="239" y="0"/>
                        <a:pt x="1" y="299"/>
                        <a:pt x="21" y="697"/>
                      </a:cubicBezTo>
                      <a:cubicBezTo>
                        <a:pt x="21" y="1026"/>
                        <a:pt x="361" y="1394"/>
                        <a:pt x="617" y="1394"/>
                      </a:cubicBezTo>
                      <a:cubicBezTo>
                        <a:pt x="624" y="1394"/>
                        <a:pt x="631" y="1393"/>
                        <a:pt x="637" y="1393"/>
                      </a:cubicBezTo>
                      <a:cubicBezTo>
                        <a:pt x="916" y="1373"/>
                        <a:pt x="1373" y="896"/>
                        <a:pt x="1373" y="597"/>
                      </a:cubicBezTo>
                      <a:cubicBezTo>
                        <a:pt x="1373" y="319"/>
                        <a:pt x="916" y="0"/>
                        <a:pt x="578"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 name="Google Shape;70;p2"/>
                <p:cNvSpPr/>
                <p:nvPr/>
              </p:nvSpPr>
              <p:spPr>
                <a:xfrm>
                  <a:off x="7630553" y="2937046"/>
                  <a:ext cx="99461" cy="93274"/>
                </a:xfrm>
                <a:custGeom>
                  <a:avLst/>
                  <a:gdLst/>
                  <a:ahLst/>
                  <a:cxnLst/>
                  <a:rect l="l" t="t" r="r" b="b"/>
                  <a:pathLst>
                    <a:path w="1254" h="1176" extrusionOk="0">
                      <a:moveTo>
                        <a:pt x="534" y="1"/>
                      </a:moveTo>
                      <a:cubicBezTo>
                        <a:pt x="209" y="1"/>
                        <a:pt x="1" y="406"/>
                        <a:pt x="1" y="678"/>
                      </a:cubicBezTo>
                      <a:cubicBezTo>
                        <a:pt x="20" y="857"/>
                        <a:pt x="319" y="1175"/>
                        <a:pt x="458" y="1175"/>
                      </a:cubicBezTo>
                      <a:cubicBezTo>
                        <a:pt x="836" y="1175"/>
                        <a:pt x="1254" y="837"/>
                        <a:pt x="1234" y="499"/>
                      </a:cubicBezTo>
                      <a:cubicBezTo>
                        <a:pt x="1214" y="360"/>
                        <a:pt x="1154" y="161"/>
                        <a:pt x="1035" y="61"/>
                      </a:cubicBezTo>
                      <a:cubicBezTo>
                        <a:pt x="985" y="21"/>
                        <a:pt x="906" y="17"/>
                        <a:pt x="819" y="17"/>
                      </a:cubicBezTo>
                      <a:cubicBezTo>
                        <a:pt x="790" y="17"/>
                        <a:pt x="760" y="17"/>
                        <a:pt x="730" y="17"/>
                      </a:cubicBezTo>
                      <a:cubicBezTo>
                        <a:pt x="670" y="17"/>
                        <a:pt x="611" y="15"/>
                        <a:pt x="558" y="2"/>
                      </a:cubicBezTo>
                      <a:cubicBezTo>
                        <a:pt x="550" y="1"/>
                        <a:pt x="542" y="1"/>
                        <a:pt x="534"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 name="Google Shape;71;p2"/>
                <p:cNvSpPr/>
                <p:nvPr/>
              </p:nvSpPr>
              <p:spPr>
                <a:xfrm>
                  <a:off x="7688928" y="3156427"/>
                  <a:ext cx="99461" cy="101047"/>
                </a:xfrm>
                <a:custGeom>
                  <a:avLst/>
                  <a:gdLst/>
                  <a:ahLst/>
                  <a:cxnLst/>
                  <a:rect l="l" t="t" r="r" b="b"/>
                  <a:pathLst>
                    <a:path w="1254" h="1274" extrusionOk="0">
                      <a:moveTo>
                        <a:pt x="617" y="1"/>
                      </a:moveTo>
                      <a:cubicBezTo>
                        <a:pt x="379" y="1"/>
                        <a:pt x="1" y="418"/>
                        <a:pt x="1" y="717"/>
                      </a:cubicBezTo>
                      <a:cubicBezTo>
                        <a:pt x="1" y="896"/>
                        <a:pt x="379" y="1274"/>
                        <a:pt x="578" y="1274"/>
                      </a:cubicBezTo>
                      <a:cubicBezTo>
                        <a:pt x="896" y="1274"/>
                        <a:pt x="1254" y="896"/>
                        <a:pt x="1254" y="578"/>
                      </a:cubicBezTo>
                      <a:cubicBezTo>
                        <a:pt x="1254" y="319"/>
                        <a:pt x="896" y="1"/>
                        <a:pt x="617"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2" name="Google Shape;72;p2"/>
              <p:cNvGrpSpPr/>
              <p:nvPr/>
            </p:nvGrpSpPr>
            <p:grpSpPr>
              <a:xfrm>
                <a:off x="1884813" y="2175241"/>
                <a:ext cx="131688" cy="145801"/>
                <a:chOff x="392069" y="2889775"/>
                <a:chExt cx="260150" cy="285213"/>
              </a:xfrm>
            </p:grpSpPr>
            <p:sp>
              <p:nvSpPr>
                <p:cNvPr id="73" name="Google Shape;73;p2"/>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 name="Google Shape;74;p2"/>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 name="Google Shape;75;p2"/>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6" name="Google Shape;76;p2"/>
              <p:cNvGrpSpPr/>
              <p:nvPr/>
            </p:nvGrpSpPr>
            <p:grpSpPr>
              <a:xfrm>
                <a:off x="8662308" y="2534935"/>
                <a:ext cx="131683" cy="142196"/>
                <a:chOff x="5977101" y="3004938"/>
                <a:chExt cx="227235" cy="246270"/>
              </a:xfrm>
            </p:grpSpPr>
            <p:sp>
              <p:nvSpPr>
                <p:cNvPr id="77" name="Google Shape;77;p2"/>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8" name="Google Shape;78;p2"/>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9" name="Google Shape;79;p2"/>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80" name="Google Shape;80;p2"/>
              <p:cNvGrpSpPr/>
              <p:nvPr/>
            </p:nvGrpSpPr>
            <p:grpSpPr>
              <a:xfrm>
                <a:off x="6196479" y="695302"/>
                <a:ext cx="182877" cy="192070"/>
                <a:chOff x="1509202" y="3627389"/>
                <a:chExt cx="334389" cy="343350"/>
              </a:xfrm>
            </p:grpSpPr>
            <p:sp>
              <p:nvSpPr>
                <p:cNvPr id="81" name="Google Shape;81;p2"/>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 name="Google Shape;82;p2"/>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3" name="Google Shape;83;p2"/>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 name="Google Shape;84;p2"/>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 name="Google Shape;85;p2"/>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86" name="Google Shape;86;p2"/>
              <p:cNvGrpSpPr/>
              <p:nvPr/>
            </p:nvGrpSpPr>
            <p:grpSpPr>
              <a:xfrm>
                <a:off x="6321953" y="2128971"/>
                <a:ext cx="146317" cy="158031"/>
                <a:chOff x="5977101" y="3004938"/>
                <a:chExt cx="227235" cy="246270"/>
              </a:xfrm>
            </p:grpSpPr>
            <p:sp>
              <p:nvSpPr>
                <p:cNvPr id="87" name="Google Shape;87;p2"/>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8" name="Google Shape;88;p2"/>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9" name="Google Shape;89;p2"/>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0" name="Google Shape;90;p2"/>
              <p:cNvGrpSpPr/>
              <p:nvPr/>
            </p:nvGrpSpPr>
            <p:grpSpPr>
              <a:xfrm>
                <a:off x="1212009" y="1118384"/>
                <a:ext cx="182877" cy="192070"/>
                <a:chOff x="1509202" y="3627389"/>
                <a:chExt cx="334389" cy="343350"/>
              </a:xfrm>
            </p:grpSpPr>
            <p:sp>
              <p:nvSpPr>
                <p:cNvPr id="91" name="Google Shape;91;p2"/>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 name="Google Shape;92;p2"/>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 name="Google Shape;93;p2"/>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 name="Google Shape;94;p2"/>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 name="Google Shape;95;p2"/>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6" name="Google Shape;96;p2"/>
              <p:cNvGrpSpPr/>
              <p:nvPr/>
            </p:nvGrpSpPr>
            <p:grpSpPr>
              <a:xfrm>
                <a:off x="1053822" y="2408952"/>
                <a:ext cx="182877" cy="192070"/>
                <a:chOff x="1509202" y="3627389"/>
                <a:chExt cx="334389" cy="343350"/>
              </a:xfrm>
            </p:grpSpPr>
            <p:sp>
              <p:nvSpPr>
                <p:cNvPr id="97" name="Google Shape;97;p2"/>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8" name="Google Shape;98;p2"/>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9" name="Google Shape;99;p2"/>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0" name="Google Shape;100;p2"/>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1" name="Google Shape;101;p2"/>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02" name="Google Shape;102;p2"/>
              <p:cNvGrpSpPr/>
              <p:nvPr/>
            </p:nvGrpSpPr>
            <p:grpSpPr>
              <a:xfrm>
                <a:off x="333150" y="864396"/>
                <a:ext cx="131688" cy="145801"/>
                <a:chOff x="392069" y="2889775"/>
                <a:chExt cx="260150" cy="285213"/>
              </a:xfrm>
            </p:grpSpPr>
            <p:sp>
              <p:nvSpPr>
                <p:cNvPr id="103" name="Google Shape;103;p2"/>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4" name="Google Shape;104;p2"/>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 name="Google Shape;105;p2"/>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06" name="Google Shape;106;p2"/>
              <p:cNvGrpSpPr/>
              <p:nvPr/>
            </p:nvGrpSpPr>
            <p:grpSpPr>
              <a:xfrm>
                <a:off x="1786281" y="4316710"/>
                <a:ext cx="182877" cy="192070"/>
                <a:chOff x="1509202" y="3627389"/>
                <a:chExt cx="334389" cy="343350"/>
              </a:xfrm>
            </p:grpSpPr>
            <p:sp>
              <p:nvSpPr>
                <p:cNvPr id="107" name="Google Shape;107;p2"/>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 name="Google Shape;108;p2"/>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 name="Google Shape;109;p2"/>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 name="Google Shape;110;p2"/>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 name="Google Shape;111;p2"/>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2" name="Google Shape;112;p2"/>
              <p:cNvGrpSpPr/>
              <p:nvPr/>
            </p:nvGrpSpPr>
            <p:grpSpPr>
              <a:xfrm>
                <a:off x="333149" y="4287850"/>
                <a:ext cx="131688" cy="145801"/>
                <a:chOff x="392069" y="2889775"/>
                <a:chExt cx="260150" cy="285213"/>
              </a:xfrm>
            </p:grpSpPr>
            <p:sp>
              <p:nvSpPr>
                <p:cNvPr id="113" name="Google Shape;113;p2"/>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 name="Google Shape;114;p2"/>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5" name="Google Shape;115;p2"/>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6" name="Google Shape;116;p2"/>
              <p:cNvGrpSpPr/>
              <p:nvPr/>
            </p:nvGrpSpPr>
            <p:grpSpPr>
              <a:xfrm>
                <a:off x="6842675" y="1094413"/>
                <a:ext cx="228602" cy="240023"/>
                <a:chOff x="6842675" y="1094413"/>
                <a:chExt cx="228602" cy="240023"/>
              </a:xfrm>
            </p:grpSpPr>
            <p:sp>
              <p:nvSpPr>
                <p:cNvPr id="117" name="Google Shape;117;p2"/>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8" name="Google Shape;118;p2"/>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9" name="Google Shape;119;p2"/>
              <p:cNvGrpSpPr/>
              <p:nvPr/>
            </p:nvGrpSpPr>
            <p:grpSpPr>
              <a:xfrm>
                <a:off x="333150" y="2652863"/>
                <a:ext cx="228602" cy="240023"/>
                <a:chOff x="6842675" y="1094413"/>
                <a:chExt cx="228602" cy="240023"/>
              </a:xfrm>
            </p:grpSpPr>
            <p:sp>
              <p:nvSpPr>
                <p:cNvPr id="120" name="Google Shape;120;p2"/>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1" name="Google Shape;121;p2"/>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22" name="Google Shape;122;p2"/>
              <p:cNvGrpSpPr/>
              <p:nvPr/>
            </p:nvGrpSpPr>
            <p:grpSpPr>
              <a:xfrm>
                <a:off x="7618850" y="4240738"/>
                <a:ext cx="228602" cy="240023"/>
                <a:chOff x="6842675" y="1094413"/>
                <a:chExt cx="228602" cy="240023"/>
              </a:xfrm>
            </p:grpSpPr>
            <p:sp>
              <p:nvSpPr>
                <p:cNvPr id="123" name="Google Shape;123;p2"/>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4" name="Google Shape;124;p2"/>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25" name="Google Shape;125;p2"/>
              <p:cNvGrpSpPr/>
              <p:nvPr/>
            </p:nvGrpSpPr>
            <p:grpSpPr>
              <a:xfrm>
                <a:off x="1847375" y="624375"/>
                <a:ext cx="228602" cy="240023"/>
                <a:chOff x="6842675" y="1094413"/>
                <a:chExt cx="228602" cy="240023"/>
              </a:xfrm>
            </p:grpSpPr>
            <p:sp>
              <p:nvSpPr>
                <p:cNvPr id="126" name="Google Shape;126;p2"/>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7" name="Google Shape;127;p2"/>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sp>
        <p:nvSpPr>
          <p:cNvPr id="128" name="Google Shape;128;p2"/>
          <p:cNvSpPr txBox="1">
            <a:spLocks noGrp="1"/>
          </p:cNvSpPr>
          <p:nvPr>
            <p:ph type="ctrTitle"/>
          </p:nvPr>
        </p:nvSpPr>
        <p:spPr>
          <a:xfrm>
            <a:off x="1994284" y="3745000"/>
            <a:ext cx="7739200" cy="1790800"/>
          </a:xfrm>
          <a:prstGeom prst="rect">
            <a:avLst/>
          </a:prstGeom>
          <a:noFill/>
          <a:ln>
            <a:noFill/>
          </a:ln>
        </p:spPr>
        <p:txBody>
          <a:bodyPr spcFirstLastPara="1" wrap="square" lIns="91425" tIns="91425" rIns="91425" bIns="91425" anchor="ctr" anchorCtr="0">
            <a:noAutofit/>
          </a:bodyPr>
          <a:lstStyle>
            <a:lvl1pPr lvl="0" algn="ctr">
              <a:lnSpc>
                <a:spcPct val="90000"/>
              </a:lnSpc>
              <a:spcBef>
                <a:spcPts val="0"/>
              </a:spcBef>
              <a:spcAft>
                <a:spcPts val="0"/>
              </a:spcAft>
              <a:buSzPts val="5200"/>
              <a:buNone/>
              <a:defRPr sz="10133"/>
            </a:lvl1pPr>
            <a:lvl2pPr lvl="1" algn="ctr">
              <a:spcBef>
                <a:spcPts val="0"/>
              </a:spcBef>
              <a:spcAft>
                <a:spcPts val="0"/>
              </a:spcAft>
              <a:buClr>
                <a:srgbClr val="191919"/>
              </a:buClr>
              <a:buSzPts val="5200"/>
              <a:buNone/>
              <a:defRPr sz="6933">
                <a:solidFill>
                  <a:srgbClr val="191919"/>
                </a:solidFill>
              </a:defRPr>
            </a:lvl2pPr>
            <a:lvl3pPr lvl="2" algn="ctr">
              <a:spcBef>
                <a:spcPts val="0"/>
              </a:spcBef>
              <a:spcAft>
                <a:spcPts val="0"/>
              </a:spcAft>
              <a:buClr>
                <a:srgbClr val="191919"/>
              </a:buClr>
              <a:buSzPts val="5200"/>
              <a:buNone/>
              <a:defRPr sz="6933">
                <a:solidFill>
                  <a:srgbClr val="191919"/>
                </a:solidFill>
              </a:defRPr>
            </a:lvl3pPr>
            <a:lvl4pPr lvl="3" algn="ctr">
              <a:spcBef>
                <a:spcPts val="0"/>
              </a:spcBef>
              <a:spcAft>
                <a:spcPts val="0"/>
              </a:spcAft>
              <a:buClr>
                <a:srgbClr val="191919"/>
              </a:buClr>
              <a:buSzPts val="5200"/>
              <a:buNone/>
              <a:defRPr sz="6933">
                <a:solidFill>
                  <a:srgbClr val="191919"/>
                </a:solidFill>
              </a:defRPr>
            </a:lvl4pPr>
            <a:lvl5pPr lvl="4" algn="ctr">
              <a:spcBef>
                <a:spcPts val="0"/>
              </a:spcBef>
              <a:spcAft>
                <a:spcPts val="0"/>
              </a:spcAft>
              <a:buClr>
                <a:srgbClr val="191919"/>
              </a:buClr>
              <a:buSzPts val="5200"/>
              <a:buNone/>
              <a:defRPr sz="6933">
                <a:solidFill>
                  <a:srgbClr val="191919"/>
                </a:solidFill>
              </a:defRPr>
            </a:lvl5pPr>
            <a:lvl6pPr lvl="5" algn="ctr">
              <a:spcBef>
                <a:spcPts val="0"/>
              </a:spcBef>
              <a:spcAft>
                <a:spcPts val="0"/>
              </a:spcAft>
              <a:buClr>
                <a:srgbClr val="191919"/>
              </a:buClr>
              <a:buSzPts val="5200"/>
              <a:buNone/>
              <a:defRPr sz="6933">
                <a:solidFill>
                  <a:srgbClr val="191919"/>
                </a:solidFill>
              </a:defRPr>
            </a:lvl6pPr>
            <a:lvl7pPr lvl="6" algn="ctr">
              <a:spcBef>
                <a:spcPts val="0"/>
              </a:spcBef>
              <a:spcAft>
                <a:spcPts val="0"/>
              </a:spcAft>
              <a:buClr>
                <a:srgbClr val="191919"/>
              </a:buClr>
              <a:buSzPts val="5200"/>
              <a:buNone/>
              <a:defRPr sz="6933">
                <a:solidFill>
                  <a:srgbClr val="191919"/>
                </a:solidFill>
              </a:defRPr>
            </a:lvl7pPr>
            <a:lvl8pPr lvl="7" algn="ctr">
              <a:spcBef>
                <a:spcPts val="0"/>
              </a:spcBef>
              <a:spcAft>
                <a:spcPts val="0"/>
              </a:spcAft>
              <a:buClr>
                <a:srgbClr val="191919"/>
              </a:buClr>
              <a:buSzPts val="5200"/>
              <a:buNone/>
              <a:defRPr sz="6933">
                <a:solidFill>
                  <a:srgbClr val="191919"/>
                </a:solidFill>
              </a:defRPr>
            </a:lvl8pPr>
            <a:lvl9pPr lvl="8" algn="ctr">
              <a:spcBef>
                <a:spcPts val="0"/>
              </a:spcBef>
              <a:spcAft>
                <a:spcPts val="0"/>
              </a:spcAft>
              <a:buClr>
                <a:srgbClr val="191919"/>
              </a:buClr>
              <a:buSzPts val="5200"/>
              <a:buNone/>
              <a:defRPr sz="6933">
                <a:solidFill>
                  <a:srgbClr val="191919"/>
                </a:solidFill>
              </a:defRPr>
            </a:lvl9pPr>
          </a:lstStyle>
          <a:p>
            <a:endParaRPr/>
          </a:p>
        </p:txBody>
      </p:sp>
      <p:sp>
        <p:nvSpPr>
          <p:cNvPr id="129" name="Google Shape;129;p2"/>
          <p:cNvSpPr txBox="1">
            <a:spLocks noGrp="1"/>
          </p:cNvSpPr>
          <p:nvPr>
            <p:ph type="subTitle" idx="1"/>
          </p:nvPr>
        </p:nvSpPr>
        <p:spPr>
          <a:xfrm>
            <a:off x="2947884" y="5465700"/>
            <a:ext cx="5832000" cy="5460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Tree>
    <p:extLst>
      <p:ext uri="{BB962C8B-B14F-4D97-AF65-F5344CB8AC3E}">
        <p14:creationId xmlns:p14="http://schemas.microsoft.com/office/powerpoint/2010/main" val="22127311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2"/>
        <p:cNvGrpSpPr/>
        <p:nvPr/>
      </p:nvGrpSpPr>
      <p:grpSpPr>
        <a:xfrm>
          <a:off x="0" y="0"/>
          <a:ext cx="0" cy="0"/>
          <a:chOff x="0" y="0"/>
          <a:chExt cx="0" cy="0"/>
        </a:xfrm>
      </p:grpSpPr>
      <p:grpSp>
        <p:nvGrpSpPr>
          <p:cNvPr id="203" name="Google Shape;203;p4"/>
          <p:cNvGrpSpPr/>
          <p:nvPr/>
        </p:nvGrpSpPr>
        <p:grpSpPr>
          <a:xfrm>
            <a:off x="240112" y="307333"/>
            <a:ext cx="11570323" cy="3047880"/>
            <a:chOff x="180084" y="230500"/>
            <a:chExt cx="8677742" cy="2285910"/>
          </a:xfrm>
        </p:grpSpPr>
        <p:grpSp>
          <p:nvGrpSpPr>
            <p:cNvPr id="204" name="Google Shape;204;p4"/>
            <p:cNvGrpSpPr/>
            <p:nvPr/>
          </p:nvGrpSpPr>
          <p:grpSpPr>
            <a:xfrm>
              <a:off x="311775" y="496450"/>
              <a:ext cx="228602" cy="240023"/>
              <a:chOff x="6842675" y="1094413"/>
              <a:chExt cx="228602" cy="240023"/>
            </a:xfrm>
          </p:grpSpPr>
          <p:sp>
            <p:nvSpPr>
              <p:cNvPr id="205" name="Google Shape;205;p4"/>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 name="Google Shape;206;p4"/>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7" name="Google Shape;207;p4"/>
            <p:cNvGrpSpPr/>
            <p:nvPr/>
          </p:nvGrpSpPr>
          <p:grpSpPr>
            <a:xfrm>
              <a:off x="6574976" y="752941"/>
              <a:ext cx="131688" cy="145801"/>
              <a:chOff x="392069" y="2889775"/>
              <a:chExt cx="260150" cy="285213"/>
            </a:xfrm>
          </p:grpSpPr>
          <p:sp>
            <p:nvSpPr>
              <p:cNvPr id="208" name="Google Shape;208;p4"/>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9" name="Google Shape;209;p4"/>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0" name="Google Shape;210;p4"/>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11" name="Google Shape;211;p4"/>
            <p:cNvGrpSpPr/>
            <p:nvPr/>
          </p:nvGrpSpPr>
          <p:grpSpPr>
            <a:xfrm>
              <a:off x="7269309" y="465850"/>
              <a:ext cx="131682" cy="138301"/>
              <a:chOff x="1509202" y="3627389"/>
              <a:chExt cx="334389" cy="343350"/>
            </a:xfrm>
          </p:grpSpPr>
          <p:sp>
            <p:nvSpPr>
              <p:cNvPr id="212" name="Google Shape;212;p4"/>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3" name="Google Shape;213;p4"/>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4" name="Google Shape;214;p4"/>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5" name="Google Shape;215;p4"/>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6" name="Google Shape;216;p4"/>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17" name="Google Shape;217;p4"/>
            <p:cNvGrpSpPr/>
            <p:nvPr/>
          </p:nvGrpSpPr>
          <p:grpSpPr>
            <a:xfrm>
              <a:off x="180084" y="1672375"/>
              <a:ext cx="131682" cy="138301"/>
              <a:chOff x="1509202" y="3627389"/>
              <a:chExt cx="334389" cy="343350"/>
            </a:xfrm>
          </p:grpSpPr>
          <p:sp>
            <p:nvSpPr>
              <p:cNvPr id="218" name="Google Shape;218;p4"/>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9" name="Google Shape;219;p4"/>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0" name="Google Shape;220;p4"/>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1" name="Google Shape;221;p4"/>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2" name="Google Shape;222;p4"/>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23" name="Google Shape;223;p4"/>
            <p:cNvGrpSpPr/>
            <p:nvPr/>
          </p:nvGrpSpPr>
          <p:grpSpPr>
            <a:xfrm>
              <a:off x="8726138" y="1606166"/>
              <a:ext cx="131688" cy="145801"/>
              <a:chOff x="392069" y="2889775"/>
              <a:chExt cx="260150" cy="285213"/>
            </a:xfrm>
          </p:grpSpPr>
          <p:sp>
            <p:nvSpPr>
              <p:cNvPr id="224" name="Google Shape;224;p4"/>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5" name="Google Shape;225;p4"/>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6" name="Google Shape;226;p4"/>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27" name="Google Shape;227;p4"/>
            <p:cNvGrpSpPr/>
            <p:nvPr/>
          </p:nvGrpSpPr>
          <p:grpSpPr>
            <a:xfrm>
              <a:off x="421638" y="2276388"/>
              <a:ext cx="228602" cy="240023"/>
              <a:chOff x="6842675" y="1094413"/>
              <a:chExt cx="228602" cy="240023"/>
            </a:xfrm>
          </p:grpSpPr>
          <p:sp>
            <p:nvSpPr>
              <p:cNvPr id="228" name="Google Shape;228;p4"/>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9" name="Google Shape;229;p4"/>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30" name="Google Shape;230;p4"/>
            <p:cNvGrpSpPr/>
            <p:nvPr/>
          </p:nvGrpSpPr>
          <p:grpSpPr>
            <a:xfrm>
              <a:off x="5518484" y="465850"/>
              <a:ext cx="131682" cy="138301"/>
              <a:chOff x="1509202" y="3627389"/>
              <a:chExt cx="334389" cy="343350"/>
            </a:xfrm>
          </p:grpSpPr>
          <p:sp>
            <p:nvSpPr>
              <p:cNvPr id="231" name="Google Shape;231;p4"/>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2" name="Google Shape;232;p4"/>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3" name="Google Shape;233;p4"/>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4" name="Google Shape;234;p4"/>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5" name="Google Shape;235;p4"/>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36" name="Google Shape;236;p4"/>
            <p:cNvGrpSpPr/>
            <p:nvPr/>
          </p:nvGrpSpPr>
          <p:grpSpPr>
            <a:xfrm>
              <a:off x="1935234" y="230500"/>
              <a:ext cx="131682" cy="138301"/>
              <a:chOff x="1509202" y="3627389"/>
              <a:chExt cx="334389" cy="343350"/>
            </a:xfrm>
          </p:grpSpPr>
          <p:sp>
            <p:nvSpPr>
              <p:cNvPr id="237" name="Google Shape;237;p4"/>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8" name="Google Shape;238;p4"/>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9" name="Google Shape;239;p4"/>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0" name="Google Shape;240;p4"/>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1" name="Google Shape;241;p4"/>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sp>
        <p:nvSpPr>
          <p:cNvPr id="242" name="Google Shape;242;p4"/>
          <p:cNvSpPr txBox="1">
            <a:spLocks noGrp="1"/>
          </p:cNvSpPr>
          <p:nvPr>
            <p:ph type="title"/>
          </p:nvPr>
        </p:nvSpPr>
        <p:spPr>
          <a:xfrm>
            <a:off x="960000" y="719328"/>
            <a:ext cx="10272000" cy="763600"/>
          </a:xfrm>
          <a:prstGeom prst="rect">
            <a:avLst/>
          </a:prstGeom>
        </p:spPr>
        <p:txBody>
          <a:bodyPr spcFirstLastPara="1" wrap="square" lIns="91425" tIns="91425" rIns="91425" bIns="91425" anchor="ctr" anchorCtr="0">
            <a:noAutofit/>
          </a:bodyPr>
          <a:lstStyle>
            <a:lvl1pPr lvl="0" rtl="0">
              <a:spcBef>
                <a:spcPts val="0"/>
              </a:spcBef>
              <a:spcAft>
                <a:spcPts val="0"/>
              </a:spcAft>
              <a:buSzPts val="4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43" name="Google Shape;243;p4"/>
          <p:cNvSpPr txBox="1">
            <a:spLocks noGrp="1"/>
          </p:cNvSpPr>
          <p:nvPr>
            <p:ph type="body" idx="1"/>
          </p:nvPr>
        </p:nvSpPr>
        <p:spPr>
          <a:xfrm>
            <a:off x="960000" y="1628300"/>
            <a:ext cx="10272000" cy="4516400"/>
          </a:xfrm>
          <a:prstGeom prst="rect">
            <a:avLst/>
          </a:prstGeom>
        </p:spPr>
        <p:txBody>
          <a:bodyPr spcFirstLastPara="1" wrap="square" lIns="91425" tIns="91425" rIns="91425" bIns="91425" anchor="b" anchorCtr="0">
            <a:noAutofit/>
          </a:bodyPr>
          <a:lstStyle>
            <a:lvl1pPr marL="609585" lvl="0" indent="-406390" rtl="0">
              <a:lnSpc>
                <a:spcPct val="100000"/>
              </a:lnSpc>
              <a:spcBef>
                <a:spcPts val="0"/>
              </a:spcBef>
              <a:spcAft>
                <a:spcPts val="0"/>
              </a:spcAft>
              <a:buClr>
                <a:srgbClr val="434343"/>
              </a:buClr>
              <a:buSzPts val="1200"/>
              <a:buAutoNum type="arabicPeriod"/>
              <a:defRPr sz="1400">
                <a:solidFill>
                  <a:srgbClr val="434343"/>
                </a:solidFill>
              </a:defRPr>
            </a:lvl1pPr>
            <a:lvl2pPr marL="1219170" lvl="1" indent="-406390" rtl="0">
              <a:lnSpc>
                <a:spcPct val="115000"/>
              </a:lnSpc>
              <a:spcBef>
                <a:spcPts val="0"/>
              </a:spcBef>
              <a:spcAft>
                <a:spcPts val="0"/>
              </a:spcAft>
              <a:buClr>
                <a:srgbClr val="434343"/>
              </a:buClr>
              <a:buSzPts val="1200"/>
              <a:buFont typeface="Roboto Condensed Light"/>
              <a:buAutoNum type="alphaLcPeriod"/>
              <a:defRPr>
                <a:solidFill>
                  <a:srgbClr val="434343"/>
                </a:solidFill>
              </a:defRPr>
            </a:lvl2pPr>
            <a:lvl3pPr marL="1828754" lvl="2" indent="-406390" rtl="0">
              <a:lnSpc>
                <a:spcPct val="115000"/>
              </a:lnSpc>
              <a:spcBef>
                <a:spcPts val="0"/>
              </a:spcBef>
              <a:spcAft>
                <a:spcPts val="0"/>
              </a:spcAft>
              <a:buClr>
                <a:srgbClr val="434343"/>
              </a:buClr>
              <a:buSzPts val="1200"/>
              <a:buFont typeface="Roboto Condensed Light"/>
              <a:buAutoNum type="romanLcPeriod"/>
              <a:defRPr>
                <a:solidFill>
                  <a:srgbClr val="434343"/>
                </a:solidFill>
              </a:defRPr>
            </a:lvl3pPr>
            <a:lvl4pPr marL="2438339" lvl="3" indent="-406390" rtl="0">
              <a:lnSpc>
                <a:spcPct val="115000"/>
              </a:lnSpc>
              <a:spcBef>
                <a:spcPts val="0"/>
              </a:spcBef>
              <a:spcAft>
                <a:spcPts val="0"/>
              </a:spcAft>
              <a:buClr>
                <a:srgbClr val="434343"/>
              </a:buClr>
              <a:buSzPts val="1200"/>
              <a:buFont typeface="Roboto Condensed Light"/>
              <a:buAutoNum type="arabicPeriod"/>
              <a:defRPr>
                <a:solidFill>
                  <a:srgbClr val="434343"/>
                </a:solidFill>
              </a:defRPr>
            </a:lvl4pPr>
            <a:lvl5pPr marL="3047924" lvl="4" indent="-406390" rtl="0">
              <a:lnSpc>
                <a:spcPct val="115000"/>
              </a:lnSpc>
              <a:spcBef>
                <a:spcPts val="0"/>
              </a:spcBef>
              <a:spcAft>
                <a:spcPts val="0"/>
              </a:spcAft>
              <a:buClr>
                <a:srgbClr val="434343"/>
              </a:buClr>
              <a:buSzPts val="1200"/>
              <a:buFont typeface="Roboto Condensed Light"/>
              <a:buAutoNum type="alphaLcPeriod"/>
              <a:defRPr>
                <a:solidFill>
                  <a:srgbClr val="434343"/>
                </a:solidFill>
              </a:defRPr>
            </a:lvl5pPr>
            <a:lvl6pPr marL="3657509" lvl="5" indent="-406390" rtl="0">
              <a:lnSpc>
                <a:spcPct val="115000"/>
              </a:lnSpc>
              <a:spcBef>
                <a:spcPts val="0"/>
              </a:spcBef>
              <a:spcAft>
                <a:spcPts val="0"/>
              </a:spcAft>
              <a:buClr>
                <a:srgbClr val="434343"/>
              </a:buClr>
              <a:buSzPts val="1200"/>
              <a:buFont typeface="Roboto Condensed Light"/>
              <a:buAutoNum type="romanLcPeriod"/>
              <a:defRPr>
                <a:solidFill>
                  <a:srgbClr val="434343"/>
                </a:solidFill>
              </a:defRPr>
            </a:lvl6pPr>
            <a:lvl7pPr marL="4267093" lvl="6" indent="-406390" rtl="0">
              <a:lnSpc>
                <a:spcPct val="115000"/>
              </a:lnSpc>
              <a:spcBef>
                <a:spcPts val="0"/>
              </a:spcBef>
              <a:spcAft>
                <a:spcPts val="0"/>
              </a:spcAft>
              <a:buClr>
                <a:srgbClr val="434343"/>
              </a:buClr>
              <a:buSzPts val="1200"/>
              <a:buFont typeface="Roboto Condensed Light"/>
              <a:buAutoNum type="arabicPeriod"/>
              <a:defRPr>
                <a:solidFill>
                  <a:srgbClr val="434343"/>
                </a:solidFill>
              </a:defRPr>
            </a:lvl7pPr>
            <a:lvl8pPr marL="4876678" lvl="7" indent="-406390" rtl="0">
              <a:lnSpc>
                <a:spcPct val="115000"/>
              </a:lnSpc>
              <a:spcBef>
                <a:spcPts val="0"/>
              </a:spcBef>
              <a:spcAft>
                <a:spcPts val="0"/>
              </a:spcAft>
              <a:buClr>
                <a:srgbClr val="434343"/>
              </a:buClr>
              <a:buSzPts val="1200"/>
              <a:buFont typeface="Roboto Condensed Light"/>
              <a:buAutoNum type="alphaLcPeriod"/>
              <a:defRPr>
                <a:solidFill>
                  <a:srgbClr val="434343"/>
                </a:solidFill>
              </a:defRPr>
            </a:lvl8pPr>
            <a:lvl9pPr marL="5486263" lvl="8" indent="-406390" rtl="0">
              <a:lnSpc>
                <a:spcPct val="115000"/>
              </a:lnSpc>
              <a:spcBef>
                <a:spcPts val="0"/>
              </a:spcBef>
              <a:spcAft>
                <a:spcPts val="0"/>
              </a:spcAft>
              <a:buClr>
                <a:srgbClr val="434343"/>
              </a:buClr>
              <a:buSzPts val="1200"/>
              <a:buFont typeface="Roboto Condensed Light"/>
              <a:buAutoNum type="romanLcPeriod"/>
              <a:defRPr>
                <a:solidFill>
                  <a:srgbClr val="434343"/>
                </a:solidFill>
              </a:defRPr>
            </a:lvl9pPr>
          </a:lstStyle>
          <a:p>
            <a:endParaRPr/>
          </a:p>
        </p:txBody>
      </p:sp>
    </p:spTree>
    <p:extLst>
      <p:ext uri="{BB962C8B-B14F-4D97-AF65-F5344CB8AC3E}">
        <p14:creationId xmlns:p14="http://schemas.microsoft.com/office/powerpoint/2010/main" val="30681159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1"/>
        <p:cNvGrpSpPr/>
        <p:nvPr/>
      </p:nvGrpSpPr>
      <p:grpSpPr>
        <a:xfrm>
          <a:off x="0" y="0"/>
          <a:ext cx="0" cy="0"/>
          <a:chOff x="0" y="0"/>
          <a:chExt cx="0" cy="0"/>
        </a:xfrm>
      </p:grpSpPr>
      <p:sp>
        <p:nvSpPr>
          <p:cNvPr id="422" name="Google Shape;422;p8"/>
          <p:cNvSpPr txBox="1">
            <a:spLocks noGrp="1"/>
          </p:cNvSpPr>
          <p:nvPr>
            <p:ph type="title"/>
          </p:nvPr>
        </p:nvSpPr>
        <p:spPr>
          <a:xfrm>
            <a:off x="5049033" y="1285133"/>
            <a:ext cx="5589200" cy="26492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6000"/>
              <a:buNone/>
              <a:defRPr sz="9200">
                <a:solidFill>
                  <a:schemeClr val="lt1"/>
                </a:solidFill>
              </a:defRPr>
            </a:lvl1pPr>
            <a:lvl2pPr lvl="1" algn="ctr">
              <a:spcBef>
                <a:spcPts val="0"/>
              </a:spcBef>
              <a:spcAft>
                <a:spcPts val="0"/>
              </a:spcAft>
              <a:buSzPts val="6000"/>
              <a:buNone/>
              <a:defRPr sz="8000"/>
            </a:lvl2pPr>
            <a:lvl3pPr lvl="2" algn="ctr">
              <a:spcBef>
                <a:spcPts val="0"/>
              </a:spcBef>
              <a:spcAft>
                <a:spcPts val="0"/>
              </a:spcAft>
              <a:buSzPts val="6000"/>
              <a:buNone/>
              <a:defRPr sz="8000"/>
            </a:lvl3pPr>
            <a:lvl4pPr lvl="3" algn="ctr">
              <a:spcBef>
                <a:spcPts val="0"/>
              </a:spcBef>
              <a:spcAft>
                <a:spcPts val="0"/>
              </a:spcAft>
              <a:buSzPts val="6000"/>
              <a:buNone/>
              <a:defRPr sz="8000"/>
            </a:lvl4pPr>
            <a:lvl5pPr lvl="4" algn="ctr">
              <a:spcBef>
                <a:spcPts val="0"/>
              </a:spcBef>
              <a:spcAft>
                <a:spcPts val="0"/>
              </a:spcAft>
              <a:buSzPts val="6000"/>
              <a:buNone/>
              <a:defRPr sz="8000"/>
            </a:lvl5pPr>
            <a:lvl6pPr lvl="5" algn="ctr">
              <a:spcBef>
                <a:spcPts val="0"/>
              </a:spcBef>
              <a:spcAft>
                <a:spcPts val="0"/>
              </a:spcAft>
              <a:buSzPts val="6000"/>
              <a:buNone/>
              <a:defRPr sz="8000"/>
            </a:lvl6pPr>
            <a:lvl7pPr lvl="6" algn="ctr">
              <a:spcBef>
                <a:spcPts val="0"/>
              </a:spcBef>
              <a:spcAft>
                <a:spcPts val="0"/>
              </a:spcAft>
              <a:buSzPts val="6000"/>
              <a:buNone/>
              <a:defRPr sz="8000"/>
            </a:lvl7pPr>
            <a:lvl8pPr lvl="7" algn="ctr">
              <a:spcBef>
                <a:spcPts val="0"/>
              </a:spcBef>
              <a:spcAft>
                <a:spcPts val="0"/>
              </a:spcAft>
              <a:buSzPts val="6000"/>
              <a:buNone/>
              <a:defRPr sz="8000"/>
            </a:lvl8pPr>
            <a:lvl9pPr lvl="8" algn="ctr">
              <a:spcBef>
                <a:spcPts val="0"/>
              </a:spcBef>
              <a:spcAft>
                <a:spcPts val="0"/>
              </a:spcAft>
              <a:buSzPts val="6000"/>
              <a:buNone/>
              <a:defRPr sz="8000"/>
            </a:lvl9pPr>
          </a:lstStyle>
          <a:p>
            <a:endParaRPr/>
          </a:p>
        </p:txBody>
      </p:sp>
      <p:grpSp>
        <p:nvGrpSpPr>
          <p:cNvPr id="423" name="Google Shape;423;p8"/>
          <p:cNvGrpSpPr/>
          <p:nvPr/>
        </p:nvGrpSpPr>
        <p:grpSpPr>
          <a:xfrm>
            <a:off x="1170934" y="959303"/>
            <a:ext cx="10553927" cy="5013300"/>
            <a:chOff x="878200" y="719477"/>
            <a:chExt cx="7915445" cy="3759975"/>
          </a:xfrm>
        </p:grpSpPr>
        <p:grpSp>
          <p:nvGrpSpPr>
            <p:cNvPr id="424" name="Google Shape;424;p8"/>
            <p:cNvGrpSpPr/>
            <p:nvPr/>
          </p:nvGrpSpPr>
          <p:grpSpPr>
            <a:xfrm>
              <a:off x="2421063" y="1131191"/>
              <a:ext cx="131688" cy="145801"/>
              <a:chOff x="392069" y="2889775"/>
              <a:chExt cx="260150" cy="285213"/>
            </a:xfrm>
          </p:grpSpPr>
          <p:sp>
            <p:nvSpPr>
              <p:cNvPr id="425" name="Google Shape;425;p8"/>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6" name="Google Shape;426;p8"/>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7" name="Google Shape;427;p8"/>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28" name="Google Shape;428;p8"/>
            <p:cNvGrpSpPr/>
            <p:nvPr/>
          </p:nvGrpSpPr>
          <p:grpSpPr>
            <a:xfrm>
              <a:off x="1394429" y="719477"/>
              <a:ext cx="182877" cy="192070"/>
              <a:chOff x="1509202" y="3627389"/>
              <a:chExt cx="334389" cy="343350"/>
            </a:xfrm>
          </p:grpSpPr>
          <p:sp>
            <p:nvSpPr>
              <p:cNvPr id="429" name="Google Shape;429;p8"/>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0" name="Google Shape;430;p8"/>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1" name="Google Shape;431;p8"/>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2" name="Google Shape;432;p8"/>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3" name="Google Shape;433;p8"/>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34" name="Google Shape;434;p8"/>
            <p:cNvGrpSpPr/>
            <p:nvPr/>
          </p:nvGrpSpPr>
          <p:grpSpPr>
            <a:xfrm>
              <a:off x="8647328" y="4321421"/>
              <a:ext cx="146317" cy="158031"/>
              <a:chOff x="5977101" y="3004938"/>
              <a:chExt cx="227235" cy="246270"/>
            </a:xfrm>
          </p:grpSpPr>
          <p:sp>
            <p:nvSpPr>
              <p:cNvPr id="435" name="Google Shape;435;p8"/>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6" name="Google Shape;436;p8"/>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7" name="Google Shape;437;p8"/>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38" name="Google Shape;438;p8"/>
            <p:cNvGrpSpPr/>
            <p:nvPr/>
          </p:nvGrpSpPr>
          <p:grpSpPr>
            <a:xfrm>
              <a:off x="6743421" y="3472321"/>
              <a:ext cx="182877" cy="192070"/>
              <a:chOff x="1509202" y="3627389"/>
              <a:chExt cx="334389" cy="343350"/>
            </a:xfrm>
          </p:grpSpPr>
          <p:sp>
            <p:nvSpPr>
              <p:cNvPr id="439" name="Google Shape;439;p8"/>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0" name="Google Shape;440;p8"/>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1" name="Google Shape;441;p8"/>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2" name="Google Shape;442;p8"/>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3" name="Google Shape;443;p8"/>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44" name="Google Shape;444;p8"/>
            <p:cNvGrpSpPr/>
            <p:nvPr/>
          </p:nvGrpSpPr>
          <p:grpSpPr>
            <a:xfrm>
              <a:off x="4239872" y="4159652"/>
              <a:ext cx="182877" cy="192070"/>
              <a:chOff x="1509202" y="3627389"/>
              <a:chExt cx="334389" cy="343350"/>
            </a:xfrm>
          </p:grpSpPr>
          <p:sp>
            <p:nvSpPr>
              <p:cNvPr id="445" name="Google Shape;445;p8"/>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6" name="Google Shape;446;p8"/>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7" name="Google Shape;447;p8"/>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8" name="Google Shape;448;p8"/>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9" name="Google Shape;449;p8"/>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50" name="Google Shape;450;p8"/>
            <p:cNvGrpSpPr/>
            <p:nvPr/>
          </p:nvGrpSpPr>
          <p:grpSpPr>
            <a:xfrm>
              <a:off x="4939350" y="3448338"/>
              <a:ext cx="228602" cy="240023"/>
              <a:chOff x="6842675" y="1094413"/>
              <a:chExt cx="228602" cy="240023"/>
            </a:xfrm>
          </p:grpSpPr>
          <p:sp>
            <p:nvSpPr>
              <p:cNvPr id="451" name="Google Shape;451;p8"/>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2" name="Google Shape;452;p8"/>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53" name="Google Shape;453;p8"/>
            <p:cNvGrpSpPr/>
            <p:nvPr/>
          </p:nvGrpSpPr>
          <p:grpSpPr>
            <a:xfrm>
              <a:off x="878200" y="1169925"/>
              <a:ext cx="228602" cy="240023"/>
              <a:chOff x="6842675" y="1094413"/>
              <a:chExt cx="228602" cy="240023"/>
            </a:xfrm>
          </p:grpSpPr>
          <p:sp>
            <p:nvSpPr>
              <p:cNvPr id="454" name="Google Shape;454;p8"/>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5" name="Google Shape;455;p8"/>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spTree>
    <p:extLst>
      <p:ext uri="{BB962C8B-B14F-4D97-AF65-F5344CB8AC3E}">
        <p14:creationId xmlns:p14="http://schemas.microsoft.com/office/powerpoint/2010/main" val="9069657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9"/>
        <p:cNvGrpSpPr/>
        <p:nvPr/>
      </p:nvGrpSpPr>
      <p:grpSpPr>
        <a:xfrm>
          <a:off x="0" y="0"/>
          <a:ext cx="0" cy="0"/>
          <a:chOff x="0" y="0"/>
          <a:chExt cx="0" cy="0"/>
        </a:xfrm>
      </p:grpSpPr>
    </p:spTree>
    <p:extLst>
      <p:ext uri="{BB962C8B-B14F-4D97-AF65-F5344CB8AC3E}">
        <p14:creationId xmlns:p14="http://schemas.microsoft.com/office/powerpoint/2010/main" val="14803866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600"/>
        <p:cNvGrpSpPr/>
        <p:nvPr/>
      </p:nvGrpSpPr>
      <p:grpSpPr>
        <a:xfrm>
          <a:off x="0" y="0"/>
          <a:ext cx="0" cy="0"/>
          <a:chOff x="0" y="0"/>
          <a:chExt cx="0" cy="0"/>
        </a:xfrm>
      </p:grpSpPr>
      <p:sp>
        <p:nvSpPr>
          <p:cNvPr id="601" name="Google Shape;601;p13"/>
          <p:cNvSpPr txBox="1">
            <a:spLocks noGrp="1"/>
          </p:cNvSpPr>
          <p:nvPr>
            <p:ph type="title" hasCustomPrompt="1"/>
          </p:nvPr>
        </p:nvSpPr>
        <p:spPr>
          <a:xfrm>
            <a:off x="1038567" y="1733876"/>
            <a:ext cx="1219200" cy="647200"/>
          </a:xfrm>
          <a:prstGeom prst="rect">
            <a:avLst/>
          </a:prstGeom>
        </p:spPr>
        <p:txBody>
          <a:bodyPr spcFirstLastPara="1" wrap="square" lIns="90000" tIns="252000" rIns="91425" bIns="0" anchor="ctr" anchorCtr="0">
            <a:noAutofit/>
          </a:bodyPr>
          <a:lstStyle>
            <a:lvl1pPr lvl="0" rtl="0">
              <a:lnSpc>
                <a:spcPct val="115000"/>
              </a:lnSpc>
              <a:spcBef>
                <a:spcPts val="0"/>
              </a:spcBef>
              <a:spcAft>
                <a:spcPts val="0"/>
              </a:spcAft>
              <a:buClr>
                <a:schemeClr val="lt1"/>
              </a:buClr>
              <a:buSzPts val="3000"/>
              <a:buNone/>
              <a:defRPr sz="4000">
                <a:solidFill>
                  <a:schemeClr val="lt1"/>
                </a:solidFill>
              </a:defRPr>
            </a:lvl1pPr>
            <a:lvl2pPr lvl="1" rtl="0">
              <a:spcBef>
                <a:spcPts val="0"/>
              </a:spcBef>
              <a:spcAft>
                <a:spcPts val="0"/>
              </a:spcAft>
              <a:buClr>
                <a:schemeClr val="lt1"/>
              </a:buClr>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r>
              <a:t>xx%</a:t>
            </a:r>
          </a:p>
        </p:txBody>
      </p:sp>
      <p:sp>
        <p:nvSpPr>
          <p:cNvPr id="602" name="Google Shape;602;p13"/>
          <p:cNvSpPr txBox="1">
            <a:spLocks noGrp="1"/>
          </p:cNvSpPr>
          <p:nvPr>
            <p:ph type="title" idx="2" hasCustomPrompt="1"/>
          </p:nvPr>
        </p:nvSpPr>
        <p:spPr>
          <a:xfrm>
            <a:off x="4601619" y="1733876"/>
            <a:ext cx="1219200" cy="647200"/>
          </a:xfrm>
          <a:prstGeom prst="rect">
            <a:avLst/>
          </a:prstGeom>
        </p:spPr>
        <p:txBody>
          <a:bodyPr spcFirstLastPara="1" wrap="square" lIns="90000" tIns="252000" rIns="91425" bIns="0" anchor="ctr" anchorCtr="0">
            <a:noAutofit/>
          </a:bodyPr>
          <a:lstStyle>
            <a:lvl1pPr lvl="0" rtl="0">
              <a:lnSpc>
                <a:spcPct val="115000"/>
              </a:lnSpc>
              <a:spcBef>
                <a:spcPts val="0"/>
              </a:spcBef>
              <a:spcAft>
                <a:spcPts val="0"/>
              </a:spcAft>
              <a:buClr>
                <a:schemeClr val="lt1"/>
              </a:buClr>
              <a:buSzPts val="3000"/>
              <a:buNone/>
              <a:defRPr sz="4000">
                <a:solidFill>
                  <a:schemeClr val="lt1"/>
                </a:solidFill>
              </a:defRPr>
            </a:lvl1pPr>
            <a:lvl2pPr lvl="1" rtl="0">
              <a:spcBef>
                <a:spcPts val="0"/>
              </a:spcBef>
              <a:spcAft>
                <a:spcPts val="0"/>
              </a:spcAft>
              <a:buClr>
                <a:schemeClr val="lt1"/>
              </a:buClr>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r>
              <a:t>xx%</a:t>
            </a:r>
          </a:p>
        </p:txBody>
      </p:sp>
      <p:sp>
        <p:nvSpPr>
          <p:cNvPr id="603" name="Google Shape;603;p13"/>
          <p:cNvSpPr txBox="1">
            <a:spLocks noGrp="1"/>
          </p:cNvSpPr>
          <p:nvPr>
            <p:ph type="title" idx="3" hasCustomPrompt="1"/>
          </p:nvPr>
        </p:nvSpPr>
        <p:spPr>
          <a:xfrm>
            <a:off x="8155167" y="1733876"/>
            <a:ext cx="1219200" cy="647200"/>
          </a:xfrm>
          <a:prstGeom prst="rect">
            <a:avLst/>
          </a:prstGeom>
        </p:spPr>
        <p:txBody>
          <a:bodyPr spcFirstLastPara="1" wrap="square" lIns="90000" tIns="252000" rIns="91425" bIns="0" anchor="ctr" anchorCtr="0">
            <a:noAutofit/>
          </a:bodyPr>
          <a:lstStyle>
            <a:lvl1pPr lvl="0" rtl="0">
              <a:lnSpc>
                <a:spcPct val="115000"/>
              </a:lnSpc>
              <a:spcBef>
                <a:spcPts val="0"/>
              </a:spcBef>
              <a:spcAft>
                <a:spcPts val="0"/>
              </a:spcAft>
              <a:buClr>
                <a:schemeClr val="lt1"/>
              </a:buClr>
              <a:buSzPts val="3000"/>
              <a:buNone/>
              <a:defRPr sz="4000">
                <a:solidFill>
                  <a:schemeClr val="lt1"/>
                </a:solidFill>
              </a:defRPr>
            </a:lvl1pPr>
            <a:lvl2pPr lvl="1" rtl="0">
              <a:spcBef>
                <a:spcPts val="0"/>
              </a:spcBef>
              <a:spcAft>
                <a:spcPts val="0"/>
              </a:spcAft>
              <a:buClr>
                <a:schemeClr val="lt1"/>
              </a:buClr>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r>
              <a:t>xx%</a:t>
            </a:r>
          </a:p>
        </p:txBody>
      </p:sp>
      <p:sp>
        <p:nvSpPr>
          <p:cNvPr id="604" name="Google Shape;604;p13"/>
          <p:cNvSpPr txBox="1">
            <a:spLocks noGrp="1"/>
          </p:cNvSpPr>
          <p:nvPr>
            <p:ph type="title" idx="4" hasCustomPrompt="1"/>
          </p:nvPr>
        </p:nvSpPr>
        <p:spPr>
          <a:xfrm>
            <a:off x="1043333" y="4059721"/>
            <a:ext cx="1219200" cy="647200"/>
          </a:xfrm>
          <a:prstGeom prst="rect">
            <a:avLst/>
          </a:prstGeom>
        </p:spPr>
        <p:txBody>
          <a:bodyPr spcFirstLastPara="1" wrap="square" lIns="90000" tIns="252000" rIns="91425" bIns="0" anchor="ctr" anchorCtr="0">
            <a:noAutofit/>
          </a:bodyPr>
          <a:lstStyle>
            <a:lvl1pPr lvl="0" rtl="0">
              <a:lnSpc>
                <a:spcPct val="115000"/>
              </a:lnSpc>
              <a:spcBef>
                <a:spcPts val="0"/>
              </a:spcBef>
              <a:spcAft>
                <a:spcPts val="0"/>
              </a:spcAft>
              <a:buClr>
                <a:schemeClr val="lt1"/>
              </a:buClr>
              <a:buSzPts val="3000"/>
              <a:buNone/>
              <a:defRPr sz="4000">
                <a:solidFill>
                  <a:schemeClr val="lt1"/>
                </a:solidFill>
              </a:defRPr>
            </a:lvl1pPr>
            <a:lvl2pPr lvl="1" rtl="0">
              <a:spcBef>
                <a:spcPts val="0"/>
              </a:spcBef>
              <a:spcAft>
                <a:spcPts val="0"/>
              </a:spcAft>
              <a:buClr>
                <a:schemeClr val="lt1"/>
              </a:buClr>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r>
              <a:t>xx%</a:t>
            </a:r>
          </a:p>
        </p:txBody>
      </p:sp>
      <p:sp>
        <p:nvSpPr>
          <p:cNvPr id="605" name="Google Shape;605;p13"/>
          <p:cNvSpPr txBox="1">
            <a:spLocks noGrp="1"/>
          </p:cNvSpPr>
          <p:nvPr>
            <p:ph type="title" idx="5" hasCustomPrompt="1"/>
          </p:nvPr>
        </p:nvSpPr>
        <p:spPr>
          <a:xfrm>
            <a:off x="4606385" y="4059721"/>
            <a:ext cx="1219200" cy="647200"/>
          </a:xfrm>
          <a:prstGeom prst="rect">
            <a:avLst/>
          </a:prstGeom>
        </p:spPr>
        <p:txBody>
          <a:bodyPr spcFirstLastPara="1" wrap="square" lIns="90000" tIns="252000" rIns="91425" bIns="0" anchor="ctr" anchorCtr="0">
            <a:noAutofit/>
          </a:bodyPr>
          <a:lstStyle>
            <a:lvl1pPr lvl="0" rtl="0">
              <a:lnSpc>
                <a:spcPct val="115000"/>
              </a:lnSpc>
              <a:spcBef>
                <a:spcPts val="0"/>
              </a:spcBef>
              <a:spcAft>
                <a:spcPts val="0"/>
              </a:spcAft>
              <a:buClr>
                <a:schemeClr val="lt1"/>
              </a:buClr>
              <a:buSzPts val="3000"/>
              <a:buNone/>
              <a:defRPr sz="4000">
                <a:solidFill>
                  <a:schemeClr val="lt1"/>
                </a:solidFill>
              </a:defRPr>
            </a:lvl1pPr>
            <a:lvl2pPr lvl="1" rtl="0">
              <a:spcBef>
                <a:spcPts val="0"/>
              </a:spcBef>
              <a:spcAft>
                <a:spcPts val="0"/>
              </a:spcAft>
              <a:buClr>
                <a:schemeClr val="lt1"/>
              </a:buClr>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r>
              <a:t>xx%</a:t>
            </a:r>
          </a:p>
        </p:txBody>
      </p:sp>
      <p:sp>
        <p:nvSpPr>
          <p:cNvPr id="606" name="Google Shape;606;p13"/>
          <p:cNvSpPr txBox="1">
            <a:spLocks noGrp="1"/>
          </p:cNvSpPr>
          <p:nvPr>
            <p:ph type="title" idx="6" hasCustomPrompt="1"/>
          </p:nvPr>
        </p:nvSpPr>
        <p:spPr>
          <a:xfrm>
            <a:off x="8159933" y="4059721"/>
            <a:ext cx="1219200" cy="647200"/>
          </a:xfrm>
          <a:prstGeom prst="rect">
            <a:avLst/>
          </a:prstGeom>
        </p:spPr>
        <p:txBody>
          <a:bodyPr spcFirstLastPara="1" wrap="square" lIns="90000" tIns="252000" rIns="91425" bIns="0" anchor="ctr" anchorCtr="0">
            <a:noAutofit/>
          </a:bodyPr>
          <a:lstStyle>
            <a:lvl1pPr lvl="0" rtl="0">
              <a:lnSpc>
                <a:spcPct val="115000"/>
              </a:lnSpc>
              <a:spcBef>
                <a:spcPts val="0"/>
              </a:spcBef>
              <a:spcAft>
                <a:spcPts val="0"/>
              </a:spcAft>
              <a:buClr>
                <a:schemeClr val="lt1"/>
              </a:buClr>
              <a:buSzPts val="3000"/>
              <a:buNone/>
              <a:defRPr sz="4000">
                <a:solidFill>
                  <a:schemeClr val="lt1"/>
                </a:solidFill>
              </a:defRPr>
            </a:lvl1pPr>
            <a:lvl2pPr lvl="1" rtl="0">
              <a:spcBef>
                <a:spcPts val="0"/>
              </a:spcBef>
              <a:spcAft>
                <a:spcPts val="0"/>
              </a:spcAft>
              <a:buClr>
                <a:schemeClr val="lt1"/>
              </a:buClr>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r>
              <a:t>xx%</a:t>
            </a:r>
          </a:p>
        </p:txBody>
      </p:sp>
      <p:grpSp>
        <p:nvGrpSpPr>
          <p:cNvPr id="607" name="Google Shape;607;p13"/>
          <p:cNvGrpSpPr/>
          <p:nvPr/>
        </p:nvGrpSpPr>
        <p:grpSpPr>
          <a:xfrm>
            <a:off x="324566" y="523747"/>
            <a:ext cx="11660555" cy="5998816"/>
            <a:chOff x="243425" y="392810"/>
            <a:chExt cx="8745416" cy="4499112"/>
          </a:xfrm>
        </p:grpSpPr>
        <p:grpSp>
          <p:nvGrpSpPr>
            <p:cNvPr id="608" name="Google Shape;608;p13"/>
            <p:cNvGrpSpPr/>
            <p:nvPr/>
          </p:nvGrpSpPr>
          <p:grpSpPr>
            <a:xfrm>
              <a:off x="8857158" y="868910"/>
              <a:ext cx="131683" cy="142196"/>
              <a:chOff x="5977101" y="3004938"/>
              <a:chExt cx="227235" cy="246270"/>
            </a:xfrm>
          </p:grpSpPr>
          <p:sp>
            <p:nvSpPr>
              <p:cNvPr id="609" name="Google Shape;609;p13"/>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10" name="Google Shape;610;p13"/>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11" name="Google Shape;611;p13"/>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12" name="Google Shape;612;p13"/>
            <p:cNvGrpSpPr/>
            <p:nvPr/>
          </p:nvGrpSpPr>
          <p:grpSpPr>
            <a:xfrm>
              <a:off x="8558728" y="1927608"/>
              <a:ext cx="146317" cy="158031"/>
              <a:chOff x="5977101" y="3004938"/>
              <a:chExt cx="227235" cy="246270"/>
            </a:xfrm>
          </p:grpSpPr>
          <p:sp>
            <p:nvSpPr>
              <p:cNvPr id="613" name="Google Shape;613;p13"/>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14" name="Google Shape;614;p13"/>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15" name="Google Shape;615;p13"/>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16" name="Google Shape;616;p13"/>
            <p:cNvGrpSpPr/>
            <p:nvPr/>
          </p:nvGrpSpPr>
          <p:grpSpPr>
            <a:xfrm>
              <a:off x="326086" y="3393836"/>
              <a:ext cx="131716" cy="138336"/>
              <a:chOff x="1509202" y="3627389"/>
              <a:chExt cx="334389" cy="343350"/>
            </a:xfrm>
          </p:grpSpPr>
          <p:sp>
            <p:nvSpPr>
              <p:cNvPr id="617" name="Google Shape;617;p13"/>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18" name="Google Shape;618;p13"/>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19" name="Google Shape;619;p13"/>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0" name="Google Shape;620;p13"/>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1" name="Google Shape;621;p13"/>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22" name="Google Shape;622;p13"/>
            <p:cNvGrpSpPr/>
            <p:nvPr/>
          </p:nvGrpSpPr>
          <p:grpSpPr>
            <a:xfrm>
              <a:off x="243425" y="1679521"/>
              <a:ext cx="131688" cy="145801"/>
              <a:chOff x="392069" y="2889775"/>
              <a:chExt cx="260150" cy="285213"/>
            </a:xfrm>
          </p:grpSpPr>
          <p:sp>
            <p:nvSpPr>
              <p:cNvPr id="623" name="Google Shape;623;p13"/>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4" name="Google Shape;624;p13"/>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5" name="Google Shape;625;p13"/>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26" name="Google Shape;626;p13"/>
            <p:cNvGrpSpPr/>
            <p:nvPr/>
          </p:nvGrpSpPr>
          <p:grpSpPr>
            <a:xfrm>
              <a:off x="8773934" y="3170945"/>
              <a:ext cx="164588" cy="172807"/>
              <a:chOff x="7482237" y="2937046"/>
              <a:chExt cx="306152" cy="320428"/>
            </a:xfrm>
          </p:grpSpPr>
          <p:sp>
            <p:nvSpPr>
              <p:cNvPr id="627" name="Google Shape;627;p13"/>
              <p:cNvSpPr/>
              <p:nvPr/>
            </p:nvSpPr>
            <p:spPr>
              <a:xfrm>
                <a:off x="7482237" y="3115422"/>
                <a:ext cx="108979" cy="110565"/>
              </a:xfrm>
              <a:custGeom>
                <a:avLst/>
                <a:gdLst/>
                <a:ahLst/>
                <a:cxnLst/>
                <a:rect l="l" t="t" r="r" b="b"/>
                <a:pathLst>
                  <a:path w="1374" h="1394" extrusionOk="0">
                    <a:moveTo>
                      <a:pt x="578" y="0"/>
                    </a:moveTo>
                    <a:cubicBezTo>
                      <a:pt x="239" y="0"/>
                      <a:pt x="1" y="299"/>
                      <a:pt x="21" y="697"/>
                    </a:cubicBezTo>
                    <a:cubicBezTo>
                      <a:pt x="21" y="1026"/>
                      <a:pt x="361" y="1394"/>
                      <a:pt x="617" y="1394"/>
                    </a:cubicBezTo>
                    <a:cubicBezTo>
                      <a:pt x="624" y="1394"/>
                      <a:pt x="631" y="1393"/>
                      <a:pt x="637" y="1393"/>
                    </a:cubicBezTo>
                    <a:cubicBezTo>
                      <a:pt x="916" y="1373"/>
                      <a:pt x="1373" y="896"/>
                      <a:pt x="1373" y="597"/>
                    </a:cubicBezTo>
                    <a:cubicBezTo>
                      <a:pt x="1373" y="319"/>
                      <a:pt x="916" y="0"/>
                      <a:pt x="578"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8" name="Google Shape;628;p13"/>
              <p:cNvSpPr/>
              <p:nvPr/>
            </p:nvSpPr>
            <p:spPr>
              <a:xfrm>
                <a:off x="7630553" y="2937046"/>
                <a:ext cx="99461" cy="93274"/>
              </a:xfrm>
              <a:custGeom>
                <a:avLst/>
                <a:gdLst/>
                <a:ahLst/>
                <a:cxnLst/>
                <a:rect l="l" t="t" r="r" b="b"/>
                <a:pathLst>
                  <a:path w="1254" h="1176" extrusionOk="0">
                    <a:moveTo>
                      <a:pt x="534" y="1"/>
                    </a:moveTo>
                    <a:cubicBezTo>
                      <a:pt x="209" y="1"/>
                      <a:pt x="1" y="406"/>
                      <a:pt x="1" y="678"/>
                    </a:cubicBezTo>
                    <a:cubicBezTo>
                      <a:pt x="20" y="857"/>
                      <a:pt x="319" y="1175"/>
                      <a:pt x="458" y="1175"/>
                    </a:cubicBezTo>
                    <a:cubicBezTo>
                      <a:pt x="836" y="1175"/>
                      <a:pt x="1254" y="837"/>
                      <a:pt x="1234" y="499"/>
                    </a:cubicBezTo>
                    <a:cubicBezTo>
                      <a:pt x="1214" y="360"/>
                      <a:pt x="1154" y="161"/>
                      <a:pt x="1035" y="61"/>
                    </a:cubicBezTo>
                    <a:cubicBezTo>
                      <a:pt x="985" y="21"/>
                      <a:pt x="906" y="17"/>
                      <a:pt x="819" y="17"/>
                    </a:cubicBezTo>
                    <a:cubicBezTo>
                      <a:pt x="790" y="17"/>
                      <a:pt x="760" y="17"/>
                      <a:pt x="730" y="17"/>
                    </a:cubicBezTo>
                    <a:cubicBezTo>
                      <a:pt x="670" y="17"/>
                      <a:pt x="611" y="15"/>
                      <a:pt x="558" y="2"/>
                    </a:cubicBezTo>
                    <a:cubicBezTo>
                      <a:pt x="550" y="1"/>
                      <a:pt x="542" y="1"/>
                      <a:pt x="534"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9" name="Google Shape;629;p13"/>
              <p:cNvSpPr/>
              <p:nvPr/>
            </p:nvSpPr>
            <p:spPr>
              <a:xfrm>
                <a:off x="7688928" y="3156427"/>
                <a:ext cx="99461" cy="101047"/>
              </a:xfrm>
              <a:custGeom>
                <a:avLst/>
                <a:gdLst/>
                <a:ahLst/>
                <a:cxnLst/>
                <a:rect l="l" t="t" r="r" b="b"/>
                <a:pathLst>
                  <a:path w="1254" h="1274" extrusionOk="0">
                    <a:moveTo>
                      <a:pt x="617" y="1"/>
                    </a:moveTo>
                    <a:cubicBezTo>
                      <a:pt x="379" y="1"/>
                      <a:pt x="1" y="418"/>
                      <a:pt x="1" y="717"/>
                    </a:cubicBezTo>
                    <a:cubicBezTo>
                      <a:pt x="1" y="896"/>
                      <a:pt x="379" y="1274"/>
                      <a:pt x="578" y="1274"/>
                    </a:cubicBezTo>
                    <a:cubicBezTo>
                      <a:pt x="896" y="1274"/>
                      <a:pt x="1254" y="896"/>
                      <a:pt x="1254" y="578"/>
                    </a:cubicBezTo>
                    <a:cubicBezTo>
                      <a:pt x="1254" y="319"/>
                      <a:pt x="896" y="1"/>
                      <a:pt x="617"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30" name="Google Shape;630;p13"/>
            <p:cNvGrpSpPr/>
            <p:nvPr/>
          </p:nvGrpSpPr>
          <p:grpSpPr>
            <a:xfrm>
              <a:off x="7092308" y="392810"/>
              <a:ext cx="131683" cy="142196"/>
              <a:chOff x="5977101" y="3004938"/>
              <a:chExt cx="227235" cy="246270"/>
            </a:xfrm>
          </p:grpSpPr>
          <p:sp>
            <p:nvSpPr>
              <p:cNvPr id="631" name="Google Shape;631;p13"/>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2" name="Google Shape;632;p13"/>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3" name="Google Shape;633;p13"/>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34" name="Google Shape;634;p13"/>
            <p:cNvGrpSpPr/>
            <p:nvPr/>
          </p:nvGrpSpPr>
          <p:grpSpPr>
            <a:xfrm>
              <a:off x="3254953" y="710858"/>
              <a:ext cx="146317" cy="158031"/>
              <a:chOff x="5977101" y="3004938"/>
              <a:chExt cx="227235" cy="246270"/>
            </a:xfrm>
          </p:grpSpPr>
          <p:sp>
            <p:nvSpPr>
              <p:cNvPr id="635" name="Google Shape;635;p13"/>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6" name="Google Shape;636;p13"/>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7" name="Google Shape;637;p13"/>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38" name="Google Shape;638;p13"/>
            <p:cNvGrpSpPr/>
            <p:nvPr/>
          </p:nvGrpSpPr>
          <p:grpSpPr>
            <a:xfrm>
              <a:off x="5322209" y="787395"/>
              <a:ext cx="164588" cy="172807"/>
              <a:chOff x="7482237" y="2937046"/>
              <a:chExt cx="306152" cy="320428"/>
            </a:xfrm>
          </p:grpSpPr>
          <p:sp>
            <p:nvSpPr>
              <p:cNvPr id="639" name="Google Shape;639;p13"/>
              <p:cNvSpPr/>
              <p:nvPr/>
            </p:nvSpPr>
            <p:spPr>
              <a:xfrm>
                <a:off x="7482237" y="3115422"/>
                <a:ext cx="108979" cy="110565"/>
              </a:xfrm>
              <a:custGeom>
                <a:avLst/>
                <a:gdLst/>
                <a:ahLst/>
                <a:cxnLst/>
                <a:rect l="l" t="t" r="r" b="b"/>
                <a:pathLst>
                  <a:path w="1374" h="1394" extrusionOk="0">
                    <a:moveTo>
                      <a:pt x="578" y="0"/>
                    </a:moveTo>
                    <a:cubicBezTo>
                      <a:pt x="239" y="0"/>
                      <a:pt x="1" y="299"/>
                      <a:pt x="21" y="697"/>
                    </a:cubicBezTo>
                    <a:cubicBezTo>
                      <a:pt x="21" y="1026"/>
                      <a:pt x="361" y="1394"/>
                      <a:pt x="617" y="1394"/>
                    </a:cubicBezTo>
                    <a:cubicBezTo>
                      <a:pt x="624" y="1394"/>
                      <a:pt x="631" y="1393"/>
                      <a:pt x="637" y="1393"/>
                    </a:cubicBezTo>
                    <a:cubicBezTo>
                      <a:pt x="916" y="1373"/>
                      <a:pt x="1373" y="896"/>
                      <a:pt x="1373" y="597"/>
                    </a:cubicBezTo>
                    <a:cubicBezTo>
                      <a:pt x="1373" y="319"/>
                      <a:pt x="916" y="0"/>
                      <a:pt x="578"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0" name="Google Shape;640;p13"/>
              <p:cNvSpPr/>
              <p:nvPr/>
            </p:nvSpPr>
            <p:spPr>
              <a:xfrm>
                <a:off x="7630553" y="2937046"/>
                <a:ext cx="99461" cy="93274"/>
              </a:xfrm>
              <a:custGeom>
                <a:avLst/>
                <a:gdLst/>
                <a:ahLst/>
                <a:cxnLst/>
                <a:rect l="l" t="t" r="r" b="b"/>
                <a:pathLst>
                  <a:path w="1254" h="1176" extrusionOk="0">
                    <a:moveTo>
                      <a:pt x="534" y="1"/>
                    </a:moveTo>
                    <a:cubicBezTo>
                      <a:pt x="209" y="1"/>
                      <a:pt x="1" y="406"/>
                      <a:pt x="1" y="678"/>
                    </a:cubicBezTo>
                    <a:cubicBezTo>
                      <a:pt x="20" y="857"/>
                      <a:pt x="319" y="1175"/>
                      <a:pt x="458" y="1175"/>
                    </a:cubicBezTo>
                    <a:cubicBezTo>
                      <a:pt x="836" y="1175"/>
                      <a:pt x="1254" y="837"/>
                      <a:pt x="1234" y="499"/>
                    </a:cubicBezTo>
                    <a:cubicBezTo>
                      <a:pt x="1214" y="360"/>
                      <a:pt x="1154" y="161"/>
                      <a:pt x="1035" y="61"/>
                    </a:cubicBezTo>
                    <a:cubicBezTo>
                      <a:pt x="985" y="21"/>
                      <a:pt x="906" y="17"/>
                      <a:pt x="819" y="17"/>
                    </a:cubicBezTo>
                    <a:cubicBezTo>
                      <a:pt x="790" y="17"/>
                      <a:pt x="760" y="17"/>
                      <a:pt x="730" y="17"/>
                    </a:cubicBezTo>
                    <a:cubicBezTo>
                      <a:pt x="670" y="17"/>
                      <a:pt x="611" y="15"/>
                      <a:pt x="558" y="2"/>
                    </a:cubicBezTo>
                    <a:cubicBezTo>
                      <a:pt x="550" y="1"/>
                      <a:pt x="542" y="1"/>
                      <a:pt x="534"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1" name="Google Shape;641;p13"/>
              <p:cNvSpPr/>
              <p:nvPr/>
            </p:nvSpPr>
            <p:spPr>
              <a:xfrm>
                <a:off x="7688928" y="3156427"/>
                <a:ext cx="99461" cy="101047"/>
              </a:xfrm>
              <a:custGeom>
                <a:avLst/>
                <a:gdLst/>
                <a:ahLst/>
                <a:cxnLst/>
                <a:rect l="l" t="t" r="r" b="b"/>
                <a:pathLst>
                  <a:path w="1254" h="1274" extrusionOk="0">
                    <a:moveTo>
                      <a:pt x="617" y="1"/>
                    </a:moveTo>
                    <a:cubicBezTo>
                      <a:pt x="379" y="1"/>
                      <a:pt x="1" y="418"/>
                      <a:pt x="1" y="717"/>
                    </a:cubicBezTo>
                    <a:cubicBezTo>
                      <a:pt x="1" y="896"/>
                      <a:pt x="379" y="1274"/>
                      <a:pt x="578" y="1274"/>
                    </a:cubicBezTo>
                    <a:cubicBezTo>
                      <a:pt x="896" y="1274"/>
                      <a:pt x="1254" y="896"/>
                      <a:pt x="1254" y="578"/>
                    </a:cubicBezTo>
                    <a:cubicBezTo>
                      <a:pt x="1254" y="319"/>
                      <a:pt x="896" y="1"/>
                      <a:pt x="617"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42" name="Google Shape;642;p13"/>
            <p:cNvGrpSpPr/>
            <p:nvPr/>
          </p:nvGrpSpPr>
          <p:grpSpPr>
            <a:xfrm>
              <a:off x="243425" y="4746121"/>
              <a:ext cx="131688" cy="145801"/>
              <a:chOff x="392069" y="2889775"/>
              <a:chExt cx="260150" cy="285213"/>
            </a:xfrm>
          </p:grpSpPr>
          <p:sp>
            <p:nvSpPr>
              <p:cNvPr id="643" name="Google Shape;643;p13"/>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4" name="Google Shape;644;p13"/>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5" name="Google Shape;645;p13"/>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sp>
        <p:nvSpPr>
          <p:cNvPr id="646" name="Google Shape;646;p13"/>
          <p:cNvSpPr txBox="1">
            <a:spLocks noGrp="1"/>
          </p:cNvSpPr>
          <p:nvPr>
            <p:ph type="title" idx="7"/>
          </p:nvPr>
        </p:nvSpPr>
        <p:spPr>
          <a:xfrm>
            <a:off x="960000" y="719328"/>
            <a:ext cx="10272000" cy="763600"/>
          </a:xfrm>
          <a:prstGeom prst="rect">
            <a:avLst/>
          </a:prstGeom>
        </p:spPr>
        <p:txBody>
          <a:bodyPr spcFirstLastPara="1" wrap="square" lIns="91425" tIns="91425" rIns="91425" bIns="91425" anchor="ctr" anchorCtr="0">
            <a:noAutofit/>
          </a:bodyPr>
          <a:lstStyle>
            <a:lvl1pPr lvl="0" rtl="0">
              <a:spcBef>
                <a:spcPts val="0"/>
              </a:spcBef>
              <a:spcAft>
                <a:spcPts val="0"/>
              </a:spcAft>
              <a:buSzPts val="4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47" name="Google Shape;647;p13"/>
          <p:cNvSpPr txBox="1">
            <a:spLocks noGrp="1"/>
          </p:cNvSpPr>
          <p:nvPr>
            <p:ph type="title" idx="8"/>
          </p:nvPr>
        </p:nvSpPr>
        <p:spPr>
          <a:xfrm>
            <a:off x="960000" y="23237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40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648" name="Google Shape;648;p13"/>
          <p:cNvSpPr txBox="1">
            <a:spLocks noGrp="1"/>
          </p:cNvSpPr>
          <p:nvPr>
            <p:ph type="subTitle" idx="1"/>
          </p:nvPr>
        </p:nvSpPr>
        <p:spPr>
          <a:xfrm>
            <a:off x="960000" y="2902533"/>
            <a:ext cx="3115200" cy="76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49" name="Google Shape;649;p13"/>
          <p:cNvSpPr txBox="1">
            <a:spLocks noGrp="1"/>
          </p:cNvSpPr>
          <p:nvPr>
            <p:ph type="title" idx="9"/>
          </p:nvPr>
        </p:nvSpPr>
        <p:spPr>
          <a:xfrm>
            <a:off x="4538400" y="23237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40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650" name="Google Shape;650;p13"/>
          <p:cNvSpPr txBox="1">
            <a:spLocks noGrp="1"/>
          </p:cNvSpPr>
          <p:nvPr>
            <p:ph type="subTitle" idx="13"/>
          </p:nvPr>
        </p:nvSpPr>
        <p:spPr>
          <a:xfrm>
            <a:off x="4538400" y="2902533"/>
            <a:ext cx="3115200" cy="76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51" name="Google Shape;651;p13"/>
          <p:cNvSpPr txBox="1">
            <a:spLocks noGrp="1"/>
          </p:cNvSpPr>
          <p:nvPr>
            <p:ph type="title" idx="14"/>
          </p:nvPr>
        </p:nvSpPr>
        <p:spPr>
          <a:xfrm>
            <a:off x="8116800" y="23237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40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652" name="Google Shape;652;p13"/>
          <p:cNvSpPr txBox="1">
            <a:spLocks noGrp="1"/>
          </p:cNvSpPr>
          <p:nvPr>
            <p:ph type="subTitle" idx="15"/>
          </p:nvPr>
        </p:nvSpPr>
        <p:spPr>
          <a:xfrm>
            <a:off x="8116800" y="2902533"/>
            <a:ext cx="3115200" cy="76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53" name="Google Shape;653;p13"/>
          <p:cNvSpPr txBox="1">
            <a:spLocks noGrp="1"/>
          </p:cNvSpPr>
          <p:nvPr>
            <p:ph type="title" idx="16"/>
          </p:nvPr>
        </p:nvSpPr>
        <p:spPr>
          <a:xfrm>
            <a:off x="9600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40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654" name="Google Shape;654;p13"/>
          <p:cNvSpPr txBox="1">
            <a:spLocks noGrp="1"/>
          </p:cNvSpPr>
          <p:nvPr>
            <p:ph type="subTitle" idx="17"/>
          </p:nvPr>
        </p:nvSpPr>
        <p:spPr>
          <a:xfrm>
            <a:off x="960000" y="5288400"/>
            <a:ext cx="3115200" cy="76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55" name="Google Shape;655;p13"/>
          <p:cNvSpPr txBox="1">
            <a:spLocks noGrp="1"/>
          </p:cNvSpPr>
          <p:nvPr>
            <p:ph type="title" idx="18"/>
          </p:nvPr>
        </p:nvSpPr>
        <p:spPr>
          <a:xfrm>
            <a:off x="45384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40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656" name="Google Shape;656;p13"/>
          <p:cNvSpPr txBox="1">
            <a:spLocks noGrp="1"/>
          </p:cNvSpPr>
          <p:nvPr>
            <p:ph type="subTitle" idx="19"/>
          </p:nvPr>
        </p:nvSpPr>
        <p:spPr>
          <a:xfrm>
            <a:off x="4538400" y="5288400"/>
            <a:ext cx="3115200" cy="76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57" name="Google Shape;657;p13"/>
          <p:cNvSpPr txBox="1">
            <a:spLocks noGrp="1"/>
          </p:cNvSpPr>
          <p:nvPr>
            <p:ph type="title" idx="20"/>
          </p:nvPr>
        </p:nvSpPr>
        <p:spPr>
          <a:xfrm>
            <a:off x="81168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40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658" name="Google Shape;658;p13"/>
          <p:cNvSpPr txBox="1">
            <a:spLocks noGrp="1"/>
          </p:cNvSpPr>
          <p:nvPr>
            <p:ph type="subTitle" idx="21"/>
          </p:nvPr>
        </p:nvSpPr>
        <p:spPr>
          <a:xfrm>
            <a:off x="8116800" y="5288400"/>
            <a:ext cx="3115200" cy="763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7461939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297"/>
        <p:cNvGrpSpPr/>
        <p:nvPr/>
      </p:nvGrpSpPr>
      <p:grpSpPr>
        <a:xfrm>
          <a:off x="0" y="0"/>
          <a:ext cx="0" cy="0"/>
          <a:chOff x="0" y="0"/>
          <a:chExt cx="0" cy="0"/>
        </a:xfrm>
      </p:grpSpPr>
      <p:grpSp>
        <p:nvGrpSpPr>
          <p:cNvPr id="1298" name="Google Shape;1298;p26"/>
          <p:cNvGrpSpPr/>
          <p:nvPr/>
        </p:nvGrpSpPr>
        <p:grpSpPr>
          <a:xfrm>
            <a:off x="231334" y="730900"/>
            <a:ext cx="11503796" cy="5772872"/>
            <a:chOff x="173500" y="624375"/>
            <a:chExt cx="8627847" cy="4329654"/>
          </a:xfrm>
        </p:grpSpPr>
        <p:grpSp>
          <p:nvGrpSpPr>
            <p:cNvPr id="1299" name="Google Shape;1299;p26"/>
            <p:cNvGrpSpPr/>
            <p:nvPr/>
          </p:nvGrpSpPr>
          <p:grpSpPr>
            <a:xfrm>
              <a:off x="8265614" y="4475677"/>
              <a:ext cx="182895" cy="192065"/>
              <a:chOff x="7482237" y="2937046"/>
              <a:chExt cx="306152" cy="320428"/>
            </a:xfrm>
          </p:grpSpPr>
          <p:sp>
            <p:nvSpPr>
              <p:cNvPr id="1300" name="Google Shape;1300;p26"/>
              <p:cNvSpPr/>
              <p:nvPr/>
            </p:nvSpPr>
            <p:spPr>
              <a:xfrm>
                <a:off x="7482237" y="3115422"/>
                <a:ext cx="108979" cy="110565"/>
              </a:xfrm>
              <a:custGeom>
                <a:avLst/>
                <a:gdLst/>
                <a:ahLst/>
                <a:cxnLst/>
                <a:rect l="l" t="t" r="r" b="b"/>
                <a:pathLst>
                  <a:path w="1374" h="1394" extrusionOk="0">
                    <a:moveTo>
                      <a:pt x="578" y="0"/>
                    </a:moveTo>
                    <a:cubicBezTo>
                      <a:pt x="239" y="0"/>
                      <a:pt x="1" y="299"/>
                      <a:pt x="21" y="697"/>
                    </a:cubicBezTo>
                    <a:cubicBezTo>
                      <a:pt x="21" y="1026"/>
                      <a:pt x="361" y="1394"/>
                      <a:pt x="617" y="1394"/>
                    </a:cubicBezTo>
                    <a:cubicBezTo>
                      <a:pt x="624" y="1394"/>
                      <a:pt x="631" y="1393"/>
                      <a:pt x="637" y="1393"/>
                    </a:cubicBezTo>
                    <a:cubicBezTo>
                      <a:pt x="916" y="1373"/>
                      <a:pt x="1373" y="896"/>
                      <a:pt x="1373" y="597"/>
                    </a:cubicBezTo>
                    <a:cubicBezTo>
                      <a:pt x="1373" y="319"/>
                      <a:pt x="916" y="0"/>
                      <a:pt x="578"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01" name="Google Shape;1301;p26"/>
              <p:cNvSpPr/>
              <p:nvPr/>
            </p:nvSpPr>
            <p:spPr>
              <a:xfrm>
                <a:off x="7630553" y="2937046"/>
                <a:ext cx="99461" cy="93274"/>
              </a:xfrm>
              <a:custGeom>
                <a:avLst/>
                <a:gdLst/>
                <a:ahLst/>
                <a:cxnLst/>
                <a:rect l="l" t="t" r="r" b="b"/>
                <a:pathLst>
                  <a:path w="1254" h="1176" extrusionOk="0">
                    <a:moveTo>
                      <a:pt x="534" y="1"/>
                    </a:moveTo>
                    <a:cubicBezTo>
                      <a:pt x="209" y="1"/>
                      <a:pt x="1" y="406"/>
                      <a:pt x="1" y="678"/>
                    </a:cubicBezTo>
                    <a:cubicBezTo>
                      <a:pt x="20" y="857"/>
                      <a:pt x="319" y="1175"/>
                      <a:pt x="458" y="1175"/>
                    </a:cubicBezTo>
                    <a:cubicBezTo>
                      <a:pt x="836" y="1175"/>
                      <a:pt x="1254" y="837"/>
                      <a:pt x="1234" y="499"/>
                    </a:cubicBezTo>
                    <a:cubicBezTo>
                      <a:pt x="1214" y="360"/>
                      <a:pt x="1154" y="161"/>
                      <a:pt x="1035" y="61"/>
                    </a:cubicBezTo>
                    <a:cubicBezTo>
                      <a:pt x="985" y="21"/>
                      <a:pt x="906" y="17"/>
                      <a:pt x="819" y="17"/>
                    </a:cubicBezTo>
                    <a:cubicBezTo>
                      <a:pt x="790" y="17"/>
                      <a:pt x="760" y="17"/>
                      <a:pt x="730" y="17"/>
                    </a:cubicBezTo>
                    <a:cubicBezTo>
                      <a:pt x="670" y="17"/>
                      <a:pt x="611" y="15"/>
                      <a:pt x="558" y="2"/>
                    </a:cubicBezTo>
                    <a:cubicBezTo>
                      <a:pt x="550" y="1"/>
                      <a:pt x="542" y="1"/>
                      <a:pt x="534"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02" name="Google Shape;1302;p26"/>
              <p:cNvSpPr/>
              <p:nvPr/>
            </p:nvSpPr>
            <p:spPr>
              <a:xfrm>
                <a:off x="7688928" y="3156427"/>
                <a:ext cx="99461" cy="101047"/>
              </a:xfrm>
              <a:custGeom>
                <a:avLst/>
                <a:gdLst/>
                <a:ahLst/>
                <a:cxnLst/>
                <a:rect l="l" t="t" r="r" b="b"/>
                <a:pathLst>
                  <a:path w="1254" h="1274" extrusionOk="0">
                    <a:moveTo>
                      <a:pt x="617" y="1"/>
                    </a:moveTo>
                    <a:cubicBezTo>
                      <a:pt x="379" y="1"/>
                      <a:pt x="1" y="418"/>
                      <a:pt x="1" y="717"/>
                    </a:cubicBezTo>
                    <a:cubicBezTo>
                      <a:pt x="1" y="896"/>
                      <a:pt x="379" y="1274"/>
                      <a:pt x="578" y="1274"/>
                    </a:cubicBezTo>
                    <a:cubicBezTo>
                      <a:pt x="896" y="1274"/>
                      <a:pt x="1254" y="896"/>
                      <a:pt x="1254" y="578"/>
                    </a:cubicBezTo>
                    <a:cubicBezTo>
                      <a:pt x="1254" y="319"/>
                      <a:pt x="896" y="1"/>
                      <a:pt x="617"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03" name="Google Shape;1303;p26"/>
            <p:cNvGrpSpPr/>
            <p:nvPr/>
          </p:nvGrpSpPr>
          <p:grpSpPr>
            <a:xfrm>
              <a:off x="2248526" y="3961578"/>
              <a:ext cx="131688" cy="145801"/>
              <a:chOff x="392069" y="2889775"/>
              <a:chExt cx="260150" cy="285213"/>
            </a:xfrm>
          </p:grpSpPr>
          <p:sp>
            <p:nvSpPr>
              <p:cNvPr id="1304" name="Google Shape;1304;p26"/>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05" name="Google Shape;1305;p26"/>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06" name="Google Shape;1306;p26"/>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07" name="Google Shape;1307;p26"/>
            <p:cNvGrpSpPr/>
            <p:nvPr/>
          </p:nvGrpSpPr>
          <p:grpSpPr>
            <a:xfrm>
              <a:off x="5274879" y="841264"/>
              <a:ext cx="182877" cy="192070"/>
              <a:chOff x="1509202" y="3627389"/>
              <a:chExt cx="334389" cy="343350"/>
            </a:xfrm>
          </p:grpSpPr>
          <p:sp>
            <p:nvSpPr>
              <p:cNvPr id="1308" name="Google Shape;1308;p26"/>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09" name="Google Shape;1309;p26"/>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10" name="Google Shape;1310;p26"/>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11" name="Google Shape;1311;p26"/>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12" name="Google Shape;1312;p26"/>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13" name="Google Shape;1313;p26"/>
            <p:cNvGrpSpPr/>
            <p:nvPr/>
          </p:nvGrpSpPr>
          <p:grpSpPr>
            <a:xfrm>
              <a:off x="8457641" y="2975496"/>
              <a:ext cx="146317" cy="158031"/>
              <a:chOff x="5977101" y="3004938"/>
              <a:chExt cx="227235" cy="246270"/>
            </a:xfrm>
          </p:grpSpPr>
          <p:sp>
            <p:nvSpPr>
              <p:cNvPr id="1314" name="Google Shape;1314;p26"/>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15" name="Google Shape;1315;p26"/>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16" name="Google Shape;1316;p26"/>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17" name="Google Shape;1317;p26"/>
            <p:cNvGrpSpPr/>
            <p:nvPr/>
          </p:nvGrpSpPr>
          <p:grpSpPr>
            <a:xfrm>
              <a:off x="1212009" y="1118384"/>
              <a:ext cx="182877" cy="192070"/>
              <a:chOff x="1509202" y="3627389"/>
              <a:chExt cx="334389" cy="343350"/>
            </a:xfrm>
          </p:grpSpPr>
          <p:sp>
            <p:nvSpPr>
              <p:cNvPr id="1318" name="Google Shape;1318;p26"/>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19" name="Google Shape;1319;p26"/>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20" name="Google Shape;1320;p26"/>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21" name="Google Shape;1321;p26"/>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22" name="Google Shape;1322;p26"/>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23" name="Google Shape;1323;p26"/>
            <p:cNvGrpSpPr/>
            <p:nvPr/>
          </p:nvGrpSpPr>
          <p:grpSpPr>
            <a:xfrm>
              <a:off x="333150" y="864396"/>
              <a:ext cx="131688" cy="145801"/>
              <a:chOff x="392069" y="2889775"/>
              <a:chExt cx="260150" cy="285213"/>
            </a:xfrm>
          </p:grpSpPr>
          <p:sp>
            <p:nvSpPr>
              <p:cNvPr id="1324" name="Google Shape;1324;p26"/>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25" name="Google Shape;1325;p26"/>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26" name="Google Shape;1326;p26"/>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27" name="Google Shape;1327;p26"/>
            <p:cNvGrpSpPr/>
            <p:nvPr/>
          </p:nvGrpSpPr>
          <p:grpSpPr>
            <a:xfrm>
              <a:off x="8636759" y="1065095"/>
              <a:ext cx="164588" cy="172807"/>
              <a:chOff x="7482237" y="2937046"/>
              <a:chExt cx="306152" cy="320428"/>
            </a:xfrm>
          </p:grpSpPr>
          <p:sp>
            <p:nvSpPr>
              <p:cNvPr id="1328" name="Google Shape;1328;p26"/>
              <p:cNvSpPr/>
              <p:nvPr/>
            </p:nvSpPr>
            <p:spPr>
              <a:xfrm>
                <a:off x="7482237" y="3115422"/>
                <a:ext cx="108979" cy="110565"/>
              </a:xfrm>
              <a:custGeom>
                <a:avLst/>
                <a:gdLst/>
                <a:ahLst/>
                <a:cxnLst/>
                <a:rect l="l" t="t" r="r" b="b"/>
                <a:pathLst>
                  <a:path w="1374" h="1394" extrusionOk="0">
                    <a:moveTo>
                      <a:pt x="578" y="0"/>
                    </a:moveTo>
                    <a:cubicBezTo>
                      <a:pt x="239" y="0"/>
                      <a:pt x="1" y="299"/>
                      <a:pt x="21" y="697"/>
                    </a:cubicBezTo>
                    <a:cubicBezTo>
                      <a:pt x="21" y="1026"/>
                      <a:pt x="361" y="1394"/>
                      <a:pt x="617" y="1394"/>
                    </a:cubicBezTo>
                    <a:cubicBezTo>
                      <a:pt x="624" y="1394"/>
                      <a:pt x="631" y="1393"/>
                      <a:pt x="637" y="1393"/>
                    </a:cubicBezTo>
                    <a:cubicBezTo>
                      <a:pt x="916" y="1373"/>
                      <a:pt x="1373" y="896"/>
                      <a:pt x="1373" y="597"/>
                    </a:cubicBezTo>
                    <a:cubicBezTo>
                      <a:pt x="1373" y="319"/>
                      <a:pt x="916" y="0"/>
                      <a:pt x="578"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29" name="Google Shape;1329;p26"/>
              <p:cNvSpPr/>
              <p:nvPr/>
            </p:nvSpPr>
            <p:spPr>
              <a:xfrm>
                <a:off x="7630553" y="2937046"/>
                <a:ext cx="99461" cy="93274"/>
              </a:xfrm>
              <a:custGeom>
                <a:avLst/>
                <a:gdLst/>
                <a:ahLst/>
                <a:cxnLst/>
                <a:rect l="l" t="t" r="r" b="b"/>
                <a:pathLst>
                  <a:path w="1254" h="1176" extrusionOk="0">
                    <a:moveTo>
                      <a:pt x="534" y="1"/>
                    </a:moveTo>
                    <a:cubicBezTo>
                      <a:pt x="209" y="1"/>
                      <a:pt x="1" y="406"/>
                      <a:pt x="1" y="678"/>
                    </a:cubicBezTo>
                    <a:cubicBezTo>
                      <a:pt x="20" y="857"/>
                      <a:pt x="319" y="1175"/>
                      <a:pt x="458" y="1175"/>
                    </a:cubicBezTo>
                    <a:cubicBezTo>
                      <a:pt x="836" y="1175"/>
                      <a:pt x="1254" y="837"/>
                      <a:pt x="1234" y="499"/>
                    </a:cubicBezTo>
                    <a:cubicBezTo>
                      <a:pt x="1214" y="360"/>
                      <a:pt x="1154" y="161"/>
                      <a:pt x="1035" y="61"/>
                    </a:cubicBezTo>
                    <a:cubicBezTo>
                      <a:pt x="985" y="21"/>
                      <a:pt x="906" y="17"/>
                      <a:pt x="819" y="17"/>
                    </a:cubicBezTo>
                    <a:cubicBezTo>
                      <a:pt x="790" y="17"/>
                      <a:pt x="760" y="17"/>
                      <a:pt x="730" y="17"/>
                    </a:cubicBezTo>
                    <a:cubicBezTo>
                      <a:pt x="670" y="17"/>
                      <a:pt x="611" y="15"/>
                      <a:pt x="558" y="2"/>
                    </a:cubicBezTo>
                    <a:cubicBezTo>
                      <a:pt x="550" y="1"/>
                      <a:pt x="542" y="1"/>
                      <a:pt x="534"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30" name="Google Shape;1330;p26"/>
              <p:cNvSpPr/>
              <p:nvPr/>
            </p:nvSpPr>
            <p:spPr>
              <a:xfrm>
                <a:off x="7688928" y="3156427"/>
                <a:ext cx="99461" cy="101047"/>
              </a:xfrm>
              <a:custGeom>
                <a:avLst/>
                <a:gdLst/>
                <a:ahLst/>
                <a:cxnLst/>
                <a:rect l="l" t="t" r="r" b="b"/>
                <a:pathLst>
                  <a:path w="1254" h="1274" extrusionOk="0">
                    <a:moveTo>
                      <a:pt x="617" y="1"/>
                    </a:moveTo>
                    <a:cubicBezTo>
                      <a:pt x="379" y="1"/>
                      <a:pt x="1" y="418"/>
                      <a:pt x="1" y="717"/>
                    </a:cubicBezTo>
                    <a:cubicBezTo>
                      <a:pt x="1" y="896"/>
                      <a:pt x="379" y="1274"/>
                      <a:pt x="578" y="1274"/>
                    </a:cubicBezTo>
                    <a:cubicBezTo>
                      <a:pt x="896" y="1274"/>
                      <a:pt x="1254" y="896"/>
                      <a:pt x="1254" y="578"/>
                    </a:cubicBezTo>
                    <a:cubicBezTo>
                      <a:pt x="1254" y="319"/>
                      <a:pt x="896" y="1"/>
                      <a:pt x="617"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31" name="Google Shape;1331;p26"/>
            <p:cNvGrpSpPr/>
            <p:nvPr/>
          </p:nvGrpSpPr>
          <p:grpSpPr>
            <a:xfrm>
              <a:off x="7255050" y="624375"/>
              <a:ext cx="228602" cy="240023"/>
              <a:chOff x="6842675" y="1094413"/>
              <a:chExt cx="228602" cy="240023"/>
            </a:xfrm>
          </p:grpSpPr>
          <p:sp>
            <p:nvSpPr>
              <p:cNvPr id="1332" name="Google Shape;1332;p26"/>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33" name="Google Shape;1333;p26"/>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34" name="Google Shape;1334;p26"/>
            <p:cNvGrpSpPr/>
            <p:nvPr/>
          </p:nvGrpSpPr>
          <p:grpSpPr>
            <a:xfrm>
              <a:off x="173500" y="3088413"/>
              <a:ext cx="228602" cy="240023"/>
              <a:chOff x="6842675" y="1094413"/>
              <a:chExt cx="228602" cy="240023"/>
            </a:xfrm>
          </p:grpSpPr>
          <p:sp>
            <p:nvSpPr>
              <p:cNvPr id="1335" name="Google Shape;1335;p26"/>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36" name="Google Shape;1336;p26"/>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37" name="Google Shape;1337;p26"/>
            <p:cNvGrpSpPr/>
            <p:nvPr/>
          </p:nvGrpSpPr>
          <p:grpSpPr>
            <a:xfrm>
              <a:off x="7674875" y="3648038"/>
              <a:ext cx="228602" cy="240023"/>
              <a:chOff x="6842675" y="1094413"/>
              <a:chExt cx="228602" cy="240023"/>
            </a:xfrm>
          </p:grpSpPr>
          <p:sp>
            <p:nvSpPr>
              <p:cNvPr id="1338" name="Google Shape;1338;p26"/>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39" name="Google Shape;1339;p26"/>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40" name="Google Shape;1340;p26"/>
            <p:cNvGrpSpPr/>
            <p:nvPr/>
          </p:nvGrpSpPr>
          <p:grpSpPr>
            <a:xfrm>
              <a:off x="1847375" y="624375"/>
              <a:ext cx="228602" cy="240023"/>
              <a:chOff x="6842675" y="1094413"/>
              <a:chExt cx="228602" cy="240023"/>
            </a:xfrm>
          </p:grpSpPr>
          <p:sp>
            <p:nvSpPr>
              <p:cNvPr id="1341" name="Google Shape;1341;p26"/>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42" name="Google Shape;1342;p26"/>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43" name="Google Shape;1343;p26"/>
            <p:cNvGrpSpPr/>
            <p:nvPr/>
          </p:nvGrpSpPr>
          <p:grpSpPr>
            <a:xfrm>
              <a:off x="259121" y="4761959"/>
              <a:ext cx="182877" cy="192070"/>
              <a:chOff x="1509202" y="3627389"/>
              <a:chExt cx="334389" cy="343350"/>
            </a:xfrm>
          </p:grpSpPr>
          <p:sp>
            <p:nvSpPr>
              <p:cNvPr id="1344" name="Google Shape;1344;p26"/>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45" name="Google Shape;1345;p26"/>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46" name="Google Shape;1346;p26"/>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47" name="Google Shape;1347;p26"/>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48" name="Google Shape;1348;p26"/>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nvGrpSpPr>
          <p:cNvPr id="1349" name="Google Shape;1349;p26"/>
          <p:cNvGrpSpPr/>
          <p:nvPr/>
        </p:nvGrpSpPr>
        <p:grpSpPr>
          <a:xfrm rot="-489459">
            <a:off x="11321743" y="-261887"/>
            <a:ext cx="372707" cy="1199488"/>
            <a:chOff x="8351775" y="-1675"/>
            <a:chExt cx="279525" cy="899599"/>
          </a:xfrm>
        </p:grpSpPr>
        <p:sp>
          <p:nvSpPr>
            <p:cNvPr id="1350" name="Google Shape;1350;p26"/>
            <p:cNvSpPr/>
            <p:nvPr/>
          </p:nvSpPr>
          <p:spPr>
            <a:xfrm rot="10800000" flipH="1">
              <a:off x="8351775" y="-1675"/>
              <a:ext cx="279525" cy="899599"/>
            </a:xfrm>
            <a:custGeom>
              <a:avLst/>
              <a:gdLst/>
              <a:ahLst/>
              <a:cxnLst/>
              <a:rect l="l" t="t" r="r" b="b"/>
              <a:pathLst>
                <a:path w="11181" h="39130" extrusionOk="0">
                  <a:moveTo>
                    <a:pt x="7222" y="0"/>
                  </a:moveTo>
                  <a:cubicBezTo>
                    <a:pt x="6685" y="0"/>
                    <a:pt x="6287" y="338"/>
                    <a:pt x="5929" y="677"/>
                  </a:cubicBezTo>
                  <a:lnTo>
                    <a:pt x="5790" y="816"/>
                  </a:lnTo>
                  <a:cubicBezTo>
                    <a:pt x="5491" y="1075"/>
                    <a:pt x="5392" y="1393"/>
                    <a:pt x="5332" y="1572"/>
                  </a:cubicBezTo>
                  <a:cubicBezTo>
                    <a:pt x="5332" y="1572"/>
                    <a:pt x="5312" y="1592"/>
                    <a:pt x="5312" y="1612"/>
                  </a:cubicBezTo>
                  <a:cubicBezTo>
                    <a:pt x="4735" y="3163"/>
                    <a:pt x="4496" y="4735"/>
                    <a:pt x="4596" y="6286"/>
                  </a:cubicBezTo>
                  <a:cubicBezTo>
                    <a:pt x="4596" y="6386"/>
                    <a:pt x="4616" y="6505"/>
                    <a:pt x="4616" y="6644"/>
                  </a:cubicBezTo>
                  <a:cubicBezTo>
                    <a:pt x="4417" y="6505"/>
                    <a:pt x="4158" y="6465"/>
                    <a:pt x="3939" y="6465"/>
                  </a:cubicBezTo>
                  <a:cubicBezTo>
                    <a:pt x="3562" y="6465"/>
                    <a:pt x="3223" y="6605"/>
                    <a:pt x="2945" y="6883"/>
                  </a:cubicBezTo>
                  <a:cubicBezTo>
                    <a:pt x="2448" y="7361"/>
                    <a:pt x="2149" y="8335"/>
                    <a:pt x="2507" y="8992"/>
                  </a:cubicBezTo>
                  <a:cubicBezTo>
                    <a:pt x="2905" y="9748"/>
                    <a:pt x="3343" y="10484"/>
                    <a:pt x="3800" y="11180"/>
                  </a:cubicBezTo>
                  <a:cubicBezTo>
                    <a:pt x="3522" y="11041"/>
                    <a:pt x="3203" y="10941"/>
                    <a:pt x="2865" y="10941"/>
                  </a:cubicBezTo>
                  <a:cubicBezTo>
                    <a:pt x="2746" y="10941"/>
                    <a:pt x="2646" y="10941"/>
                    <a:pt x="2547" y="10961"/>
                  </a:cubicBezTo>
                  <a:cubicBezTo>
                    <a:pt x="1751" y="11140"/>
                    <a:pt x="1334" y="12055"/>
                    <a:pt x="1334" y="12652"/>
                  </a:cubicBezTo>
                  <a:cubicBezTo>
                    <a:pt x="1334" y="13408"/>
                    <a:pt x="1453" y="14025"/>
                    <a:pt x="1712" y="14522"/>
                  </a:cubicBezTo>
                  <a:cubicBezTo>
                    <a:pt x="2229" y="15596"/>
                    <a:pt x="2825" y="16651"/>
                    <a:pt x="3363" y="17705"/>
                  </a:cubicBezTo>
                  <a:cubicBezTo>
                    <a:pt x="3681" y="18242"/>
                    <a:pt x="3959" y="18779"/>
                    <a:pt x="4238" y="19316"/>
                  </a:cubicBezTo>
                  <a:cubicBezTo>
                    <a:pt x="3900" y="18898"/>
                    <a:pt x="3422" y="18640"/>
                    <a:pt x="2925" y="18640"/>
                  </a:cubicBezTo>
                  <a:cubicBezTo>
                    <a:pt x="2686" y="18640"/>
                    <a:pt x="2428" y="18699"/>
                    <a:pt x="2209" y="18819"/>
                  </a:cubicBezTo>
                  <a:cubicBezTo>
                    <a:pt x="1513" y="19177"/>
                    <a:pt x="1135" y="20132"/>
                    <a:pt x="1194" y="20828"/>
                  </a:cubicBezTo>
                  <a:cubicBezTo>
                    <a:pt x="1413" y="23394"/>
                    <a:pt x="2308" y="25781"/>
                    <a:pt x="3144" y="27771"/>
                  </a:cubicBezTo>
                  <a:cubicBezTo>
                    <a:pt x="3303" y="28129"/>
                    <a:pt x="3502" y="28467"/>
                    <a:pt x="3681" y="28785"/>
                  </a:cubicBezTo>
                  <a:cubicBezTo>
                    <a:pt x="4039" y="29461"/>
                    <a:pt x="4377" y="30058"/>
                    <a:pt x="4337" y="30735"/>
                  </a:cubicBezTo>
                  <a:cubicBezTo>
                    <a:pt x="4238" y="30556"/>
                    <a:pt x="4138" y="30357"/>
                    <a:pt x="4039" y="30158"/>
                  </a:cubicBezTo>
                  <a:cubicBezTo>
                    <a:pt x="3741" y="29581"/>
                    <a:pt x="3382" y="29044"/>
                    <a:pt x="2945" y="28566"/>
                  </a:cubicBezTo>
                  <a:cubicBezTo>
                    <a:pt x="2547" y="28089"/>
                    <a:pt x="1910" y="28069"/>
                    <a:pt x="1712" y="28069"/>
                  </a:cubicBezTo>
                  <a:cubicBezTo>
                    <a:pt x="1453" y="28069"/>
                    <a:pt x="1234" y="28129"/>
                    <a:pt x="1035" y="28228"/>
                  </a:cubicBezTo>
                  <a:cubicBezTo>
                    <a:pt x="458" y="28487"/>
                    <a:pt x="140" y="29143"/>
                    <a:pt x="60" y="29640"/>
                  </a:cubicBezTo>
                  <a:cubicBezTo>
                    <a:pt x="1" y="30138"/>
                    <a:pt x="41" y="30675"/>
                    <a:pt x="239" y="31152"/>
                  </a:cubicBezTo>
                  <a:lnTo>
                    <a:pt x="418" y="31590"/>
                  </a:lnTo>
                  <a:cubicBezTo>
                    <a:pt x="995" y="33002"/>
                    <a:pt x="1552" y="34435"/>
                    <a:pt x="2229" y="35867"/>
                  </a:cubicBezTo>
                  <a:cubicBezTo>
                    <a:pt x="2547" y="36563"/>
                    <a:pt x="2945" y="37200"/>
                    <a:pt x="3343" y="37816"/>
                  </a:cubicBezTo>
                  <a:cubicBezTo>
                    <a:pt x="3522" y="38075"/>
                    <a:pt x="3701" y="38353"/>
                    <a:pt x="3840" y="38612"/>
                  </a:cubicBezTo>
                  <a:cubicBezTo>
                    <a:pt x="4019" y="38950"/>
                    <a:pt x="4337" y="39109"/>
                    <a:pt x="4695" y="39109"/>
                  </a:cubicBezTo>
                  <a:lnTo>
                    <a:pt x="4695" y="39129"/>
                  </a:lnTo>
                  <a:lnTo>
                    <a:pt x="7620" y="39129"/>
                  </a:lnTo>
                  <a:cubicBezTo>
                    <a:pt x="8037" y="39129"/>
                    <a:pt x="8415" y="38871"/>
                    <a:pt x="8574" y="38473"/>
                  </a:cubicBezTo>
                  <a:cubicBezTo>
                    <a:pt x="8734" y="37976"/>
                    <a:pt x="8913" y="37438"/>
                    <a:pt x="9092" y="36941"/>
                  </a:cubicBezTo>
                  <a:cubicBezTo>
                    <a:pt x="9509" y="35748"/>
                    <a:pt x="9967" y="34514"/>
                    <a:pt x="10325" y="33241"/>
                  </a:cubicBezTo>
                  <a:cubicBezTo>
                    <a:pt x="10584" y="32366"/>
                    <a:pt x="10703" y="31471"/>
                    <a:pt x="10802" y="30635"/>
                  </a:cubicBezTo>
                  <a:cubicBezTo>
                    <a:pt x="10822" y="30416"/>
                    <a:pt x="10862" y="30217"/>
                    <a:pt x="10882" y="29979"/>
                  </a:cubicBezTo>
                  <a:cubicBezTo>
                    <a:pt x="10962" y="29362"/>
                    <a:pt x="10484" y="28626"/>
                    <a:pt x="9887" y="28447"/>
                  </a:cubicBezTo>
                  <a:cubicBezTo>
                    <a:pt x="9728" y="28387"/>
                    <a:pt x="9589" y="28367"/>
                    <a:pt x="9410" y="28367"/>
                  </a:cubicBezTo>
                  <a:cubicBezTo>
                    <a:pt x="9072" y="28367"/>
                    <a:pt x="8694" y="28467"/>
                    <a:pt x="8415" y="28646"/>
                  </a:cubicBezTo>
                  <a:cubicBezTo>
                    <a:pt x="8077" y="28865"/>
                    <a:pt x="7739" y="29263"/>
                    <a:pt x="7600" y="29680"/>
                  </a:cubicBezTo>
                  <a:cubicBezTo>
                    <a:pt x="7500" y="29959"/>
                    <a:pt x="7421" y="30217"/>
                    <a:pt x="7321" y="30456"/>
                  </a:cubicBezTo>
                  <a:lnTo>
                    <a:pt x="7321" y="29760"/>
                  </a:lnTo>
                  <a:cubicBezTo>
                    <a:pt x="7321" y="29601"/>
                    <a:pt x="7341" y="29461"/>
                    <a:pt x="7381" y="29422"/>
                  </a:cubicBezTo>
                  <a:cubicBezTo>
                    <a:pt x="7580" y="29024"/>
                    <a:pt x="7779" y="28606"/>
                    <a:pt x="7998" y="28208"/>
                  </a:cubicBezTo>
                  <a:cubicBezTo>
                    <a:pt x="8276" y="27651"/>
                    <a:pt x="8574" y="27074"/>
                    <a:pt x="8833" y="26517"/>
                  </a:cubicBezTo>
                  <a:cubicBezTo>
                    <a:pt x="9271" y="25582"/>
                    <a:pt x="9669" y="24667"/>
                    <a:pt x="10027" y="23752"/>
                  </a:cubicBezTo>
                  <a:cubicBezTo>
                    <a:pt x="10206" y="23354"/>
                    <a:pt x="10365" y="22976"/>
                    <a:pt x="10524" y="22579"/>
                  </a:cubicBezTo>
                  <a:cubicBezTo>
                    <a:pt x="10902" y="21723"/>
                    <a:pt x="10604" y="20888"/>
                    <a:pt x="9808" y="20410"/>
                  </a:cubicBezTo>
                  <a:cubicBezTo>
                    <a:pt x="9529" y="20231"/>
                    <a:pt x="9231" y="20172"/>
                    <a:pt x="8933" y="20172"/>
                  </a:cubicBezTo>
                  <a:cubicBezTo>
                    <a:pt x="8415" y="20172"/>
                    <a:pt x="7918" y="20450"/>
                    <a:pt x="7580" y="20908"/>
                  </a:cubicBezTo>
                  <a:cubicBezTo>
                    <a:pt x="7520" y="20967"/>
                    <a:pt x="7480" y="21007"/>
                    <a:pt x="7441" y="21067"/>
                  </a:cubicBezTo>
                  <a:cubicBezTo>
                    <a:pt x="7441" y="20808"/>
                    <a:pt x="7441" y="20550"/>
                    <a:pt x="7480" y="20291"/>
                  </a:cubicBezTo>
                  <a:cubicBezTo>
                    <a:pt x="7480" y="20271"/>
                    <a:pt x="7500" y="20172"/>
                    <a:pt x="7600" y="19993"/>
                  </a:cubicBezTo>
                  <a:cubicBezTo>
                    <a:pt x="7838" y="19595"/>
                    <a:pt x="8097" y="19177"/>
                    <a:pt x="8336" y="18779"/>
                  </a:cubicBezTo>
                  <a:cubicBezTo>
                    <a:pt x="8694" y="18202"/>
                    <a:pt x="9072" y="17605"/>
                    <a:pt x="9410" y="16989"/>
                  </a:cubicBezTo>
                  <a:cubicBezTo>
                    <a:pt x="9987" y="15974"/>
                    <a:pt x="10484" y="14999"/>
                    <a:pt x="10882" y="14045"/>
                  </a:cubicBezTo>
                  <a:cubicBezTo>
                    <a:pt x="11180" y="13328"/>
                    <a:pt x="10703" y="12612"/>
                    <a:pt x="10484" y="12254"/>
                  </a:cubicBezTo>
                  <a:cubicBezTo>
                    <a:pt x="10305" y="11956"/>
                    <a:pt x="9967" y="11777"/>
                    <a:pt x="9609" y="11777"/>
                  </a:cubicBezTo>
                  <a:cubicBezTo>
                    <a:pt x="9271" y="11777"/>
                    <a:pt x="8674" y="11956"/>
                    <a:pt x="8316" y="12274"/>
                  </a:cubicBezTo>
                  <a:cubicBezTo>
                    <a:pt x="8177" y="12433"/>
                    <a:pt x="8037" y="12553"/>
                    <a:pt x="7918" y="12712"/>
                  </a:cubicBezTo>
                  <a:cubicBezTo>
                    <a:pt x="8077" y="12433"/>
                    <a:pt x="8316" y="12135"/>
                    <a:pt x="8574" y="11836"/>
                  </a:cubicBezTo>
                  <a:cubicBezTo>
                    <a:pt x="8714" y="11657"/>
                    <a:pt x="8833" y="11518"/>
                    <a:pt x="8972" y="11359"/>
                  </a:cubicBezTo>
                  <a:cubicBezTo>
                    <a:pt x="9092" y="11220"/>
                    <a:pt x="9231" y="11041"/>
                    <a:pt x="9370" y="10902"/>
                  </a:cubicBezTo>
                  <a:cubicBezTo>
                    <a:pt x="9728" y="10464"/>
                    <a:pt x="10086" y="10026"/>
                    <a:pt x="10405" y="9529"/>
                  </a:cubicBezTo>
                  <a:cubicBezTo>
                    <a:pt x="10763" y="8952"/>
                    <a:pt x="10604" y="8176"/>
                    <a:pt x="10385" y="7679"/>
                  </a:cubicBezTo>
                  <a:cubicBezTo>
                    <a:pt x="10265" y="7381"/>
                    <a:pt x="9927" y="7042"/>
                    <a:pt x="9191" y="7042"/>
                  </a:cubicBezTo>
                  <a:cubicBezTo>
                    <a:pt x="8992" y="7042"/>
                    <a:pt x="8773" y="7062"/>
                    <a:pt x="8515" y="7142"/>
                  </a:cubicBezTo>
                  <a:cubicBezTo>
                    <a:pt x="8594" y="6664"/>
                    <a:pt x="8634" y="6187"/>
                    <a:pt x="8694" y="5729"/>
                  </a:cubicBezTo>
                  <a:cubicBezTo>
                    <a:pt x="8813" y="4476"/>
                    <a:pt x="8933" y="3163"/>
                    <a:pt x="8933" y="1830"/>
                  </a:cubicBezTo>
                  <a:cubicBezTo>
                    <a:pt x="8972" y="1035"/>
                    <a:pt x="8216" y="239"/>
                    <a:pt x="7580" y="40"/>
                  </a:cubicBezTo>
                  <a:cubicBezTo>
                    <a:pt x="7441" y="20"/>
                    <a:pt x="7341" y="0"/>
                    <a:pt x="7222"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51" name="Google Shape;1351;p26"/>
            <p:cNvSpPr/>
            <p:nvPr/>
          </p:nvSpPr>
          <p:spPr>
            <a:xfrm rot="10800000" flipH="1">
              <a:off x="8376650" y="21659"/>
              <a:ext cx="227300" cy="856378"/>
            </a:xfrm>
            <a:custGeom>
              <a:avLst/>
              <a:gdLst/>
              <a:ahLst/>
              <a:cxnLst/>
              <a:rect l="l" t="t" r="r" b="b"/>
              <a:pathLst>
                <a:path w="9092" h="37250" extrusionOk="0">
                  <a:moveTo>
                    <a:pt x="5590" y="35420"/>
                  </a:moveTo>
                  <a:lnTo>
                    <a:pt x="5590" y="35619"/>
                  </a:lnTo>
                  <a:lnTo>
                    <a:pt x="5531" y="35619"/>
                  </a:lnTo>
                  <a:lnTo>
                    <a:pt x="5531" y="35420"/>
                  </a:lnTo>
                  <a:close/>
                  <a:moveTo>
                    <a:pt x="6212" y="1"/>
                  </a:moveTo>
                  <a:cubicBezTo>
                    <a:pt x="6004" y="1"/>
                    <a:pt x="5666" y="367"/>
                    <a:pt x="5411" y="568"/>
                  </a:cubicBezTo>
                  <a:cubicBezTo>
                    <a:pt x="5312" y="647"/>
                    <a:pt x="5292" y="826"/>
                    <a:pt x="5232" y="965"/>
                  </a:cubicBezTo>
                  <a:cubicBezTo>
                    <a:pt x="4715" y="2338"/>
                    <a:pt x="4476" y="3750"/>
                    <a:pt x="4576" y="5222"/>
                  </a:cubicBezTo>
                  <a:cubicBezTo>
                    <a:pt x="4635" y="6396"/>
                    <a:pt x="4735" y="7590"/>
                    <a:pt x="4814" y="8763"/>
                  </a:cubicBezTo>
                  <a:cubicBezTo>
                    <a:pt x="4596" y="8624"/>
                    <a:pt x="4496" y="8465"/>
                    <a:pt x="4397" y="8286"/>
                  </a:cubicBezTo>
                  <a:cubicBezTo>
                    <a:pt x="4118" y="7809"/>
                    <a:pt x="3820" y="7331"/>
                    <a:pt x="3521" y="6893"/>
                  </a:cubicBezTo>
                  <a:cubicBezTo>
                    <a:pt x="3373" y="6678"/>
                    <a:pt x="3161" y="6498"/>
                    <a:pt x="2940" y="6498"/>
                  </a:cubicBezTo>
                  <a:cubicBezTo>
                    <a:pt x="2835" y="6498"/>
                    <a:pt x="2729" y="6539"/>
                    <a:pt x="2626" y="6635"/>
                  </a:cubicBezTo>
                  <a:cubicBezTo>
                    <a:pt x="2427" y="6854"/>
                    <a:pt x="2248" y="7351"/>
                    <a:pt x="2368" y="7570"/>
                  </a:cubicBezTo>
                  <a:cubicBezTo>
                    <a:pt x="2865" y="8485"/>
                    <a:pt x="3442" y="9380"/>
                    <a:pt x="4019" y="10275"/>
                  </a:cubicBezTo>
                  <a:cubicBezTo>
                    <a:pt x="4277" y="10693"/>
                    <a:pt x="4775" y="11071"/>
                    <a:pt x="4795" y="11469"/>
                  </a:cubicBezTo>
                  <a:cubicBezTo>
                    <a:pt x="4874" y="12742"/>
                    <a:pt x="4735" y="13995"/>
                    <a:pt x="4695" y="15388"/>
                  </a:cubicBezTo>
                  <a:cubicBezTo>
                    <a:pt x="4317" y="14552"/>
                    <a:pt x="4039" y="13836"/>
                    <a:pt x="3700" y="13140"/>
                  </a:cubicBezTo>
                  <a:cubicBezTo>
                    <a:pt x="3402" y="12503"/>
                    <a:pt x="3044" y="11887"/>
                    <a:pt x="2626" y="11349"/>
                  </a:cubicBezTo>
                  <a:cubicBezTo>
                    <a:pt x="2500" y="11169"/>
                    <a:pt x="2113" y="11006"/>
                    <a:pt x="1864" y="11006"/>
                  </a:cubicBezTo>
                  <a:cubicBezTo>
                    <a:pt x="1838" y="11006"/>
                    <a:pt x="1813" y="11007"/>
                    <a:pt x="1791" y="11011"/>
                  </a:cubicBezTo>
                  <a:cubicBezTo>
                    <a:pt x="1592" y="11071"/>
                    <a:pt x="1333" y="11489"/>
                    <a:pt x="1333" y="11747"/>
                  </a:cubicBezTo>
                  <a:cubicBezTo>
                    <a:pt x="1333" y="12205"/>
                    <a:pt x="1413" y="12742"/>
                    <a:pt x="1612" y="13160"/>
                  </a:cubicBezTo>
                  <a:cubicBezTo>
                    <a:pt x="2447" y="14851"/>
                    <a:pt x="3382" y="16482"/>
                    <a:pt x="4238" y="18153"/>
                  </a:cubicBezTo>
                  <a:cubicBezTo>
                    <a:pt x="4377" y="18372"/>
                    <a:pt x="4436" y="18630"/>
                    <a:pt x="4436" y="18869"/>
                  </a:cubicBezTo>
                  <a:cubicBezTo>
                    <a:pt x="4436" y="19665"/>
                    <a:pt x="4397" y="20500"/>
                    <a:pt x="4377" y="21296"/>
                  </a:cubicBezTo>
                  <a:cubicBezTo>
                    <a:pt x="4337" y="22032"/>
                    <a:pt x="4377" y="22748"/>
                    <a:pt x="4377" y="23504"/>
                  </a:cubicBezTo>
                  <a:cubicBezTo>
                    <a:pt x="4218" y="23325"/>
                    <a:pt x="4178" y="23126"/>
                    <a:pt x="4098" y="22927"/>
                  </a:cubicBezTo>
                  <a:cubicBezTo>
                    <a:pt x="3641" y="21733"/>
                    <a:pt x="3203" y="20540"/>
                    <a:pt x="2706" y="19366"/>
                  </a:cubicBezTo>
                  <a:cubicBezTo>
                    <a:pt x="2562" y="19063"/>
                    <a:pt x="2278" y="18747"/>
                    <a:pt x="1955" y="18747"/>
                  </a:cubicBezTo>
                  <a:cubicBezTo>
                    <a:pt x="1875" y="18747"/>
                    <a:pt x="1794" y="18766"/>
                    <a:pt x="1711" y="18809"/>
                  </a:cubicBezTo>
                  <a:cubicBezTo>
                    <a:pt x="1413" y="18948"/>
                    <a:pt x="1194" y="19525"/>
                    <a:pt x="1214" y="19864"/>
                  </a:cubicBezTo>
                  <a:cubicBezTo>
                    <a:pt x="1413" y="22191"/>
                    <a:pt x="2189" y="24379"/>
                    <a:pt x="3104" y="26508"/>
                  </a:cubicBezTo>
                  <a:cubicBezTo>
                    <a:pt x="3601" y="27681"/>
                    <a:pt x="4496" y="28676"/>
                    <a:pt x="4337" y="30128"/>
                  </a:cubicBezTo>
                  <a:cubicBezTo>
                    <a:pt x="4218" y="31342"/>
                    <a:pt x="4317" y="32575"/>
                    <a:pt x="4317" y="33788"/>
                  </a:cubicBezTo>
                  <a:cubicBezTo>
                    <a:pt x="4098" y="33570"/>
                    <a:pt x="3939" y="33331"/>
                    <a:pt x="3820" y="33072"/>
                  </a:cubicBezTo>
                  <a:cubicBezTo>
                    <a:pt x="3283" y="31958"/>
                    <a:pt x="2746" y="30864"/>
                    <a:pt x="2189" y="29770"/>
                  </a:cubicBezTo>
                  <a:cubicBezTo>
                    <a:pt x="1910" y="29273"/>
                    <a:pt x="1592" y="28795"/>
                    <a:pt x="1214" y="28378"/>
                  </a:cubicBezTo>
                  <a:cubicBezTo>
                    <a:pt x="1104" y="28282"/>
                    <a:pt x="880" y="28214"/>
                    <a:pt x="687" y="28214"/>
                  </a:cubicBezTo>
                  <a:cubicBezTo>
                    <a:pt x="600" y="28214"/>
                    <a:pt x="520" y="28227"/>
                    <a:pt x="458" y="28258"/>
                  </a:cubicBezTo>
                  <a:cubicBezTo>
                    <a:pt x="259" y="28358"/>
                    <a:pt x="60" y="28676"/>
                    <a:pt x="40" y="28935"/>
                  </a:cubicBezTo>
                  <a:cubicBezTo>
                    <a:pt x="0" y="29253"/>
                    <a:pt x="40" y="29631"/>
                    <a:pt x="160" y="29929"/>
                  </a:cubicBezTo>
                  <a:cubicBezTo>
                    <a:pt x="816" y="31481"/>
                    <a:pt x="1413" y="33052"/>
                    <a:pt x="2129" y="34564"/>
                  </a:cubicBezTo>
                  <a:cubicBezTo>
                    <a:pt x="2547" y="35519"/>
                    <a:pt x="3183" y="36355"/>
                    <a:pt x="3700" y="37250"/>
                  </a:cubicBezTo>
                  <a:cubicBezTo>
                    <a:pt x="4695" y="37250"/>
                    <a:pt x="5670" y="37250"/>
                    <a:pt x="6605" y="37230"/>
                  </a:cubicBezTo>
                  <a:cubicBezTo>
                    <a:pt x="7182" y="35519"/>
                    <a:pt x="7818" y="33788"/>
                    <a:pt x="8355" y="32058"/>
                  </a:cubicBezTo>
                  <a:cubicBezTo>
                    <a:pt x="8654" y="31063"/>
                    <a:pt x="8713" y="29989"/>
                    <a:pt x="8873" y="28955"/>
                  </a:cubicBezTo>
                  <a:cubicBezTo>
                    <a:pt x="8873" y="28795"/>
                    <a:pt x="8693" y="28537"/>
                    <a:pt x="8574" y="28477"/>
                  </a:cubicBezTo>
                  <a:cubicBezTo>
                    <a:pt x="8519" y="28461"/>
                    <a:pt x="8459" y="28453"/>
                    <a:pt x="8395" y="28453"/>
                  </a:cubicBezTo>
                  <a:cubicBezTo>
                    <a:pt x="8229" y="28453"/>
                    <a:pt x="8047" y="28504"/>
                    <a:pt x="7918" y="28577"/>
                  </a:cubicBezTo>
                  <a:cubicBezTo>
                    <a:pt x="7719" y="28696"/>
                    <a:pt x="7579" y="28935"/>
                    <a:pt x="7500" y="29134"/>
                  </a:cubicBezTo>
                  <a:cubicBezTo>
                    <a:pt x="7062" y="30307"/>
                    <a:pt x="6625" y="31521"/>
                    <a:pt x="6227" y="32734"/>
                  </a:cubicBezTo>
                  <a:cubicBezTo>
                    <a:pt x="5988" y="33470"/>
                    <a:pt x="5809" y="34246"/>
                    <a:pt x="5590" y="35002"/>
                  </a:cubicBezTo>
                  <a:cubicBezTo>
                    <a:pt x="5471" y="34803"/>
                    <a:pt x="5411" y="34604"/>
                    <a:pt x="5411" y="34405"/>
                  </a:cubicBezTo>
                  <a:cubicBezTo>
                    <a:pt x="5352" y="32555"/>
                    <a:pt x="5312" y="30685"/>
                    <a:pt x="5292" y="28855"/>
                  </a:cubicBezTo>
                  <a:cubicBezTo>
                    <a:pt x="5292" y="28577"/>
                    <a:pt x="5312" y="28298"/>
                    <a:pt x="5431" y="28059"/>
                  </a:cubicBezTo>
                  <a:cubicBezTo>
                    <a:pt x="5908" y="27085"/>
                    <a:pt x="6465" y="26170"/>
                    <a:pt x="6903" y="25175"/>
                  </a:cubicBezTo>
                  <a:cubicBezTo>
                    <a:pt x="7500" y="23902"/>
                    <a:pt x="8037" y="22569"/>
                    <a:pt x="8594" y="21276"/>
                  </a:cubicBezTo>
                  <a:cubicBezTo>
                    <a:pt x="8773" y="20858"/>
                    <a:pt x="8614" y="20560"/>
                    <a:pt x="8276" y="20341"/>
                  </a:cubicBezTo>
                  <a:cubicBezTo>
                    <a:pt x="8144" y="20265"/>
                    <a:pt x="8020" y="20230"/>
                    <a:pt x="7902" y="20230"/>
                  </a:cubicBezTo>
                  <a:cubicBezTo>
                    <a:pt x="7683" y="20230"/>
                    <a:pt x="7489" y="20352"/>
                    <a:pt x="7321" y="20560"/>
                  </a:cubicBezTo>
                  <a:cubicBezTo>
                    <a:pt x="7082" y="20898"/>
                    <a:pt x="6843" y="21256"/>
                    <a:pt x="6664" y="21634"/>
                  </a:cubicBezTo>
                  <a:cubicBezTo>
                    <a:pt x="6267" y="22410"/>
                    <a:pt x="5908" y="23206"/>
                    <a:pt x="5431" y="24180"/>
                  </a:cubicBezTo>
                  <a:cubicBezTo>
                    <a:pt x="5391" y="23822"/>
                    <a:pt x="5332" y="23643"/>
                    <a:pt x="5332" y="23504"/>
                  </a:cubicBezTo>
                  <a:cubicBezTo>
                    <a:pt x="5391" y="22111"/>
                    <a:pt x="5411" y="20699"/>
                    <a:pt x="5491" y="19307"/>
                  </a:cubicBezTo>
                  <a:cubicBezTo>
                    <a:pt x="5511" y="19028"/>
                    <a:pt x="5630" y="18750"/>
                    <a:pt x="5769" y="18531"/>
                  </a:cubicBezTo>
                  <a:cubicBezTo>
                    <a:pt x="6366" y="17516"/>
                    <a:pt x="7003" y="16541"/>
                    <a:pt x="7579" y="15527"/>
                  </a:cubicBezTo>
                  <a:cubicBezTo>
                    <a:pt x="8097" y="14572"/>
                    <a:pt x="8574" y="13637"/>
                    <a:pt x="8992" y="12662"/>
                  </a:cubicBezTo>
                  <a:cubicBezTo>
                    <a:pt x="9091" y="12463"/>
                    <a:pt x="8873" y="12066"/>
                    <a:pt x="8693" y="11807"/>
                  </a:cubicBezTo>
                  <a:cubicBezTo>
                    <a:pt x="8691" y="11802"/>
                    <a:pt x="8681" y="11799"/>
                    <a:pt x="8665" y="11799"/>
                  </a:cubicBezTo>
                  <a:cubicBezTo>
                    <a:pt x="8558" y="11799"/>
                    <a:pt x="8195" y="11907"/>
                    <a:pt x="8057" y="12046"/>
                  </a:cubicBezTo>
                  <a:cubicBezTo>
                    <a:pt x="7719" y="12344"/>
                    <a:pt x="7460" y="12702"/>
                    <a:pt x="7182" y="13060"/>
                  </a:cubicBezTo>
                  <a:cubicBezTo>
                    <a:pt x="6724" y="13597"/>
                    <a:pt x="6326" y="14174"/>
                    <a:pt x="5908" y="14731"/>
                  </a:cubicBezTo>
                  <a:cubicBezTo>
                    <a:pt x="5829" y="13975"/>
                    <a:pt x="5849" y="13279"/>
                    <a:pt x="5908" y="12583"/>
                  </a:cubicBezTo>
                  <a:cubicBezTo>
                    <a:pt x="5928" y="12145"/>
                    <a:pt x="5869" y="11648"/>
                    <a:pt x="6068" y="11270"/>
                  </a:cubicBezTo>
                  <a:cubicBezTo>
                    <a:pt x="6326" y="10693"/>
                    <a:pt x="6804" y="10255"/>
                    <a:pt x="7202" y="9758"/>
                  </a:cubicBezTo>
                  <a:cubicBezTo>
                    <a:pt x="7679" y="9161"/>
                    <a:pt x="8176" y="8604"/>
                    <a:pt x="8574" y="7988"/>
                  </a:cubicBezTo>
                  <a:cubicBezTo>
                    <a:pt x="8693" y="7769"/>
                    <a:pt x="8614" y="7331"/>
                    <a:pt x="8495" y="7092"/>
                  </a:cubicBezTo>
                  <a:cubicBezTo>
                    <a:pt x="8476" y="7045"/>
                    <a:pt x="8343" y="7020"/>
                    <a:pt x="8193" y="7020"/>
                  </a:cubicBezTo>
                  <a:cubicBezTo>
                    <a:pt x="8028" y="7020"/>
                    <a:pt x="7842" y="7050"/>
                    <a:pt x="7759" y="7112"/>
                  </a:cubicBezTo>
                  <a:cubicBezTo>
                    <a:pt x="7261" y="7470"/>
                    <a:pt x="6824" y="7888"/>
                    <a:pt x="6386" y="8286"/>
                  </a:cubicBezTo>
                  <a:cubicBezTo>
                    <a:pt x="6326" y="8286"/>
                    <a:pt x="6286" y="8266"/>
                    <a:pt x="6227" y="8266"/>
                  </a:cubicBezTo>
                  <a:cubicBezTo>
                    <a:pt x="6386" y="7033"/>
                    <a:pt x="6585" y="5839"/>
                    <a:pt x="6704" y="4626"/>
                  </a:cubicBezTo>
                  <a:cubicBezTo>
                    <a:pt x="6824" y="3392"/>
                    <a:pt x="6963" y="2119"/>
                    <a:pt x="6963" y="846"/>
                  </a:cubicBezTo>
                  <a:cubicBezTo>
                    <a:pt x="6963" y="548"/>
                    <a:pt x="6565" y="110"/>
                    <a:pt x="6267" y="11"/>
                  </a:cubicBezTo>
                  <a:cubicBezTo>
                    <a:pt x="6250" y="4"/>
                    <a:pt x="6231" y="1"/>
                    <a:pt x="6212"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52" name="Google Shape;1352;p26"/>
          <p:cNvGrpSpPr/>
          <p:nvPr/>
        </p:nvGrpSpPr>
        <p:grpSpPr>
          <a:xfrm rot="933066">
            <a:off x="10632094" y="-269696"/>
            <a:ext cx="558013" cy="778413"/>
            <a:chOff x="7903475" y="-45478"/>
            <a:chExt cx="418506" cy="583805"/>
          </a:xfrm>
        </p:grpSpPr>
        <p:sp>
          <p:nvSpPr>
            <p:cNvPr id="1353" name="Google Shape;1353;p26"/>
            <p:cNvSpPr/>
            <p:nvPr/>
          </p:nvSpPr>
          <p:spPr>
            <a:xfrm rot="10800000" flipH="1">
              <a:off x="7903475" y="-45478"/>
              <a:ext cx="418506" cy="583805"/>
            </a:xfrm>
            <a:custGeom>
              <a:avLst/>
              <a:gdLst/>
              <a:ahLst/>
              <a:cxnLst/>
              <a:rect l="l" t="t" r="r" b="b"/>
              <a:pathLst>
                <a:path w="28407" h="39627" extrusionOk="0">
                  <a:moveTo>
                    <a:pt x="14223" y="1"/>
                  </a:moveTo>
                  <a:cubicBezTo>
                    <a:pt x="13885" y="1"/>
                    <a:pt x="13547" y="80"/>
                    <a:pt x="13229" y="200"/>
                  </a:cubicBezTo>
                  <a:cubicBezTo>
                    <a:pt x="11637" y="856"/>
                    <a:pt x="10623" y="2925"/>
                    <a:pt x="10802" y="5113"/>
                  </a:cubicBezTo>
                  <a:cubicBezTo>
                    <a:pt x="10941" y="6963"/>
                    <a:pt x="12075" y="7699"/>
                    <a:pt x="13308" y="8057"/>
                  </a:cubicBezTo>
                  <a:lnTo>
                    <a:pt x="13985" y="10444"/>
                  </a:lnTo>
                  <a:cubicBezTo>
                    <a:pt x="14681" y="12851"/>
                    <a:pt x="15377" y="15378"/>
                    <a:pt x="16073" y="17825"/>
                  </a:cubicBezTo>
                  <a:cubicBezTo>
                    <a:pt x="16272" y="18561"/>
                    <a:pt x="16451" y="19277"/>
                    <a:pt x="16650" y="20053"/>
                  </a:cubicBezTo>
                  <a:lnTo>
                    <a:pt x="7301" y="15179"/>
                  </a:lnTo>
                  <a:cubicBezTo>
                    <a:pt x="7321" y="14880"/>
                    <a:pt x="7321" y="14522"/>
                    <a:pt x="7241" y="14184"/>
                  </a:cubicBezTo>
                  <a:cubicBezTo>
                    <a:pt x="6943" y="12593"/>
                    <a:pt x="4993" y="11041"/>
                    <a:pt x="3342" y="11041"/>
                  </a:cubicBezTo>
                  <a:cubicBezTo>
                    <a:pt x="3083" y="11041"/>
                    <a:pt x="2845" y="11101"/>
                    <a:pt x="2606" y="11180"/>
                  </a:cubicBezTo>
                  <a:cubicBezTo>
                    <a:pt x="1671" y="11499"/>
                    <a:pt x="935" y="12135"/>
                    <a:pt x="497" y="13011"/>
                  </a:cubicBezTo>
                  <a:cubicBezTo>
                    <a:pt x="60" y="13906"/>
                    <a:pt x="0" y="14960"/>
                    <a:pt x="318" y="15975"/>
                  </a:cubicBezTo>
                  <a:cubicBezTo>
                    <a:pt x="816" y="17447"/>
                    <a:pt x="2208" y="18362"/>
                    <a:pt x="3879" y="18362"/>
                  </a:cubicBezTo>
                  <a:cubicBezTo>
                    <a:pt x="4158" y="18362"/>
                    <a:pt x="4396" y="18342"/>
                    <a:pt x="4675" y="18282"/>
                  </a:cubicBezTo>
                  <a:cubicBezTo>
                    <a:pt x="5689" y="18839"/>
                    <a:pt x="6724" y="19376"/>
                    <a:pt x="7718" y="19933"/>
                  </a:cubicBezTo>
                  <a:cubicBezTo>
                    <a:pt x="10702" y="21525"/>
                    <a:pt x="13786" y="23176"/>
                    <a:pt x="16849" y="24767"/>
                  </a:cubicBezTo>
                  <a:cubicBezTo>
                    <a:pt x="17506" y="25125"/>
                    <a:pt x="17784" y="25463"/>
                    <a:pt x="17884" y="26100"/>
                  </a:cubicBezTo>
                  <a:cubicBezTo>
                    <a:pt x="18560" y="29800"/>
                    <a:pt x="19336" y="33719"/>
                    <a:pt x="20171" y="37757"/>
                  </a:cubicBezTo>
                  <a:cubicBezTo>
                    <a:pt x="20330" y="38493"/>
                    <a:pt x="21245" y="39627"/>
                    <a:pt x="22160" y="39627"/>
                  </a:cubicBezTo>
                  <a:lnTo>
                    <a:pt x="22260" y="39627"/>
                  </a:lnTo>
                  <a:cubicBezTo>
                    <a:pt x="22777" y="39567"/>
                    <a:pt x="23215" y="39348"/>
                    <a:pt x="23513" y="38971"/>
                  </a:cubicBezTo>
                  <a:cubicBezTo>
                    <a:pt x="23851" y="38493"/>
                    <a:pt x="23971" y="37857"/>
                    <a:pt x="23831" y="37081"/>
                  </a:cubicBezTo>
                  <a:cubicBezTo>
                    <a:pt x="23076" y="33122"/>
                    <a:pt x="22519" y="29919"/>
                    <a:pt x="22041" y="26995"/>
                  </a:cubicBezTo>
                  <a:cubicBezTo>
                    <a:pt x="22001" y="26836"/>
                    <a:pt x="21981" y="26697"/>
                    <a:pt x="21962" y="26518"/>
                  </a:cubicBezTo>
                  <a:cubicBezTo>
                    <a:pt x="21822" y="25642"/>
                    <a:pt x="21663" y="24747"/>
                    <a:pt x="21842" y="24131"/>
                  </a:cubicBezTo>
                  <a:cubicBezTo>
                    <a:pt x="22638" y="21485"/>
                    <a:pt x="23573" y="18839"/>
                    <a:pt x="24468" y="16253"/>
                  </a:cubicBezTo>
                  <a:cubicBezTo>
                    <a:pt x="24766" y="15418"/>
                    <a:pt x="25045" y="14602"/>
                    <a:pt x="25343" y="13766"/>
                  </a:cubicBezTo>
                  <a:cubicBezTo>
                    <a:pt x="26398" y="13428"/>
                    <a:pt x="28088" y="12692"/>
                    <a:pt x="28287" y="10802"/>
                  </a:cubicBezTo>
                  <a:cubicBezTo>
                    <a:pt x="28407" y="9251"/>
                    <a:pt x="27631" y="7819"/>
                    <a:pt x="26238" y="6943"/>
                  </a:cubicBezTo>
                  <a:cubicBezTo>
                    <a:pt x="25701" y="6605"/>
                    <a:pt x="25124" y="6426"/>
                    <a:pt x="24548" y="6426"/>
                  </a:cubicBezTo>
                  <a:cubicBezTo>
                    <a:pt x="23752" y="6426"/>
                    <a:pt x="22976" y="6764"/>
                    <a:pt x="22340" y="7460"/>
                  </a:cubicBezTo>
                  <a:cubicBezTo>
                    <a:pt x="21186" y="8654"/>
                    <a:pt x="20529" y="10623"/>
                    <a:pt x="21424" y="12434"/>
                  </a:cubicBezTo>
                  <a:lnTo>
                    <a:pt x="19972" y="17168"/>
                  </a:lnTo>
                  <a:lnTo>
                    <a:pt x="16809" y="6804"/>
                  </a:lnTo>
                  <a:cubicBezTo>
                    <a:pt x="16869" y="6665"/>
                    <a:pt x="16949" y="6545"/>
                    <a:pt x="17008" y="6426"/>
                  </a:cubicBezTo>
                  <a:cubicBezTo>
                    <a:pt x="17307" y="5829"/>
                    <a:pt x="17645" y="5173"/>
                    <a:pt x="17764" y="4457"/>
                  </a:cubicBezTo>
                  <a:cubicBezTo>
                    <a:pt x="17963" y="3363"/>
                    <a:pt x="17605" y="2229"/>
                    <a:pt x="16849" y="1333"/>
                  </a:cubicBezTo>
                  <a:cubicBezTo>
                    <a:pt x="16153" y="478"/>
                    <a:pt x="15178" y="1"/>
                    <a:pt x="14223" y="1"/>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54" name="Google Shape;1354;p26"/>
            <p:cNvSpPr/>
            <p:nvPr/>
          </p:nvSpPr>
          <p:spPr>
            <a:xfrm rot="10800000" flipH="1">
              <a:off x="7973811" y="-29100"/>
              <a:ext cx="291320" cy="468950"/>
            </a:xfrm>
            <a:custGeom>
              <a:avLst/>
              <a:gdLst/>
              <a:ahLst/>
              <a:cxnLst/>
              <a:rect l="l" t="t" r="r" b="b"/>
              <a:pathLst>
                <a:path w="19774" h="31831" extrusionOk="0">
                  <a:moveTo>
                    <a:pt x="11001" y="1"/>
                  </a:moveTo>
                  <a:cubicBezTo>
                    <a:pt x="10424" y="180"/>
                    <a:pt x="9887" y="339"/>
                    <a:pt x="9330" y="498"/>
                  </a:cubicBezTo>
                  <a:cubicBezTo>
                    <a:pt x="10325" y="3939"/>
                    <a:pt x="11299" y="7361"/>
                    <a:pt x="12274" y="10822"/>
                  </a:cubicBezTo>
                  <a:cubicBezTo>
                    <a:pt x="12632" y="12195"/>
                    <a:pt x="12970" y="13587"/>
                    <a:pt x="13368" y="15199"/>
                  </a:cubicBezTo>
                  <a:cubicBezTo>
                    <a:pt x="9230" y="13030"/>
                    <a:pt x="5351" y="11021"/>
                    <a:pt x="1492" y="9012"/>
                  </a:cubicBezTo>
                  <a:cubicBezTo>
                    <a:pt x="995" y="9489"/>
                    <a:pt x="498" y="9987"/>
                    <a:pt x="0" y="10444"/>
                  </a:cubicBezTo>
                  <a:cubicBezTo>
                    <a:pt x="4158" y="12692"/>
                    <a:pt x="8315" y="14920"/>
                    <a:pt x="12493" y="17108"/>
                  </a:cubicBezTo>
                  <a:cubicBezTo>
                    <a:pt x="13368" y="17566"/>
                    <a:pt x="13885" y="18103"/>
                    <a:pt x="14064" y="19137"/>
                  </a:cubicBezTo>
                  <a:cubicBezTo>
                    <a:pt x="14721" y="23017"/>
                    <a:pt x="15497" y="26896"/>
                    <a:pt x="16312" y="30775"/>
                  </a:cubicBezTo>
                  <a:cubicBezTo>
                    <a:pt x="16409" y="31200"/>
                    <a:pt x="17012" y="31831"/>
                    <a:pt x="17338" y="31831"/>
                  </a:cubicBezTo>
                  <a:cubicBezTo>
                    <a:pt x="17348" y="31831"/>
                    <a:pt x="17357" y="31830"/>
                    <a:pt x="17367" y="31829"/>
                  </a:cubicBezTo>
                  <a:cubicBezTo>
                    <a:pt x="18003" y="31789"/>
                    <a:pt x="18162" y="31173"/>
                    <a:pt x="18043" y="30476"/>
                  </a:cubicBezTo>
                  <a:cubicBezTo>
                    <a:pt x="17406" y="27114"/>
                    <a:pt x="16790" y="23733"/>
                    <a:pt x="16253" y="20351"/>
                  </a:cubicBezTo>
                  <a:cubicBezTo>
                    <a:pt x="16074" y="19257"/>
                    <a:pt x="15775" y="18043"/>
                    <a:pt x="16074" y="17049"/>
                  </a:cubicBezTo>
                  <a:cubicBezTo>
                    <a:pt x="17188" y="13388"/>
                    <a:pt x="18540" y="9808"/>
                    <a:pt x="19774" y="6167"/>
                  </a:cubicBezTo>
                  <a:cubicBezTo>
                    <a:pt x="19097" y="6008"/>
                    <a:pt x="18401" y="5809"/>
                    <a:pt x="17745" y="5630"/>
                  </a:cubicBezTo>
                  <a:cubicBezTo>
                    <a:pt x="16949" y="8157"/>
                    <a:pt x="16173" y="10703"/>
                    <a:pt x="15397" y="13229"/>
                  </a:cubicBezTo>
                  <a:cubicBezTo>
                    <a:pt x="15278" y="13209"/>
                    <a:pt x="15119" y="13209"/>
                    <a:pt x="14999" y="13190"/>
                  </a:cubicBezTo>
                  <a:cubicBezTo>
                    <a:pt x="13686" y="8793"/>
                    <a:pt x="12334" y="4417"/>
                    <a:pt x="11001" y="1"/>
                  </a:cubicBezTo>
                  <a:close/>
                </a:path>
              </a:pathLst>
            </a:custGeom>
            <a:solidFill>
              <a:schemeClr val="accent5"/>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55" name="Google Shape;1355;p26"/>
            <p:cNvSpPr/>
            <p:nvPr/>
          </p:nvSpPr>
          <p:spPr>
            <a:xfrm rot="10800000" flipH="1">
              <a:off x="8074925" y="432222"/>
              <a:ext cx="79983" cy="92034"/>
            </a:xfrm>
            <a:custGeom>
              <a:avLst/>
              <a:gdLst/>
              <a:ahLst/>
              <a:cxnLst/>
              <a:rect l="l" t="t" r="r" b="b"/>
              <a:pathLst>
                <a:path w="5429" h="6247" extrusionOk="0">
                  <a:moveTo>
                    <a:pt x="2610" y="1"/>
                  </a:moveTo>
                  <a:cubicBezTo>
                    <a:pt x="2400" y="1"/>
                    <a:pt x="2191" y="39"/>
                    <a:pt x="1990" y="120"/>
                  </a:cubicBezTo>
                  <a:cubicBezTo>
                    <a:pt x="796" y="617"/>
                    <a:pt x="0" y="2288"/>
                    <a:pt x="159" y="4019"/>
                  </a:cubicBezTo>
                  <a:cubicBezTo>
                    <a:pt x="259" y="5272"/>
                    <a:pt x="876" y="5869"/>
                    <a:pt x="2467" y="6247"/>
                  </a:cubicBezTo>
                  <a:cubicBezTo>
                    <a:pt x="3044" y="6068"/>
                    <a:pt x="3581" y="5909"/>
                    <a:pt x="4138" y="5750"/>
                  </a:cubicBezTo>
                  <a:cubicBezTo>
                    <a:pt x="4476" y="4954"/>
                    <a:pt x="5013" y="4158"/>
                    <a:pt x="5152" y="3303"/>
                  </a:cubicBezTo>
                  <a:cubicBezTo>
                    <a:pt x="5429" y="1644"/>
                    <a:pt x="3995" y="1"/>
                    <a:pt x="2610" y="1"/>
                  </a:cubicBezTo>
                  <a:close/>
                </a:path>
              </a:pathLst>
            </a:custGeom>
            <a:solidFill>
              <a:schemeClr val="accent2"/>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56" name="Google Shape;1356;p26"/>
            <p:cNvSpPr/>
            <p:nvPr/>
          </p:nvSpPr>
          <p:spPr>
            <a:xfrm rot="10800000" flipH="1">
              <a:off x="8220872" y="348979"/>
              <a:ext cx="86185" cy="80174"/>
            </a:xfrm>
            <a:custGeom>
              <a:avLst/>
              <a:gdLst/>
              <a:ahLst/>
              <a:cxnLst/>
              <a:rect l="l" t="t" r="r" b="b"/>
              <a:pathLst>
                <a:path w="5850" h="5442" extrusionOk="0">
                  <a:moveTo>
                    <a:pt x="3008" y="1"/>
                  </a:moveTo>
                  <a:cubicBezTo>
                    <a:pt x="2465" y="1"/>
                    <a:pt x="1971" y="265"/>
                    <a:pt x="1533" y="727"/>
                  </a:cubicBezTo>
                  <a:cubicBezTo>
                    <a:pt x="637" y="1642"/>
                    <a:pt x="1" y="3373"/>
                    <a:pt x="976" y="4904"/>
                  </a:cubicBezTo>
                  <a:cubicBezTo>
                    <a:pt x="1632" y="5083"/>
                    <a:pt x="2328" y="5282"/>
                    <a:pt x="3005" y="5441"/>
                  </a:cubicBezTo>
                  <a:cubicBezTo>
                    <a:pt x="4258" y="5103"/>
                    <a:pt x="5571" y="4586"/>
                    <a:pt x="5710" y="3213"/>
                  </a:cubicBezTo>
                  <a:cubicBezTo>
                    <a:pt x="5849" y="2179"/>
                    <a:pt x="5252" y="1045"/>
                    <a:pt x="4178" y="389"/>
                  </a:cubicBezTo>
                  <a:cubicBezTo>
                    <a:pt x="3768" y="123"/>
                    <a:pt x="3376" y="1"/>
                    <a:pt x="3008" y="1"/>
                  </a:cubicBezTo>
                  <a:close/>
                </a:path>
              </a:pathLst>
            </a:custGeom>
            <a:solidFill>
              <a:schemeClr val="accent2"/>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57" name="Google Shape;1357;p26"/>
            <p:cNvSpPr/>
            <p:nvPr/>
          </p:nvSpPr>
          <p:spPr>
            <a:xfrm rot="10800000" flipH="1">
              <a:off x="7914319" y="283461"/>
              <a:ext cx="82649" cy="78436"/>
            </a:xfrm>
            <a:custGeom>
              <a:avLst/>
              <a:gdLst/>
              <a:ahLst/>
              <a:cxnLst/>
              <a:rect l="l" t="t" r="r" b="b"/>
              <a:pathLst>
                <a:path w="5610" h="5324" extrusionOk="0">
                  <a:moveTo>
                    <a:pt x="2592" y="1"/>
                  </a:moveTo>
                  <a:cubicBezTo>
                    <a:pt x="2448" y="1"/>
                    <a:pt x="2313" y="20"/>
                    <a:pt x="2188" y="61"/>
                  </a:cubicBezTo>
                  <a:cubicBezTo>
                    <a:pt x="716" y="558"/>
                    <a:pt x="0" y="2090"/>
                    <a:pt x="517" y="3602"/>
                  </a:cubicBezTo>
                  <a:cubicBezTo>
                    <a:pt x="867" y="4665"/>
                    <a:pt x="1913" y="5324"/>
                    <a:pt x="3110" y="5324"/>
                  </a:cubicBezTo>
                  <a:cubicBezTo>
                    <a:pt x="3412" y="5324"/>
                    <a:pt x="3725" y="5281"/>
                    <a:pt x="4038" y="5193"/>
                  </a:cubicBezTo>
                  <a:cubicBezTo>
                    <a:pt x="4536" y="4716"/>
                    <a:pt x="5033" y="4218"/>
                    <a:pt x="5530" y="3741"/>
                  </a:cubicBezTo>
                  <a:cubicBezTo>
                    <a:pt x="5530" y="3283"/>
                    <a:pt x="5610" y="2806"/>
                    <a:pt x="5530" y="2329"/>
                  </a:cubicBezTo>
                  <a:cubicBezTo>
                    <a:pt x="5301" y="1165"/>
                    <a:pt x="3712" y="1"/>
                    <a:pt x="2592" y="1"/>
                  </a:cubicBezTo>
                  <a:close/>
                </a:path>
              </a:pathLst>
            </a:custGeom>
            <a:solidFill>
              <a:schemeClr val="accent2"/>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358" name="Google Shape;1358;p26"/>
          <p:cNvSpPr txBox="1">
            <a:spLocks noGrp="1"/>
          </p:cNvSpPr>
          <p:nvPr>
            <p:ph type="subTitle" idx="1"/>
          </p:nvPr>
        </p:nvSpPr>
        <p:spPr>
          <a:xfrm>
            <a:off x="3585467" y="4352900"/>
            <a:ext cx="5735200" cy="1197200"/>
          </a:xfrm>
          <a:prstGeom prst="rect">
            <a:avLst/>
          </a:prstGeom>
        </p:spPr>
        <p:txBody>
          <a:bodyPr spcFirstLastPara="1" wrap="square" lIns="91425" tIns="91425" rIns="91425" bIns="91425" anchor="ctr" anchorCtr="0">
            <a:noAutofit/>
          </a:bodyPr>
          <a:lstStyle>
            <a:lvl1pPr lvl="0" algn="ctr">
              <a:spcBef>
                <a:spcPts val="0"/>
              </a:spcBef>
              <a:spcAft>
                <a:spcPts val="0"/>
              </a:spcAft>
              <a:buSzPts val="1400"/>
              <a:buNone/>
              <a:defRPr/>
            </a:lvl1pPr>
            <a:lvl2pPr lvl="1">
              <a:spcBef>
                <a:spcPts val="2133"/>
              </a:spcBef>
              <a:spcAft>
                <a:spcPts val="0"/>
              </a:spcAft>
              <a:buSzPts val="1400"/>
              <a:buNone/>
              <a:defRPr/>
            </a:lvl2pPr>
            <a:lvl3pPr lvl="2">
              <a:spcBef>
                <a:spcPts val="2133"/>
              </a:spcBef>
              <a:spcAft>
                <a:spcPts val="0"/>
              </a:spcAft>
              <a:buSzPts val="1400"/>
              <a:buNone/>
              <a:defRPr/>
            </a:lvl3pPr>
            <a:lvl4pPr lvl="3">
              <a:spcBef>
                <a:spcPts val="2133"/>
              </a:spcBef>
              <a:spcAft>
                <a:spcPts val="0"/>
              </a:spcAft>
              <a:buSzPts val="1400"/>
              <a:buNone/>
              <a:defRPr/>
            </a:lvl4pPr>
            <a:lvl5pPr lvl="4">
              <a:spcBef>
                <a:spcPts val="2133"/>
              </a:spcBef>
              <a:spcAft>
                <a:spcPts val="0"/>
              </a:spcAft>
              <a:buSzPts val="1400"/>
              <a:buNone/>
              <a:defRPr/>
            </a:lvl5pPr>
            <a:lvl6pPr lvl="5">
              <a:spcBef>
                <a:spcPts val="2133"/>
              </a:spcBef>
              <a:spcAft>
                <a:spcPts val="0"/>
              </a:spcAft>
              <a:buSzPts val="1400"/>
              <a:buNone/>
              <a:defRPr/>
            </a:lvl6pPr>
            <a:lvl7pPr lvl="6">
              <a:spcBef>
                <a:spcPts val="2133"/>
              </a:spcBef>
              <a:spcAft>
                <a:spcPts val="0"/>
              </a:spcAft>
              <a:buSzPts val="1400"/>
              <a:buNone/>
              <a:defRPr/>
            </a:lvl7pPr>
            <a:lvl8pPr lvl="7">
              <a:spcBef>
                <a:spcPts val="2133"/>
              </a:spcBef>
              <a:spcAft>
                <a:spcPts val="0"/>
              </a:spcAft>
              <a:buSzPts val="1400"/>
              <a:buNone/>
              <a:defRPr/>
            </a:lvl8pPr>
            <a:lvl9pPr lvl="8">
              <a:spcBef>
                <a:spcPts val="2133"/>
              </a:spcBef>
              <a:spcAft>
                <a:spcPts val="2133"/>
              </a:spcAft>
              <a:buSzPts val="1400"/>
              <a:buNone/>
              <a:defRPr/>
            </a:lvl9pPr>
          </a:lstStyle>
          <a:p>
            <a:endParaRPr/>
          </a:p>
        </p:txBody>
      </p:sp>
      <p:sp>
        <p:nvSpPr>
          <p:cNvPr id="1359" name="Google Shape;1359;p26"/>
          <p:cNvSpPr txBox="1">
            <a:spLocks noGrp="1"/>
          </p:cNvSpPr>
          <p:nvPr>
            <p:ph type="title"/>
          </p:nvPr>
        </p:nvSpPr>
        <p:spPr>
          <a:xfrm>
            <a:off x="2558600" y="769033"/>
            <a:ext cx="7074800" cy="3254000"/>
          </a:xfrm>
          <a:prstGeom prst="rect">
            <a:avLst/>
          </a:prstGeom>
        </p:spPr>
        <p:txBody>
          <a:bodyPr spcFirstLastPara="1" wrap="square" lIns="91425" tIns="0" rIns="91425" bIns="324000" anchor="b" anchorCtr="0">
            <a:noAutofit/>
          </a:bodyPr>
          <a:lstStyle>
            <a:lvl1pPr lvl="0" algn="ctr">
              <a:lnSpc>
                <a:spcPct val="109000"/>
              </a:lnSpc>
              <a:spcBef>
                <a:spcPts val="0"/>
              </a:spcBef>
              <a:spcAft>
                <a:spcPts val="0"/>
              </a:spcAft>
              <a:buSzPts val="15000"/>
              <a:buNone/>
              <a:defRPr sz="20000"/>
            </a:lvl1pPr>
            <a:lvl2pPr lvl="1">
              <a:spcBef>
                <a:spcPts val="0"/>
              </a:spcBef>
              <a:spcAft>
                <a:spcPts val="0"/>
              </a:spcAft>
              <a:buSzPts val="3500"/>
              <a:buNone/>
              <a:defRPr>
                <a:latin typeface="Open Sans"/>
                <a:ea typeface="Open Sans"/>
                <a:cs typeface="Open Sans"/>
                <a:sym typeface="Open Sans"/>
              </a:defRPr>
            </a:lvl2pPr>
            <a:lvl3pPr lvl="2">
              <a:spcBef>
                <a:spcPts val="0"/>
              </a:spcBef>
              <a:spcAft>
                <a:spcPts val="0"/>
              </a:spcAft>
              <a:buSzPts val="3500"/>
              <a:buNone/>
              <a:defRPr>
                <a:latin typeface="Open Sans"/>
                <a:ea typeface="Open Sans"/>
                <a:cs typeface="Open Sans"/>
                <a:sym typeface="Open Sans"/>
              </a:defRPr>
            </a:lvl3pPr>
            <a:lvl4pPr lvl="3">
              <a:spcBef>
                <a:spcPts val="0"/>
              </a:spcBef>
              <a:spcAft>
                <a:spcPts val="0"/>
              </a:spcAft>
              <a:buSzPts val="3500"/>
              <a:buNone/>
              <a:defRPr>
                <a:latin typeface="Open Sans"/>
                <a:ea typeface="Open Sans"/>
                <a:cs typeface="Open Sans"/>
                <a:sym typeface="Open Sans"/>
              </a:defRPr>
            </a:lvl4pPr>
            <a:lvl5pPr lvl="4">
              <a:spcBef>
                <a:spcPts val="0"/>
              </a:spcBef>
              <a:spcAft>
                <a:spcPts val="0"/>
              </a:spcAft>
              <a:buSzPts val="3500"/>
              <a:buNone/>
              <a:defRPr>
                <a:latin typeface="Open Sans"/>
                <a:ea typeface="Open Sans"/>
                <a:cs typeface="Open Sans"/>
                <a:sym typeface="Open Sans"/>
              </a:defRPr>
            </a:lvl5pPr>
            <a:lvl6pPr lvl="5">
              <a:spcBef>
                <a:spcPts val="0"/>
              </a:spcBef>
              <a:spcAft>
                <a:spcPts val="0"/>
              </a:spcAft>
              <a:buSzPts val="3500"/>
              <a:buNone/>
              <a:defRPr>
                <a:latin typeface="Open Sans"/>
                <a:ea typeface="Open Sans"/>
                <a:cs typeface="Open Sans"/>
                <a:sym typeface="Open Sans"/>
              </a:defRPr>
            </a:lvl6pPr>
            <a:lvl7pPr lvl="6">
              <a:spcBef>
                <a:spcPts val="0"/>
              </a:spcBef>
              <a:spcAft>
                <a:spcPts val="0"/>
              </a:spcAft>
              <a:buSzPts val="3500"/>
              <a:buNone/>
              <a:defRPr>
                <a:latin typeface="Open Sans"/>
                <a:ea typeface="Open Sans"/>
                <a:cs typeface="Open Sans"/>
                <a:sym typeface="Open Sans"/>
              </a:defRPr>
            </a:lvl7pPr>
            <a:lvl8pPr lvl="7">
              <a:spcBef>
                <a:spcPts val="0"/>
              </a:spcBef>
              <a:spcAft>
                <a:spcPts val="0"/>
              </a:spcAft>
              <a:buSzPts val="3500"/>
              <a:buNone/>
              <a:defRPr>
                <a:latin typeface="Open Sans"/>
                <a:ea typeface="Open Sans"/>
                <a:cs typeface="Open Sans"/>
                <a:sym typeface="Open Sans"/>
              </a:defRPr>
            </a:lvl8pPr>
            <a:lvl9pPr lvl="8">
              <a:spcBef>
                <a:spcPts val="0"/>
              </a:spcBef>
              <a:spcAft>
                <a:spcPts val="0"/>
              </a:spcAft>
              <a:buSzPts val="3500"/>
              <a:buNone/>
              <a:defRPr>
                <a:latin typeface="Open Sans"/>
                <a:ea typeface="Open Sans"/>
                <a:cs typeface="Open Sans"/>
                <a:sym typeface="Open Sans"/>
              </a:defRPr>
            </a:lvl9pPr>
          </a:lstStyle>
          <a:p>
            <a:endParaRPr/>
          </a:p>
        </p:txBody>
      </p:sp>
    </p:spTree>
    <p:extLst>
      <p:ext uri="{BB962C8B-B14F-4D97-AF65-F5344CB8AC3E}">
        <p14:creationId xmlns:p14="http://schemas.microsoft.com/office/powerpoint/2010/main" val="38478912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006"/>
        <p:cNvGrpSpPr/>
        <p:nvPr/>
      </p:nvGrpSpPr>
      <p:grpSpPr>
        <a:xfrm>
          <a:off x="0" y="0"/>
          <a:ext cx="0" cy="0"/>
          <a:chOff x="0" y="0"/>
          <a:chExt cx="0" cy="0"/>
        </a:xfrm>
      </p:grpSpPr>
    </p:spTree>
    <p:extLst>
      <p:ext uri="{BB962C8B-B14F-4D97-AF65-F5344CB8AC3E}">
        <p14:creationId xmlns:p14="http://schemas.microsoft.com/office/powerpoint/2010/main" val="6985798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007"/>
        <p:cNvGrpSpPr/>
        <p:nvPr/>
      </p:nvGrpSpPr>
      <p:grpSpPr>
        <a:xfrm>
          <a:off x="0" y="0"/>
          <a:ext cx="0" cy="0"/>
          <a:chOff x="0" y="0"/>
          <a:chExt cx="0" cy="0"/>
        </a:xfrm>
      </p:grpSpPr>
      <p:grpSp>
        <p:nvGrpSpPr>
          <p:cNvPr id="2008" name="Google Shape;2008;p40"/>
          <p:cNvGrpSpPr/>
          <p:nvPr/>
        </p:nvGrpSpPr>
        <p:grpSpPr>
          <a:xfrm>
            <a:off x="444200" y="747034"/>
            <a:ext cx="11427293" cy="5264673"/>
            <a:chOff x="333150" y="560275"/>
            <a:chExt cx="8570470" cy="3948505"/>
          </a:xfrm>
        </p:grpSpPr>
        <p:grpSp>
          <p:nvGrpSpPr>
            <p:cNvPr id="2009" name="Google Shape;2009;p40"/>
            <p:cNvGrpSpPr/>
            <p:nvPr/>
          </p:nvGrpSpPr>
          <p:grpSpPr>
            <a:xfrm>
              <a:off x="8689384" y="1334420"/>
              <a:ext cx="164588" cy="172807"/>
              <a:chOff x="7482237" y="2937046"/>
              <a:chExt cx="306152" cy="320428"/>
            </a:xfrm>
          </p:grpSpPr>
          <p:sp>
            <p:nvSpPr>
              <p:cNvPr id="2010" name="Google Shape;2010;p40"/>
              <p:cNvSpPr/>
              <p:nvPr/>
            </p:nvSpPr>
            <p:spPr>
              <a:xfrm>
                <a:off x="7482237" y="3115422"/>
                <a:ext cx="108979" cy="110565"/>
              </a:xfrm>
              <a:custGeom>
                <a:avLst/>
                <a:gdLst/>
                <a:ahLst/>
                <a:cxnLst/>
                <a:rect l="l" t="t" r="r" b="b"/>
                <a:pathLst>
                  <a:path w="1374" h="1394" extrusionOk="0">
                    <a:moveTo>
                      <a:pt x="578" y="0"/>
                    </a:moveTo>
                    <a:cubicBezTo>
                      <a:pt x="239" y="0"/>
                      <a:pt x="1" y="299"/>
                      <a:pt x="21" y="697"/>
                    </a:cubicBezTo>
                    <a:cubicBezTo>
                      <a:pt x="21" y="1026"/>
                      <a:pt x="361" y="1394"/>
                      <a:pt x="617" y="1394"/>
                    </a:cubicBezTo>
                    <a:cubicBezTo>
                      <a:pt x="624" y="1394"/>
                      <a:pt x="631" y="1393"/>
                      <a:pt x="637" y="1393"/>
                    </a:cubicBezTo>
                    <a:cubicBezTo>
                      <a:pt x="916" y="1373"/>
                      <a:pt x="1373" y="896"/>
                      <a:pt x="1373" y="597"/>
                    </a:cubicBezTo>
                    <a:cubicBezTo>
                      <a:pt x="1373" y="319"/>
                      <a:pt x="916" y="0"/>
                      <a:pt x="578" y="0"/>
                    </a:cubicBezTo>
                    <a:close/>
                  </a:path>
                </a:pathLst>
              </a:custGeom>
              <a:solidFill>
                <a:srgbClr val="44A5AC"/>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1" name="Google Shape;2011;p40"/>
              <p:cNvSpPr/>
              <p:nvPr/>
            </p:nvSpPr>
            <p:spPr>
              <a:xfrm>
                <a:off x="7630553" y="2937046"/>
                <a:ext cx="99461" cy="93274"/>
              </a:xfrm>
              <a:custGeom>
                <a:avLst/>
                <a:gdLst/>
                <a:ahLst/>
                <a:cxnLst/>
                <a:rect l="l" t="t" r="r" b="b"/>
                <a:pathLst>
                  <a:path w="1254" h="1176" extrusionOk="0">
                    <a:moveTo>
                      <a:pt x="534" y="1"/>
                    </a:moveTo>
                    <a:cubicBezTo>
                      <a:pt x="209" y="1"/>
                      <a:pt x="1" y="406"/>
                      <a:pt x="1" y="678"/>
                    </a:cubicBezTo>
                    <a:cubicBezTo>
                      <a:pt x="20" y="857"/>
                      <a:pt x="319" y="1175"/>
                      <a:pt x="458" y="1175"/>
                    </a:cubicBezTo>
                    <a:cubicBezTo>
                      <a:pt x="836" y="1175"/>
                      <a:pt x="1254" y="837"/>
                      <a:pt x="1234" y="499"/>
                    </a:cubicBezTo>
                    <a:cubicBezTo>
                      <a:pt x="1214" y="360"/>
                      <a:pt x="1154" y="161"/>
                      <a:pt x="1035" y="61"/>
                    </a:cubicBezTo>
                    <a:cubicBezTo>
                      <a:pt x="985" y="21"/>
                      <a:pt x="906" y="17"/>
                      <a:pt x="819" y="17"/>
                    </a:cubicBezTo>
                    <a:cubicBezTo>
                      <a:pt x="790" y="17"/>
                      <a:pt x="760" y="17"/>
                      <a:pt x="730" y="17"/>
                    </a:cubicBezTo>
                    <a:cubicBezTo>
                      <a:pt x="670" y="17"/>
                      <a:pt x="611" y="15"/>
                      <a:pt x="558" y="2"/>
                    </a:cubicBezTo>
                    <a:cubicBezTo>
                      <a:pt x="550" y="1"/>
                      <a:pt x="542" y="1"/>
                      <a:pt x="534" y="1"/>
                    </a:cubicBezTo>
                    <a:close/>
                  </a:path>
                </a:pathLst>
              </a:custGeom>
              <a:solidFill>
                <a:srgbClr val="44A5AC"/>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2" name="Google Shape;2012;p40"/>
              <p:cNvSpPr/>
              <p:nvPr/>
            </p:nvSpPr>
            <p:spPr>
              <a:xfrm>
                <a:off x="7688928" y="3156427"/>
                <a:ext cx="99461" cy="101047"/>
              </a:xfrm>
              <a:custGeom>
                <a:avLst/>
                <a:gdLst/>
                <a:ahLst/>
                <a:cxnLst/>
                <a:rect l="l" t="t" r="r" b="b"/>
                <a:pathLst>
                  <a:path w="1254" h="1274" extrusionOk="0">
                    <a:moveTo>
                      <a:pt x="617" y="1"/>
                    </a:moveTo>
                    <a:cubicBezTo>
                      <a:pt x="379" y="1"/>
                      <a:pt x="1" y="418"/>
                      <a:pt x="1" y="717"/>
                    </a:cubicBezTo>
                    <a:cubicBezTo>
                      <a:pt x="1" y="896"/>
                      <a:pt x="379" y="1274"/>
                      <a:pt x="578" y="1274"/>
                    </a:cubicBezTo>
                    <a:cubicBezTo>
                      <a:pt x="896" y="1274"/>
                      <a:pt x="1254" y="896"/>
                      <a:pt x="1254" y="578"/>
                    </a:cubicBezTo>
                    <a:cubicBezTo>
                      <a:pt x="1254" y="319"/>
                      <a:pt x="896" y="1"/>
                      <a:pt x="617" y="1"/>
                    </a:cubicBezTo>
                    <a:close/>
                  </a:path>
                </a:pathLst>
              </a:custGeom>
              <a:solidFill>
                <a:srgbClr val="44A5AC"/>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13" name="Google Shape;2013;p40"/>
            <p:cNvGrpSpPr/>
            <p:nvPr/>
          </p:nvGrpSpPr>
          <p:grpSpPr>
            <a:xfrm>
              <a:off x="5741529" y="584252"/>
              <a:ext cx="182877" cy="192070"/>
              <a:chOff x="1509202" y="3627389"/>
              <a:chExt cx="334389" cy="343350"/>
            </a:xfrm>
          </p:grpSpPr>
          <p:sp>
            <p:nvSpPr>
              <p:cNvPr id="2014" name="Google Shape;2014;p40"/>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5" name="Google Shape;2015;p40"/>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6" name="Google Shape;2016;p40"/>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7" name="Google Shape;2017;p40"/>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8" name="Google Shape;2018;p40"/>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19" name="Google Shape;2019;p40"/>
            <p:cNvGrpSpPr/>
            <p:nvPr/>
          </p:nvGrpSpPr>
          <p:grpSpPr>
            <a:xfrm>
              <a:off x="8757303" y="2798046"/>
              <a:ext cx="146317" cy="158031"/>
              <a:chOff x="5977101" y="3004938"/>
              <a:chExt cx="227235" cy="246270"/>
            </a:xfrm>
          </p:grpSpPr>
          <p:sp>
            <p:nvSpPr>
              <p:cNvPr id="2020" name="Google Shape;2020;p40"/>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1" name="Google Shape;2021;p40"/>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2" name="Google Shape;2022;p40"/>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23" name="Google Shape;2023;p40"/>
            <p:cNvGrpSpPr/>
            <p:nvPr/>
          </p:nvGrpSpPr>
          <p:grpSpPr>
            <a:xfrm>
              <a:off x="6002459" y="4262809"/>
              <a:ext cx="182877" cy="192070"/>
              <a:chOff x="1509202" y="3627389"/>
              <a:chExt cx="334389" cy="343350"/>
            </a:xfrm>
          </p:grpSpPr>
          <p:sp>
            <p:nvSpPr>
              <p:cNvPr id="2024" name="Google Shape;2024;p40"/>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5" name="Google Shape;2025;p40"/>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6" name="Google Shape;2026;p40"/>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7" name="Google Shape;2027;p40"/>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8" name="Google Shape;2028;p40"/>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29" name="Google Shape;2029;p40"/>
            <p:cNvGrpSpPr/>
            <p:nvPr/>
          </p:nvGrpSpPr>
          <p:grpSpPr>
            <a:xfrm>
              <a:off x="885722" y="1947515"/>
              <a:ext cx="182877" cy="192070"/>
              <a:chOff x="533887" y="2946302"/>
              <a:chExt cx="334389" cy="343350"/>
            </a:xfrm>
          </p:grpSpPr>
          <p:sp>
            <p:nvSpPr>
              <p:cNvPr id="2030" name="Google Shape;2030;p40"/>
              <p:cNvSpPr/>
              <p:nvPr/>
            </p:nvSpPr>
            <p:spPr>
              <a:xfrm>
                <a:off x="707108" y="2946302"/>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1" name="Google Shape;2031;p40"/>
              <p:cNvSpPr/>
              <p:nvPr/>
            </p:nvSpPr>
            <p:spPr>
              <a:xfrm>
                <a:off x="557205" y="3164652"/>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2" name="Google Shape;2032;p40"/>
              <p:cNvSpPr/>
              <p:nvPr/>
            </p:nvSpPr>
            <p:spPr>
              <a:xfrm>
                <a:off x="533887" y="3009912"/>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3" name="Google Shape;2033;p40"/>
              <p:cNvSpPr/>
              <p:nvPr/>
            </p:nvSpPr>
            <p:spPr>
              <a:xfrm>
                <a:off x="743354" y="3171394"/>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4" name="Google Shape;2034;p40"/>
              <p:cNvSpPr/>
              <p:nvPr/>
            </p:nvSpPr>
            <p:spPr>
              <a:xfrm>
                <a:off x="779680" y="3171156"/>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35" name="Google Shape;2035;p40"/>
            <p:cNvGrpSpPr/>
            <p:nvPr/>
          </p:nvGrpSpPr>
          <p:grpSpPr>
            <a:xfrm>
              <a:off x="333150" y="864396"/>
              <a:ext cx="131688" cy="145801"/>
              <a:chOff x="392069" y="2889775"/>
              <a:chExt cx="260150" cy="285213"/>
            </a:xfrm>
          </p:grpSpPr>
          <p:sp>
            <p:nvSpPr>
              <p:cNvPr id="2036" name="Google Shape;2036;p40"/>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7" name="Google Shape;2037;p40"/>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8" name="Google Shape;2038;p40"/>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39" name="Google Shape;2039;p40"/>
            <p:cNvGrpSpPr/>
            <p:nvPr/>
          </p:nvGrpSpPr>
          <p:grpSpPr>
            <a:xfrm>
              <a:off x="1786281" y="4316710"/>
              <a:ext cx="182877" cy="192070"/>
              <a:chOff x="1509202" y="3627389"/>
              <a:chExt cx="334389" cy="343350"/>
            </a:xfrm>
          </p:grpSpPr>
          <p:sp>
            <p:nvSpPr>
              <p:cNvPr id="2040" name="Google Shape;2040;p40"/>
              <p:cNvSpPr/>
              <p:nvPr/>
            </p:nvSpPr>
            <p:spPr>
              <a:xfrm>
                <a:off x="1682423" y="3627389"/>
                <a:ext cx="137294" cy="157361"/>
              </a:xfrm>
              <a:custGeom>
                <a:avLst/>
                <a:gdLst/>
                <a:ahLst/>
                <a:cxnLst/>
                <a:rect l="l" t="t" r="r" b="b"/>
                <a:pathLst>
                  <a:path w="1731" h="1984" extrusionOk="0">
                    <a:moveTo>
                      <a:pt x="1066" y="0"/>
                    </a:moveTo>
                    <a:cubicBezTo>
                      <a:pt x="973" y="0"/>
                      <a:pt x="881" y="37"/>
                      <a:pt x="816" y="130"/>
                    </a:cubicBezTo>
                    <a:cubicBezTo>
                      <a:pt x="637" y="329"/>
                      <a:pt x="458" y="548"/>
                      <a:pt x="338" y="786"/>
                    </a:cubicBezTo>
                    <a:cubicBezTo>
                      <a:pt x="219" y="1025"/>
                      <a:pt x="120" y="1284"/>
                      <a:pt x="0" y="1582"/>
                    </a:cubicBezTo>
                    <a:cubicBezTo>
                      <a:pt x="159" y="1721"/>
                      <a:pt x="299" y="1920"/>
                      <a:pt x="438" y="1980"/>
                    </a:cubicBezTo>
                    <a:cubicBezTo>
                      <a:pt x="454" y="1982"/>
                      <a:pt x="472" y="1983"/>
                      <a:pt x="490" y="1983"/>
                    </a:cubicBezTo>
                    <a:cubicBezTo>
                      <a:pt x="648" y="1983"/>
                      <a:pt x="864" y="1908"/>
                      <a:pt x="935" y="1801"/>
                    </a:cubicBezTo>
                    <a:cubicBezTo>
                      <a:pt x="1194" y="1443"/>
                      <a:pt x="1353" y="1025"/>
                      <a:pt x="1592" y="647"/>
                    </a:cubicBezTo>
                    <a:cubicBezTo>
                      <a:pt x="1731" y="349"/>
                      <a:pt x="1512" y="229"/>
                      <a:pt x="1353" y="110"/>
                    </a:cubicBezTo>
                    <a:cubicBezTo>
                      <a:pt x="1279" y="47"/>
                      <a:pt x="1172" y="0"/>
                      <a:pt x="1066"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1" name="Google Shape;2041;p40"/>
              <p:cNvSpPr/>
              <p:nvPr/>
            </p:nvSpPr>
            <p:spPr>
              <a:xfrm>
                <a:off x="1532520" y="3845739"/>
                <a:ext cx="112072" cy="125000"/>
              </a:xfrm>
              <a:custGeom>
                <a:avLst/>
                <a:gdLst/>
                <a:ahLst/>
                <a:cxnLst/>
                <a:rect l="l" t="t" r="r" b="b"/>
                <a:pathLst>
                  <a:path w="1413" h="1576" extrusionOk="0">
                    <a:moveTo>
                      <a:pt x="828" y="0"/>
                    </a:moveTo>
                    <a:cubicBezTo>
                      <a:pt x="717" y="0"/>
                      <a:pt x="605" y="51"/>
                      <a:pt x="518" y="162"/>
                    </a:cubicBezTo>
                    <a:cubicBezTo>
                      <a:pt x="319" y="421"/>
                      <a:pt x="199" y="739"/>
                      <a:pt x="0" y="1077"/>
                    </a:cubicBezTo>
                    <a:cubicBezTo>
                      <a:pt x="140" y="1276"/>
                      <a:pt x="239" y="1475"/>
                      <a:pt x="358" y="1554"/>
                    </a:cubicBezTo>
                    <a:cubicBezTo>
                      <a:pt x="392" y="1569"/>
                      <a:pt x="429" y="1575"/>
                      <a:pt x="469" y="1575"/>
                    </a:cubicBezTo>
                    <a:cubicBezTo>
                      <a:pt x="595" y="1575"/>
                      <a:pt x="740" y="1511"/>
                      <a:pt x="816" y="1435"/>
                    </a:cubicBezTo>
                    <a:cubicBezTo>
                      <a:pt x="1035" y="1216"/>
                      <a:pt x="1214" y="918"/>
                      <a:pt x="1353" y="639"/>
                    </a:cubicBezTo>
                    <a:cubicBezTo>
                      <a:pt x="1413" y="560"/>
                      <a:pt x="1293" y="421"/>
                      <a:pt x="1234" y="321"/>
                    </a:cubicBezTo>
                    <a:cubicBezTo>
                      <a:pt x="1162" y="117"/>
                      <a:pt x="996" y="0"/>
                      <a:pt x="828"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2" name="Google Shape;2042;p40"/>
              <p:cNvSpPr/>
              <p:nvPr/>
            </p:nvSpPr>
            <p:spPr>
              <a:xfrm>
                <a:off x="1509202" y="3690999"/>
                <a:ext cx="125952" cy="103110"/>
              </a:xfrm>
              <a:custGeom>
                <a:avLst/>
                <a:gdLst/>
                <a:ahLst/>
                <a:cxnLst/>
                <a:rect l="l" t="t" r="r" b="b"/>
                <a:pathLst>
                  <a:path w="1588" h="1300" extrusionOk="0">
                    <a:moveTo>
                      <a:pt x="534" y="0"/>
                    </a:moveTo>
                    <a:cubicBezTo>
                      <a:pt x="186" y="0"/>
                      <a:pt x="0" y="250"/>
                      <a:pt x="56" y="621"/>
                    </a:cubicBezTo>
                    <a:cubicBezTo>
                      <a:pt x="125" y="952"/>
                      <a:pt x="654" y="1299"/>
                      <a:pt x="1038" y="1299"/>
                    </a:cubicBezTo>
                    <a:cubicBezTo>
                      <a:pt x="1092" y="1299"/>
                      <a:pt x="1143" y="1292"/>
                      <a:pt x="1190" y="1277"/>
                    </a:cubicBezTo>
                    <a:cubicBezTo>
                      <a:pt x="1329" y="1198"/>
                      <a:pt x="1587" y="840"/>
                      <a:pt x="1528" y="701"/>
                    </a:cubicBezTo>
                    <a:cubicBezTo>
                      <a:pt x="1488" y="462"/>
                      <a:pt x="851" y="4"/>
                      <a:pt x="613" y="4"/>
                    </a:cubicBezTo>
                    <a:cubicBezTo>
                      <a:pt x="586" y="2"/>
                      <a:pt x="560" y="0"/>
                      <a:pt x="534"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3" name="Google Shape;2043;p40"/>
              <p:cNvSpPr/>
              <p:nvPr/>
            </p:nvSpPr>
            <p:spPr>
              <a:xfrm>
                <a:off x="1718670" y="3852481"/>
                <a:ext cx="124921" cy="99302"/>
              </a:xfrm>
              <a:custGeom>
                <a:avLst/>
                <a:gdLst/>
                <a:ahLst/>
                <a:cxnLst/>
                <a:rect l="l" t="t" r="r" b="b"/>
                <a:pathLst>
                  <a:path w="1575" h="1252" extrusionOk="0">
                    <a:moveTo>
                      <a:pt x="681" y="0"/>
                    </a:moveTo>
                    <a:cubicBezTo>
                      <a:pt x="609" y="0"/>
                      <a:pt x="534" y="12"/>
                      <a:pt x="458" y="37"/>
                    </a:cubicBezTo>
                    <a:cubicBezTo>
                      <a:pt x="438" y="57"/>
                      <a:pt x="399" y="77"/>
                      <a:pt x="359" y="97"/>
                    </a:cubicBezTo>
                    <a:cubicBezTo>
                      <a:pt x="100" y="176"/>
                      <a:pt x="1" y="336"/>
                      <a:pt x="160" y="574"/>
                    </a:cubicBezTo>
                    <a:cubicBezTo>
                      <a:pt x="279" y="773"/>
                      <a:pt x="458" y="992"/>
                      <a:pt x="637" y="1171"/>
                    </a:cubicBezTo>
                    <a:cubicBezTo>
                      <a:pt x="693" y="1227"/>
                      <a:pt x="773" y="1252"/>
                      <a:pt x="861" y="1252"/>
                    </a:cubicBezTo>
                    <a:cubicBezTo>
                      <a:pt x="1086" y="1252"/>
                      <a:pt x="1367" y="1093"/>
                      <a:pt x="1453" y="893"/>
                    </a:cubicBezTo>
                    <a:cubicBezTo>
                      <a:pt x="1575" y="545"/>
                      <a:pt x="1180" y="0"/>
                      <a:pt x="681" y="0"/>
                    </a:cubicBez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4" name="Google Shape;2044;p40"/>
              <p:cNvSpPr/>
              <p:nvPr/>
            </p:nvSpPr>
            <p:spPr>
              <a:xfrm>
                <a:off x="1754995" y="3852243"/>
                <a:ext cx="79" cy="3252"/>
              </a:xfrm>
              <a:custGeom>
                <a:avLst/>
                <a:gdLst/>
                <a:ahLst/>
                <a:cxnLst/>
                <a:rect l="l" t="t" r="r" b="b"/>
                <a:pathLst>
                  <a:path w="1" h="41" extrusionOk="0">
                    <a:moveTo>
                      <a:pt x="0" y="40"/>
                    </a:moveTo>
                    <a:lnTo>
                      <a:pt x="0" y="0"/>
                    </a:lnTo>
                    <a:close/>
                  </a:path>
                </a:pathLst>
              </a:custGeom>
              <a:solidFill>
                <a:schemeClr val="l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45" name="Google Shape;2045;p40"/>
            <p:cNvGrpSpPr/>
            <p:nvPr/>
          </p:nvGrpSpPr>
          <p:grpSpPr>
            <a:xfrm>
              <a:off x="3243649" y="4018325"/>
              <a:ext cx="131688" cy="145801"/>
              <a:chOff x="392069" y="2889775"/>
              <a:chExt cx="260150" cy="285213"/>
            </a:xfrm>
          </p:grpSpPr>
          <p:sp>
            <p:nvSpPr>
              <p:cNvPr id="2046" name="Google Shape;2046;p40"/>
              <p:cNvSpPr/>
              <p:nvPr/>
            </p:nvSpPr>
            <p:spPr>
              <a:xfrm>
                <a:off x="562197" y="3001686"/>
                <a:ext cx="90023" cy="127697"/>
              </a:xfrm>
              <a:custGeom>
                <a:avLst/>
                <a:gdLst/>
                <a:ahLst/>
                <a:cxnLst/>
                <a:rect l="l" t="t" r="r" b="b"/>
                <a:pathLst>
                  <a:path w="1135" h="1610" extrusionOk="0">
                    <a:moveTo>
                      <a:pt x="559" y="1"/>
                    </a:moveTo>
                    <a:cubicBezTo>
                      <a:pt x="299" y="1"/>
                      <a:pt x="97" y="196"/>
                      <a:pt x="40" y="500"/>
                    </a:cubicBezTo>
                    <a:cubicBezTo>
                      <a:pt x="20" y="659"/>
                      <a:pt x="0" y="838"/>
                      <a:pt x="0" y="977"/>
                    </a:cubicBezTo>
                    <a:cubicBezTo>
                      <a:pt x="0" y="1275"/>
                      <a:pt x="199" y="1554"/>
                      <a:pt x="498" y="1594"/>
                    </a:cubicBezTo>
                    <a:cubicBezTo>
                      <a:pt x="550" y="1604"/>
                      <a:pt x="598" y="1610"/>
                      <a:pt x="641" y="1610"/>
                    </a:cubicBezTo>
                    <a:cubicBezTo>
                      <a:pt x="845" y="1610"/>
                      <a:pt x="956" y="1487"/>
                      <a:pt x="1055" y="1176"/>
                    </a:cubicBezTo>
                    <a:cubicBezTo>
                      <a:pt x="1114" y="1037"/>
                      <a:pt x="1114" y="877"/>
                      <a:pt x="1134" y="758"/>
                    </a:cubicBezTo>
                    <a:cubicBezTo>
                      <a:pt x="1134" y="679"/>
                      <a:pt x="1134" y="619"/>
                      <a:pt x="1095" y="539"/>
                    </a:cubicBezTo>
                    <a:cubicBezTo>
                      <a:pt x="955" y="141"/>
                      <a:pt x="915" y="42"/>
                      <a:pt x="597" y="2"/>
                    </a:cubicBezTo>
                    <a:cubicBezTo>
                      <a:pt x="584" y="1"/>
                      <a:pt x="572" y="1"/>
                      <a:pt x="559"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7" name="Google Shape;2047;p40"/>
              <p:cNvSpPr/>
              <p:nvPr/>
            </p:nvSpPr>
            <p:spPr>
              <a:xfrm>
                <a:off x="392069" y="3074654"/>
                <a:ext cx="102396" cy="100333"/>
              </a:xfrm>
              <a:custGeom>
                <a:avLst/>
                <a:gdLst/>
                <a:ahLst/>
                <a:cxnLst/>
                <a:rect l="l" t="t" r="r" b="b"/>
                <a:pathLst>
                  <a:path w="1291" h="1265" extrusionOk="0">
                    <a:moveTo>
                      <a:pt x="850" y="1"/>
                    </a:moveTo>
                    <a:cubicBezTo>
                      <a:pt x="455" y="1"/>
                      <a:pt x="1" y="377"/>
                      <a:pt x="17" y="753"/>
                    </a:cubicBezTo>
                    <a:cubicBezTo>
                      <a:pt x="50" y="1122"/>
                      <a:pt x="197" y="1265"/>
                      <a:pt x="457" y="1265"/>
                    </a:cubicBezTo>
                    <a:cubicBezTo>
                      <a:pt x="505" y="1265"/>
                      <a:pt x="557" y="1260"/>
                      <a:pt x="614" y="1251"/>
                    </a:cubicBezTo>
                    <a:cubicBezTo>
                      <a:pt x="952" y="1231"/>
                      <a:pt x="1270" y="793"/>
                      <a:pt x="1290" y="256"/>
                    </a:cubicBezTo>
                    <a:cubicBezTo>
                      <a:pt x="1270" y="216"/>
                      <a:pt x="1191" y="117"/>
                      <a:pt x="1091" y="57"/>
                    </a:cubicBezTo>
                    <a:cubicBezTo>
                      <a:pt x="1017" y="18"/>
                      <a:pt x="935" y="1"/>
                      <a:pt x="850"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8" name="Google Shape;2048;p40"/>
              <p:cNvSpPr/>
              <p:nvPr/>
            </p:nvSpPr>
            <p:spPr>
              <a:xfrm>
                <a:off x="412294" y="2889775"/>
                <a:ext cx="88436" cy="85343"/>
              </a:xfrm>
              <a:custGeom>
                <a:avLst/>
                <a:gdLst/>
                <a:ahLst/>
                <a:cxnLst/>
                <a:rect l="l" t="t" r="r" b="b"/>
                <a:pathLst>
                  <a:path w="1115" h="1076" extrusionOk="0">
                    <a:moveTo>
                      <a:pt x="538" y="1"/>
                    </a:moveTo>
                    <a:cubicBezTo>
                      <a:pt x="160" y="1"/>
                      <a:pt x="1" y="180"/>
                      <a:pt x="1" y="538"/>
                    </a:cubicBezTo>
                    <a:cubicBezTo>
                      <a:pt x="1" y="856"/>
                      <a:pt x="219" y="1075"/>
                      <a:pt x="518" y="1075"/>
                    </a:cubicBezTo>
                    <a:cubicBezTo>
                      <a:pt x="816" y="1075"/>
                      <a:pt x="1095" y="876"/>
                      <a:pt x="1095" y="598"/>
                    </a:cubicBezTo>
                    <a:cubicBezTo>
                      <a:pt x="1115" y="240"/>
                      <a:pt x="896" y="1"/>
                      <a:pt x="538" y="1"/>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49" name="Google Shape;2049;p40"/>
            <p:cNvGrpSpPr/>
            <p:nvPr/>
          </p:nvGrpSpPr>
          <p:grpSpPr>
            <a:xfrm>
              <a:off x="7618850" y="747625"/>
              <a:ext cx="228602" cy="240023"/>
              <a:chOff x="6842675" y="1094413"/>
              <a:chExt cx="228602" cy="240023"/>
            </a:xfrm>
          </p:grpSpPr>
          <p:sp>
            <p:nvSpPr>
              <p:cNvPr id="2050" name="Google Shape;2050;p40"/>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51" name="Google Shape;2051;p40"/>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52" name="Google Shape;2052;p40"/>
            <p:cNvGrpSpPr/>
            <p:nvPr/>
          </p:nvGrpSpPr>
          <p:grpSpPr>
            <a:xfrm>
              <a:off x="333150" y="2652863"/>
              <a:ext cx="228602" cy="240023"/>
              <a:chOff x="6842675" y="1094413"/>
              <a:chExt cx="228602" cy="240023"/>
            </a:xfrm>
          </p:grpSpPr>
          <p:sp>
            <p:nvSpPr>
              <p:cNvPr id="2053" name="Google Shape;2053;p40"/>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54" name="Google Shape;2054;p40"/>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55" name="Google Shape;2055;p40"/>
            <p:cNvGrpSpPr/>
            <p:nvPr/>
          </p:nvGrpSpPr>
          <p:grpSpPr>
            <a:xfrm>
              <a:off x="7899875" y="4127013"/>
              <a:ext cx="228602" cy="240023"/>
              <a:chOff x="6842675" y="1094413"/>
              <a:chExt cx="228602" cy="240023"/>
            </a:xfrm>
          </p:grpSpPr>
          <p:sp>
            <p:nvSpPr>
              <p:cNvPr id="2056" name="Google Shape;2056;p40"/>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57" name="Google Shape;2057;p40"/>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rgbClr val="44A5AC"/>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58" name="Google Shape;2058;p40"/>
            <p:cNvGrpSpPr/>
            <p:nvPr/>
          </p:nvGrpSpPr>
          <p:grpSpPr>
            <a:xfrm>
              <a:off x="2797475" y="560275"/>
              <a:ext cx="228602" cy="240023"/>
              <a:chOff x="6842675" y="1094413"/>
              <a:chExt cx="228602" cy="240023"/>
            </a:xfrm>
          </p:grpSpPr>
          <p:sp>
            <p:nvSpPr>
              <p:cNvPr id="2059" name="Google Shape;2059;p40"/>
              <p:cNvSpPr/>
              <p:nvPr/>
            </p:nvSpPr>
            <p:spPr>
              <a:xfrm>
                <a:off x="6842675" y="1094413"/>
                <a:ext cx="228602" cy="240023"/>
              </a:xfrm>
              <a:custGeom>
                <a:avLst/>
                <a:gdLst/>
                <a:ahLst/>
                <a:cxnLst/>
                <a:rect l="l" t="t" r="r" b="b"/>
                <a:pathLst>
                  <a:path w="9589" h="12593" extrusionOk="0">
                    <a:moveTo>
                      <a:pt x="4775" y="0"/>
                    </a:moveTo>
                    <a:cubicBezTo>
                      <a:pt x="4277" y="0"/>
                      <a:pt x="3999" y="239"/>
                      <a:pt x="3820" y="398"/>
                    </a:cubicBezTo>
                    <a:lnTo>
                      <a:pt x="3720" y="537"/>
                    </a:lnTo>
                    <a:cubicBezTo>
                      <a:pt x="3462" y="836"/>
                      <a:pt x="3104" y="1234"/>
                      <a:pt x="2965" y="1751"/>
                    </a:cubicBezTo>
                    <a:cubicBezTo>
                      <a:pt x="2766" y="2487"/>
                      <a:pt x="2626" y="3263"/>
                      <a:pt x="2507" y="3979"/>
                    </a:cubicBezTo>
                    <a:lnTo>
                      <a:pt x="2487" y="4158"/>
                    </a:lnTo>
                    <a:cubicBezTo>
                      <a:pt x="2467" y="4158"/>
                      <a:pt x="2427" y="4158"/>
                      <a:pt x="2408" y="4138"/>
                    </a:cubicBezTo>
                    <a:cubicBezTo>
                      <a:pt x="2328" y="4138"/>
                      <a:pt x="2268" y="4118"/>
                      <a:pt x="2189" y="4118"/>
                    </a:cubicBezTo>
                    <a:cubicBezTo>
                      <a:pt x="1433" y="4118"/>
                      <a:pt x="478" y="4655"/>
                      <a:pt x="279" y="5451"/>
                    </a:cubicBezTo>
                    <a:cubicBezTo>
                      <a:pt x="1" y="6565"/>
                      <a:pt x="438" y="7460"/>
                      <a:pt x="1493" y="7918"/>
                    </a:cubicBezTo>
                    <a:cubicBezTo>
                      <a:pt x="1393" y="8156"/>
                      <a:pt x="1294" y="8415"/>
                      <a:pt x="1194" y="8693"/>
                    </a:cubicBezTo>
                    <a:lnTo>
                      <a:pt x="1115" y="8892"/>
                    </a:lnTo>
                    <a:cubicBezTo>
                      <a:pt x="796" y="9648"/>
                      <a:pt x="936" y="10484"/>
                      <a:pt x="1532" y="11120"/>
                    </a:cubicBezTo>
                    <a:cubicBezTo>
                      <a:pt x="1831" y="11439"/>
                      <a:pt x="2229" y="11618"/>
                      <a:pt x="2666" y="11618"/>
                    </a:cubicBezTo>
                    <a:cubicBezTo>
                      <a:pt x="3004" y="11618"/>
                      <a:pt x="3283" y="11518"/>
                      <a:pt x="3502" y="11419"/>
                    </a:cubicBezTo>
                    <a:lnTo>
                      <a:pt x="3601" y="11399"/>
                    </a:lnTo>
                    <a:cubicBezTo>
                      <a:pt x="3820" y="11319"/>
                      <a:pt x="3979" y="11200"/>
                      <a:pt x="4079" y="11120"/>
                    </a:cubicBezTo>
                    <a:cubicBezTo>
                      <a:pt x="4079" y="11120"/>
                      <a:pt x="4496" y="10742"/>
                      <a:pt x="4596" y="10683"/>
                    </a:cubicBezTo>
                    <a:cubicBezTo>
                      <a:pt x="4695" y="10842"/>
                      <a:pt x="4795" y="11041"/>
                      <a:pt x="4894" y="11220"/>
                    </a:cubicBezTo>
                    <a:cubicBezTo>
                      <a:pt x="5292" y="12075"/>
                      <a:pt x="6048" y="12592"/>
                      <a:pt x="6864" y="12592"/>
                    </a:cubicBezTo>
                    <a:cubicBezTo>
                      <a:pt x="7082" y="12592"/>
                      <a:pt x="7301" y="12533"/>
                      <a:pt x="7540" y="12473"/>
                    </a:cubicBezTo>
                    <a:cubicBezTo>
                      <a:pt x="8535" y="12095"/>
                      <a:pt x="8972" y="11001"/>
                      <a:pt x="8594" y="9847"/>
                    </a:cubicBezTo>
                    <a:cubicBezTo>
                      <a:pt x="8435" y="9310"/>
                      <a:pt x="8256" y="8733"/>
                      <a:pt x="8077" y="8236"/>
                    </a:cubicBezTo>
                    <a:cubicBezTo>
                      <a:pt x="8475" y="7918"/>
                      <a:pt x="8833" y="7619"/>
                      <a:pt x="9171" y="7261"/>
                    </a:cubicBezTo>
                    <a:cubicBezTo>
                      <a:pt x="9549" y="6824"/>
                      <a:pt x="9589" y="6068"/>
                      <a:pt x="9469" y="5531"/>
                    </a:cubicBezTo>
                    <a:cubicBezTo>
                      <a:pt x="9271" y="4735"/>
                      <a:pt x="8634" y="4237"/>
                      <a:pt x="7838" y="4237"/>
                    </a:cubicBezTo>
                    <a:lnTo>
                      <a:pt x="7142" y="4237"/>
                    </a:lnTo>
                    <a:cubicBezTo>
                      <a:pt x="7142" y="4158"/>
                      <a:pt x="7102" y="4098"/>
                      <a:pt x="7102" y="4039"/>
                    </a:cubicBezTo>
                    <a:cubicBezTo>
                      <a:pt x="7043" y="3482"/>
                      <a:pt x="6943" y="2944"/>
                      <a:pt x="6943" y="2447"/>
                    </a:cubicBezTo>
                    <a:cubicBezTo>
                      <a:pt x="6903" y="975"/>
                      <a:pt x="6068" y="378"/>
                      <a:pt x="5372" y="100"/>
                    </a:cubicBezTo>
                    <a:cubicBezTo>
                      <a:pt x="5193" y="40"/>
                      <a:pt x="4994" y="0"/>
                      <a:pt x="4775"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0" name="Google Shape;2060;p40"/>
              <p:cNvSpPr/>
              <p:nvPr/>
            </p:nvSpPr>
            <p:spPr>
              <a:xfrm>
                <a:off x="6869709" y="1116408"/>
                <a:ext cx="179277" cy="202474"/>
              </a:xfrm>
              <a:custGeom>
                <a:avLst/>
                <a:gdLst/>
                <a:ahLst/>
                <a:cxnLst/>
                <a:rect l="l" t="t" r="r" b="b"/>
                <a:pathLst>
                  <a:path w="7520" h="10623" extrusionOk="0">
                    <a:moveTo>
                      <a:pt x="3755" y="0"/>
                    </a:moveTo>
                    <a:cubicBezTo>
                      <a:pt x="3676" y="0"/>
                      <a:pt x="3601" y="10"/>
                      <a:pt x="3561" y="40"/>
                    </a:cubicBezTo>
                    <a:cubicBezTo>
                      <a:pt x="3323" y="318"/>
                      <a:pt x="2984" y="637"/>
                      <a:pt x="2885" y="995"/>
                    </a:cubicBezTo>
                    <a:cubicBezTo>
                      <a:pt x="2666" y="1810"/>
                      <a:pt x="2547" y="2666"/>
                      <a:pt x="2388" y="3501"/>
                    </a:cubicBezTo>
                    <a:cubicBezTo>
                      <a:pt x="2304" y="4055"/>
                      <a:pt x="2220" y="4212"/>
                      <a:pt x="1826" y="4212"/>
                    </a:cubicBezTo>
                    <a:cubicBezTo>
                      <a:pt x="1753" y="4212"/>
                      <a:pt x="1669" y="4207"/>
                      <a:pt x="1572" y="4197"/>
                    </a:cubicBezTo>
                    <a:cubicBezTo>
                      <a:pt x="1453" y="4197"/>
                      <a:pt x="1353" y="4178"/>
                      <a:pt x="1234" y="4158"/>
                    </a:cubicBezTo>
                    <a:cubicBezTo>
                      <a:pt x="1203" y="4153"/>
                      <a:pt x="1170" y="4150"/>
                      <a:pt x="1136" y="4150"/>
                    </a:cubicBezTo>
                    <a:cubicBezTo>
                      <a:pt x="761" y="4150"/>
                      <a:pt x="252" y="4441"/>
                      <a:pt x="179" y="4715"/>
                    </a:cubicBezTo>
                    <a:cubicBezTo>
                      <a:pt x="0" y="5411"/>
                      <a:pt x="219" y="5809"/>
                      <a:pt x="896" y="6067"/>
                    </a:cubicBezTo>
                    <a:cubicBezTo>
                      <a:pt x="1512" y="6286"/>
                      <a:pt x="1652" y="6505"/>
                      <a:pt x="1413" y="7142"/>
                    </a:cubicBezTo>
                    <a:cubicBezTo>
                      <a:pt x="1293" y="7539"/>
                      <a:pt x="1134" y="7937"/>
                      <a:pt x="975" y="8295"/>
                    </a:cubicBezTo>
                    <a:cubicBezTo>
                      <a:pt x="796" y="8753"/>
                      <a:pt x="916" y="9171"/>
                      <a:pt x="1234" y="9489"/>
                    </a:cubicBezTo>
                    <a:cubicBezTo>
                      <a:pt x="1342" y="9613"/>
                      <a:pt x="1470" y="9658"/>
                      <a:pt x="1606" y="9658"/>
                    </a:cubicBezTo>
                    <a:cubicBezTo>
                      <a:pt x="1797" y="9658"/>
                      <a:pt x="2003" y="9570"/>
                      <a:pt x="2189" y="9489"/>
                    </a:cubicBezTo>
                    <a:cubicBezTo>
                      <a:pt x="2248" y="9469"/>
                      <a:pt x="2288" y="9449"/>
                      <a:pt x="2348" y="9389"/>
                    </a:cubicBezTo>
                    <a:cubicBezTo>
                      <a:pt x="2686" y="9111"/>
                      <a:pt x="3024" y="8852"/>
                      <a:pt x="3342" y="8554"/>
                    </a:cubicBezTo>
                    <a:cubicBezTo>
                      <a:pt x="3457" y="8429"/>
                      <a:pt x="3573" y="8365"/>
                      <a:pt x="3679" y="8365"/>
                    </a:cubicBezTo>
                    <a:cubicBezTo>
                      <a:pt x="3793" y="8365"/>
                      <a:pt x="3897" y="8439"/>
                      <a:pt x="3979" y="8594"/>
                    </a:cubicBezTo>
                    <a:cubicBezTo>
                      <a:pt x="4257" y="8992"/>
                      <a:pt x="4516" y="9409"/>
                      <a:pt x="4715" y="9847"/>
                    </a:cubicBezTo>
                    <a:cubicBezTo>
                      <a:pt x="4921" y="10323"/>
                      <a:pt x="5331" y="10622"/>
                      <a:pt x="5751" y="10622"/>
                    </a:cubicBezTo>
                    <a:cubicBezTo>
                      <a:pt x="5857" y="10622"/>
                      <a:pt x="5963" y="10603"/>
                      <a:pt x="6068" y="10563"/>
                    </a:cubicBezTo>
                    <a:cubicBezTo>
                      <a:pt x="6545" y="10384"/>
                      <a:pt x="6744" y="9827"/>
                      <a:pt x="6545" y="9191"/>
                    </a:cubicBezTo>
                    <a:cubicBezTo>
                      <a:pt x="6306" y="8395"/>
                      <a:pt x="6048" y="7599"/>
                      <a:pt x="5829" y="6943"/>
                    </a:cubicBezTo>
                    <a:cubicBezTo>
                      <a:pt x="6386" y="6445"/>
                      <a:pt x="6923" y="6087"/>
                      <a:pt x="7321" y="5610"/>
                    </a:cubicBezTo>
                    <a:cubicBezTo>
                      <a:pt x="7500" y="5451"/>
                      <a:pt x="7520" y="5053"/>
                      <a:pt x="7440" y="4774"/>
                    </a:cubicBezTo>
                    <a:cubicBezTo>
                      <a:pt x="7367" y="4442"/>
                      <a:pt x="7139" y="4213"/>
                      <a:pt x="6757" y="4213"/>
                    </a:cubicBezTo>
                    <a:cubicBezTo>
                      <a:pt x="6727" y="4213"/>
                      <a:pt x="6696" y="4214"/>
                      <a:pt x="6664" y="4217"/>
                    </a:cubicBezTo>
                    <a:cubicBezTo>
                      <a:pt x="6581" y="4228"/>
                      <a:pt x="6499" y="4231"/>
                      <a:pt x="6418" y="4231"/>
                    </a:cubicBezTo>
                    <a:cubicBezTo>
                      <a:pt x="6235" y="4231"/>
                      <a:pt x="6056" y="4213"/>
                      <a:pt x="5872" y="4213"/>
                    </a:cubicBezTo>
                    <a:cubicBezTo>
                      <a:pt x="5825" y="4213"/>
                      <a:pt x="5777" y="4214"/>
                      <a:pt x="5730" y="4217"/>
                    </a:cubicBezTo>
                    <a:cubicBezTo>
                      <a:pt x="5697" y="4221"/>
                      <a:pt x="5666" y="4223"/>
                      <a:pt x="5637" y="4223"/>
                    </a:cubicBezTo>
                    <a:cubicBezTo>
                      <a:pt x="5376" y="4223"/>
                      <a:pt x="5226" y="4068"/>
                      <a:pt x="5173" y="3800"/>
                    </a:cubicBezTo>
                    <a:cubicBezTo>
                      <a:pt x="5073" y="3004"/>
                      <a:pt x="4914" y="2228"/>
                      <a:pt x="4914" y="1432"/>
                    </a:cubicBezTo>
                    <a:cubicBezTo>
                      <a:pt x="4874" y="716"/>
                      <a:pt x="4635" y="279"/>
                      <a:pt x="3979" y="20"/>
                    </a:cubicBezTo>
                    <a:cubicBezTo>
                      <a:pt x="3919" y="10"/>
                      <a:pt x="3835" y="0"/>
                      <a:pt x="3755" y="0"/>
                    </a:cubicBezTo>
                    <a:close/>
                  </a:path>
                </a:pathLst>
              </a:custGeom>
              <a:solidFill>
                <a:schemeClr val="accent4"/>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nvGrpSpPr>
          <p:cNvPr id="2061" name="Google Shape;2061;p40"/>
          <p:cNvGrpSpPr/>
          <p:nvPr/>
        </p:nvGrpSpPr>
        <p:grpSpPr>
          <a:xfrm flipH="1">
            <a:off x="10449400" y="3020523"/>
            <a:ext cx="1506659" cy="4015589"/>
            <a:chOff x="3043875" y="1092100"/>
            <a:chExt cx="405350" cy="1080350"/>
          </a:xfrm>
        </p:grpSpPr>
        <p:sp>
          <p:nvSpPr>
            <p:cNvPr id="2062" name="Google Shape;2062;p40"/>
            <p:cNvSpPr/>
            <p:nvPr/>
          </p:nvSpPr>
          <p:spPr>
            <a:xfrm>
              <a:off x="3043875" y="1092100"/>
              <a:ext cx="405350" cy="1080350"/>
            </a:xfrm>
            <a:custGeom>
              <a:avLst/>
              <a:gdLst/>
              <a:ahLst/>
              <a:cxnLst/>
              <a:rect l="l" t="t" r="r" b="b"/>
              <a:pathLst>
                <a:path w="16214" h="43214" extrusionOk="0">
                  <a:moveTo>
                    <a:pt x="8900" y="1"/>
                  </a:moveTo>
                  <a:cubicBezTo>
                    <a:pt x="8509" y="24"/>
                    <a:pt x="8164" y="254"/>
                    <a:pt x="7957" y="599"/>
                  </a:cubicBezTo>
                  <a:cubicBezTo>
                    <a:pt x="7865" y="737"/>
                    <a:pt x="6095" y="4163"/>
                    <a:pt x="6992" y="8326"/>
                  </a:cubicBezTo>
                  <a:cubicBezTo>
                    <a:pt x="6946" y="8648"/>
                    <a:pt x="6877" y="8878"/>
                    <a:pt x="6831" y="8924"/>
                  </a:cubicBezTo>
                  <a:cubicBezTo>
                    <a:pt x="5911" y="10304"/>
                    <a:pt x="4922" y="12305"/>
                    <a:pt x="5336" y="13846"/>
                  </a:cubicBezTo>
                  <a:cubicBezTo>
                    <a:pt x="5428" y="14168"/>
                    <a:pt x="5566" y="14444"/>
                    <a:pt x="5796" y="14697"/>
                  </a:cubicBezTo>
                  <a:cubicBezTo>
                    <a:pt x="4393" y="18307"/>
                    <a:pt x="1127" y="27115"/>
                    <a:pt x="621" y="32566"/>
                  </a:cubicBezTo>
                  <a:cubicBezTo>
                    <a:pt x="46" y="39189"/>
                    <a:pt x="0" y="41880"/>
                    <a:pt x="0" y="41903"/>
                  </a:cubicBezTo>
                  <a:cubicBezTo>
                    <a:pt x="0" y="42248"/>
                    <a:pt x="115" y="42570"/>
                    <a:pt x="345" y="42823"/>
                  </a:cubicBezTo>
                  <a:cubicBezTo>
                    <a:pt x="575" y="43076"/>
                    <a:pt x="920" y="43214"/>
                    <a:pt x="1265" y="43214"/>
                  </a:cubicBezTo>
                  <a:cubicBezTo>
                    <a:pt x="1955" y="43214"/>
                    <a:pt x="2530" y="42639"/>
                    <a:pt x="2553" y="41949"/>
                  </a:cubicBezTo>
                  <a:cubicBezTo>
                    <a:pt x="2553" y="41926"/>
                    <a:pt x="2622" y="39281"/>
                    <a:pt x="3197" y="32796"/>
                  </a:cubicBezTo>
                  <a:cubicBezTo>
                    <a:pt x="3657" y="27667"/>
                    <a:pt x="6923" y="18882"/>
                    <a:pt x="8164" y="15708"/>
                  </a:cubicBezTo>
                  <a:cubicBezTo>
                    <a:pt x="10717" y="15685"/>
                    <a:pt x="11361" y="12558"/>
                    <a:pt x="11637" y="11017"/>
                  </a:cubicBezTo>
                  <a:cubicBezTo>
                    <a:pt x="11775" y="10212"/>
                    <a:pt x="12235" y="9637"/>
                    <a:pt x="12235" y="9637"/>
                  </a:cubicBezTo>
                  <a:cubicBezTo>
                    <a:pt x="12350" y="9499"/>
                    <a:pt x="12442" y="9338"/>
                    <a:pt x="12465" y="9154"/>
                  </a:cubicBezTo>
                  <a:cubicBezTo>
                    <a:pt x="14374" y="7130"/>
                    <a:pt x="16214" y="4416"/>
                    <a:pt x="15754" y="1887"/>
                  </a:cubicBezTo>
                  <a:cubicBezTo>
                    <a:pt x="15708" y="1542"/>
                    <a:pt x="15478" y="1220"/>
                    <a:pt x="15156" y="1082"/>
                  </a:cubicBezTo>
                  <a:cubicBezTo>
                    <a:pt x="14972" y="990"/>
                    <a:pt x="14811" y="944"/>
                    <a:pt x="14604" y="944"/>
                  </a:cubicBezTo>
                  <a:cubicBezTo>
                    <a:pt x="14443" y="944"/>
                    <a:pt x="14282" y="967"/>
                    <a:pt x="14144" y="1059"/>
                  </a:cubicBezTo>
                  <a:cubicBezTo>
                    <a:pt x="14121" y="1082"/>
                    <a:pt x="13960" y="1151"/>
                    <a:pt x="13776" y="1266"/>
                  </a:cubicBezTo>
                  <a:lnTo>
                    <a:pt x="13684" y="990"/>
                  </a:lnTo>
                  <a:cubicBezTo>
                    <a:pt x="13546" y="691"/>
                    <a:pt x="13293" y="461"/>
                    <a:pt x="12971" y="346"/>
                  </a:cubicBezTo>
                  <a:cubicBezTo>
                    <a:pt x="12856" y="300"/>
                    <a:pt x="12741" y="277"/>
                    <a:pt x="12649" y="277"/>
                  </a:cubicBezTo>
                  <a:cubicBezTo>
                    <a:pt x="12419" y="277"/>
                    <a:pt x="12189" y="346"/>
                    <a:pt x="12005" y="484"/>
                  </a:cubicBezTo>
                  <a:cubicBezTo>
                    <a:pt x="12005" y="484"/>
                    <a:pt x="11982" y="507"/>
                    <a:pt x="11936" y="530"/>
                  </a:cubicBezTo>
                  <a:cubicBezTo>
                    <a:pt x="11752" y="369"/>
                    <a:pt x="11545" y="231"/>
                    <a:pt x="11315" y="185"/>
                  </a:cubicBezTo>
                  <a:cubicBezTo>
                    <a:pt x="11246" y="162"/>
                    <a:pt x="11154" y="162"/>
                    <a:pt x="11085" y="162"/>
                  </a:cubicBezTo>
                  <a:cubicBezTo>
                    <a:pt x="10832" y="162"/>
                    <a:pt x="10556" y="254"/>
                    <a:pt x="10349" y="415"/>
                  </a:cubicBezTo>
                  <a:cubicBezTo>
                    <a:pt x="10326" y="461"/>
                    <a:pt x="10211" y="530"/>
                    <a:pt x="10050" y="714"/>
                  </a:cubicBezTo>
                  <a:cubicBezTo>
                    <a:pt x="10004" y="622"/>
                    <a:pt x="9981" y="576"/>
                    <a:pt x="9912" y="484"/>
                  </a:cubicBezTo>
                  <a:cubicBezTo>
                    <a:pt x="9682" y="162"/>
                    <a:pt x="9337" y="1"/>
                    <a:pt x="8969" y="1"/>
                  </a:cubicBezTo>
                  <a:close/>
                </a:path>
              </a:pathLst>
            </a:custGeom>
            <a:solidFill>
              <a:schemeClr val="lt1"/>
            </a:solidFill>
            <a:ln>
              <a:noFill/>
            </a:ln>
            <a:effectLst>
              <a:outerShdw blurRad="42863" dist="28575" dir="600000" algn="bl" rotWithShape="0">
                <a:schemeClr val="dk1">
                  <a:alpha val="10000"/>
                </a:scheme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3" name="Google Shape;2063;p40"/>
            <p:cNvSpPr/>
            <p:nvPr/>
          </p:nvSpPr>
          <p:spPr>
            <a:xfrm>
              <a:off x="3070325" y="1433750"/>
              <a:ext cx="165025" cy="710550"/>
            </a:xfrm>
            <a:custGeom>
              <a:avLst/>
              <a:gdLst/>
              <a:ahLst/>
              <a:cxnLst/>
              <a:rect l="l" t="t" r="r" b="b"/>
              <a:pathLst>
                <a:path w="6601" h="28422" extrusionOk="0">
                  <a:moveTo>
                    <a:pt x="6410" y="0"/>
                  </a:moveTo>
                  <a:cubicBezTo>
                    <a:pt x="6348" y="0"/>
                    <a:pt x="6295" y="38"/>
                    <a:pt x="6279" y="88"/>
                  </a:cubicBezTo>
                  <a:cubicBezTo>
                    <a:pt x="6210" y="203"/>
                    <a:pt x="1219" y="12345"/>
                    <a:pt x="644" y="18992"/>
                  </a:cubicBezTo>
                  <a:cubicBezTo>
                    <a:pt x="69" y="25615"/>
                    <a:pt x="0" y="28237"/>
                    <a:pt x="0" y="28260"/>
                  </a:cubicBezTo>
                  <a:cubicBezTo>
                    <a:pt x="0" y="28352"/>
                    <a:pt x="69" y="28421"/>
                    <a:pt x="161" y="28421"/>
                  </a:cubicBezTo>
                  <a:cubicBezTo>
                    <a:pt x="230" y="28421"/>
                    <a:pt x="299" y="28352"/>
                    <a:pt x="322" y="28260"/>
                  </a:cubicBezTo>
                  <a:cubicBezTo>
                    <a:pt x="322" y="28237"/>
                    <a:pt x="391" y="25615"/>
                    <a:pt x="966" y="19015"/>
                  </a:cubicBezTo>
                  <a:cubicBezTo>
                    <a:pt x="1541" y="12437"/>
                    <a:pt x="6509" y="318"/>
                    <a:pt x="6555" y="203"/>
                  </a:cubicBezTo>
                  <a:cubicBezTo>
                    <a:pt x="6601" y="134"/>
                    <a:pt x="6555" y="42"/>
                    <a:pt x="6486" y="19"/>
                  </a:cubicBezTo>
                  <a:cubicBezTo>
                    <a:pt x="6460" y="6"/>
                    <a:pt x="6434" y="0"/>
                    <a:pt x="6410" y="0"/>
                  </a:cubicBezTo>
                  <a:close/>
                </a:path>
              </a:pathLst>
            </a:custGeom>
            <a:solidFill>
              <a:schemeClr val="accent5"/>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4" name="Google Shape;2064;p40"/>
            <p:cNvSpPr/>
            <p:nvPr/>
          </p:nvSpPr>
          <p:spPr>
            <a:xfrm>
              <a:off x="3276150" y="1144425"/>
              <a:ext cx="149500" cy="201250"/>
            </a:xfrm>
            <a:custGeom>
              <a:avLst/>
              <a:gdLst/>
              <a:ahLst/>
              <a:cxnLst/>
              <a:rect l="l" t="t" r="r" b="b"/>
              <a:pathLst>
                <a:path w="5980" h="8050" extrusionOk="0">
                  <a:moveTo>
                    <a:pt x="5336" y="1"/>
                  </a:moveTo>
                  <a:lnTo>
                    <a:pt x="5336" y="1"/>
                  </a:lnTo>
                  <a:cubicBezTo>
                    <a:pt x="5336" y="1"/>
                    <a:pt x="0" y="2393"/>
                    <a:pt x="460" y="8050"/>
                  </a:cubicBezTo>
                  <a:cubicBezTo>
                    <a:pt x="460" y="8050"/>
                    <a:pt x="5980" y="3565"/>
                    <a:pt x="5336" y="1"/>
                  </a:cubicBezTo>
                  <a:close/>
                </a:path>
              </a:pathLst>
            </a:custGeom>
            <a:solidFill>
              <a:schemeClr val="lt2"/>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5" name="Google Shape;2065;p40"/>
            <p:cNvSpPr/>
            <p:nvPr/>
          </p:nvSpPr>
          <p:spPr>
            <a:xfrm>
              <a:off x="3214050" y="1120850"/>
              <a:ext cx="134000" cy="207000"/>
            </a:xfrm>
            <a:custGeom>
              <a:avLst/>
              <a:gdLst/>
              <a:ahLst/>
              <a:cxnLst/>
              <a:rect l="l" t="t" r="r" b="b"/>
              <a:pathLst>
                <a:path w="5360" h="8280" extrusionOk="0">
                  <a:moveTo>
                    <a:pt x="2116" y="1"/>
                  </a:moveTo>
                  <a:lnTo>
                    <a:pt x="2116" y="1"/>
                  </a:lnTo>
                  <a:cubicBezTo>
                    <a:pt x="2116" y="1"/>
                    <a:pt x="1" y="3865"/>
                    <a:pt x="1610" y="8280"/>
                  </a:cubicBezTo>
                  <a:cubicBezTo>
                    <a:pt x="1610" y="8280"/>
                    <a:pt x="5359" y="4623"/>
                    <a:pt x="2116" y="1"/>
                  </a:cubicBezTo>
                  <a:close/>
                </a:path>
              </a:pathLst>
            </a:custGeom>
            <a:solidFill>
              <a:schemeClr val="accen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6" name="Google Shape;2066;p40"/>
            <p:cNvSpPr/>
            <p:nvPr/>
          </p:nvSpPr>
          <p:spPr>
            <a:xfrm>
              <a:off x="3268675" y="1127750"/>
              <a:ext cx="131675" cy="215625"/>
            </a:xfrm>
            <a:custGeom>
              <a:avLst/>
              <a:gdLst/>
              <a:ahLst/>
              <a:cxnLst/>
              <a:rect l="l" t="t" r="r" b="b"/>
              <a:pathLst>
                <a:path w="5267" h="8625" extrusionOk="0">
                  <a:moveTo>
                    <a:pt x="3634" y="1"/>
                  </a:moveTo>
                  <a:cubicBezTo>
                    <a:pt x="3634" y="1"/>
                    <a:pt x="0" y="2439"/>
                    <a:pt x="322" y="8625"/>
                  </a:cubicBezTo>
                  <a:cubicBezTo>
                    <a:pt x="345" y="8602"/>
                    <a:pt x="5267" y="3818"/>
                    <a:pt x="3634" y="1"/>
                  </a:cubicBezTo>
                  <a:close/>
                </a:path>
              </a:pathLst>
            </a:custGeom>
            <a:solidFill>
              <a:schemeClr val="accen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7" name="Google Shape;2067;p40"/>
            <p:cNvSpPr/>
            <p:nvPr/>
          </p:nvSpPr>
          <p:spPr>
            <a:xfrm>
              <a:off x="3238775" y="1124300"/>
              <a:ext cx="129250" cy="206450"/>
            </a:xfrm>
            <a:custGeom>
              <a:avLst/>
              <a:gdLst/>
              <a:ahLst/>
              <a:cxnLst/>
              <a:rect l="l" t="t" r="r" b="b"/>
              <a:pathLst>
                <a:path w="5170" h="8258" extrusionOk="0">
                  <a:moveTo>
                    <a:pt x="3243" y="1"/>
                  </a:moveTo>
                  <a:cubicBezTo>
                    <a:pt x="3243" y="1"/>
                    <a:pt x="1" y="2738"/>
                    <a:pt x="1127" y="8257"/>
                  </a:cubicBezTo>
                  <a:cubicBezTo>
                    <a:pt x="1127" y="8257"/>
                    <a:pt x="1128" y="8257"/>
                    <a:pt x="1128" y="8257"/>
                  </a:cubicBezTo>
                  <a:cubicBezTo>
                    <a:pt x="1172" y="8257"/>
                    <a:pt x="5170" y="3992"/>
                    <a:pt x="3243" y="1"/>
                  </a:cubicBezTo>
                  <a:close/>
                </a:path>
              </a:pathLst>
            </a:custGeom>
            <a:solidFill>
              <a:schemeClr val="lt2"/>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8" name="Google Shape;2068;p40"/>
            <p:cNvSpPr/>
            <p:nvPr/>
          </p:nvSpPr>
          <p:spPr>
            <a:xfrm>
              <a:off x="3179550" y="1293350"/>
              <a:ext cx="147800" cy="177675"/>
            </a:xfrm>
            <a:custGeom>
              <a:avLst/>
              <a:gdLst/>
              <a:ahLst/>
              <a:cxnLst/>
              <a:rect l="l" t="t" r="r" b="b"/>
              <a:pathLst>
                <a:path w="5912" h="7107" extrusionOk="0">
                  <a:moveTo>
                    <a:pt x="2645" y="0"/>
                  </a:moveTo>
                  <a:lnTo>
                    <a:pt x="3450" y="920"/>
                  </a:lnTo>
                  <a:lnTo>
                    <a:pt x="4324" y="414"/>
                  </a:lnTo>
                  <a:lnTo>
                    <a:pt x="4784" y="1403"/>
                  </a:lnTo>
                  <a:lnTo>
                    <a:pt x="5911" y="851"/>
                  </a:lnTo>
                  <a:cubicBezTo>
                    <a:pt x="5911" y="851"/>
                    <a:pt x="5267" y="1633"/>
                    <a:pt x="5037" y="2760"/>
                  </a:cubicBezTo>
                  <a:cubicBezTo>
                    <a:pt x="4554" y="5175"/>
                    <a:pt x="3887" y="7106"/>
                    <a:pt x="1818" y="6348"/>
                  </a:cubicBezTo>
                  <a:cubicBezTo>
                    <a:pt x="1" y="5681"/>
                    <a:pt x="1243" y="3105"/>
                    <a:pt x="2301" y="1518"/>
                  </a:cubicBezTo>
                  <a:cubicBezTo>
                    <a:pt x="2645" y="966"/>
                    <a:pt x="2645" y="0"/>
                    <a:pt x="2645" y="0"/>
                  </a:cubicBezTo>
                  <a:close/>
                </a:path>
              </a:pathLst>
            </a:custGeom>
            <a:solidFill>
              <a:schemeClr val="accent5"/>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69" name="Google Shape;2069;p40"/>
          <p:cNvGrpSpPr/>
          <p:nvPr/>
        </p:nvGrpSpPr>
        <p:grpSpPr>
          <a:xfrm>
            <a:off x="471001" y="4187925"/>
            <a:ext cx="1546081" cy="2848163"/>
            <a:chOff x="6507375" y="2263850"/>
            <a:chExt cx="619225" cy="1140725"/>
          </a:xfrm>
        </p:grpSpPr>
        <p:sp>
          <p:nvSpPr>
            <p:cNvPr id="2070" name="Google Shape;2070;p40"/>
            <p:cNvSpPr/>
            <p:nvPr/>
          </p:nvSpPr>
          <p:spPr>
            <a:xfrm>
              <a:off x="6507375" y="2263850"/>
              <a:ext cx="619225" cy="1140725"/>
            </a:xfrm>
            <a:custGeom>
              <a:avLst/>
              <a:gdLst/>
              <a:ahLst/>
              <a:cxnLst/>
              <a:rect l="l" t="t" r="r" b="b"/>
              <a:pathLst>
                <a:path w="24769" h="45629" extrusionOk="0">
                  <a:moveTo>
                    <a:pt x="9245" y="1"/>
                  </a:moveTo>
                  <a:cubicBezTo>
                    <a:pt x="7359" y="1"/>
                    <a:pt x="6371" y="921"/>
                    <a:pt x="5865" y="1679"/>
                  </a:cubicBezTo>
                  <a:cubicBezTo>
                    <a:pt x="3726" y="4922"/>
                    <a:pt x="6417" y="11983"/>
                    <a:pt x="7129" y="13799"/>
                  </a:cubicBezTo>
                  <a:cubicBezTo>
                    <a:pt x="6210" y="16536"/>
                    <a:pt x="4922" y="20607"/>
                    <a:pt x="3680" y="25413"/>
                  </a:cubicBezTo>
                  <a:cubicBezTo>
                    <a:pt x="3657" y="25482"/>
                    <a:pt x="3657" y="25528"/>
                    <a:pt x="3611" y="25620"/>
                  </a:cubicBezTo>
                  <a:cubicBezTo>
                    <a:pt x="1932" y="32198"/>
                    <a:pt x="713" y="38430"/>
                    <a:pt x="23" y="44157"/>
                  </a:cubicBezTo>
                  <a:cubicBezTo>
                    <a:pt x="0" y="44502"/>
                    <a:pt x="92" y="44870"/>
                    <a:pt x="322" y="45146"/>
                  </a:cubicBezTo>
                  <a:cubicBezTo>
                    <a:pt x="552" y="45399"/>
                    <a:pt x="851" y="45606"/>
                    <a:pt x="1196" y="45629"/>
                  </a:cubicBezTo>
                  <a:lnTo>
                    <a:pt x="1357" y="45629"/>
                  </a:lnTo>
                  <a:cubicBezTo>
                    <a:pt x="2047" y="45629"/>
                    <a:pt x="2576" y="45100"/>
                    <a:pt x="2668" y="44456"/>
                  </a:cubicBezTo>
                  <a:cubicBezTo>
                    <a:pt x="3335" y="38890"/>
                    <a:pt x="4485" y="32842"/>
                    <a:pt x="6118" y="26448"/>
                  </a:cubicBezTo>
                  <a:cubicBezTo>
                    <a:pt x="7060" y="25413"/>
                    <a:pt x="10924" y="21458"/>
                    <a:pt x="16651" y="18767"/>
                  </a:cubicBezTo>
                  <a:cubicBezTo>
                    <a:pt x="17824" y="19779"/>
                    <a:pt x="19824" y="21228"/>
                    <a:pt x="21618" y="21228"/>
                  </a:cubicBezTo>
                  <a:cubicBezTo>
                    <a:pt x="22768" y="21228"/>
                    <a:pt x="23688" y="20607"/>
                    <a:pt x="24240" y="19549"/>
                  </a:cubicBezTo>
                  <a:cubicBezTo>
                    <a:pt x="24769" y="18560"/>
                    <a:pt x="24631" y="17709"/>
                    <a:pt x="24401" y="17180"/>
                  </a:cubicBezTo>
                  <a:cubicBezTo>
                    <a:pt x="24194" y="16674"/>
                    <a:pt x="23895" y="16306"/>
                    <a:pt x="23550" y="16030"/>
                  </a:cubicBezTo>
                  <a:cubicBezTo>
                    <a:pt x="23803" y="15708"/>
                    <a:pt x="24010" y="15294"/>
                    <a:pt x="24079" y="14834"/>
                  </a:cubicBezTo>
                  <a:cubicBezTo>
                    <a:pt x="24194" y="14167"/>
                    <a:pt x="24148" y="13178"/>
                    <a:pt x="23090" y="12075"/>
                  </a:cubicBezTo>
                  <a:cubicBezTo>
                    <a:pt x="22331" y="11293"/>
                    <a:pt x="21595" y="11132"/>
                    <a:pt x="21066" y="11132"/>
                  </a:cubicBezTo>
                  <a:cubicBezTo>
                    <a:pt x="18973" y="11132"/>
                    <a:pt x="17226" y="13776"/>
                    <a:pt x="16099" y="16168"/>
                  </a:cubicBezTo>
                  <a:cubicBezTo>
                    <a:pt x="12534" y="17778"/>
                    <a:pt x="9590" y="19848"/>
                    <a:pt x="7497" y="21596"/>
                  </a:cubicBezTo>
                  <a:cubicBezTo>
                    <a:pt x="8279" y="18859"/>
                    <a:pt x="9015" y="16536"/>
                    <a:pt x="9636" y="14788"/>
                  </a:cubicBezTo>
                  <a:cubicBezTo>
                    <a:pt x="12396" y="14558"/>
                    <a:pt x="17410" y="13753"/>
                    <a:pt x="19203" y="11040"/>
                  </a:cubicBezTo>
                  <a:cubicBezTo>
                    <a:pt x="19916" y="9959"/>
                    <a:pt x="20031" y="8648"/>
                    <a:pt x="19548" y="7268"/>
                  </a:cubicBezTo>
                  <a:cubicBezTo>
                    <a:pt x="18858" y="5359"/>
                    <a:pt x="17387" y="4324"/>
                    <a:pt x="15409" y="4324"/>
                  </a:cubicBezTo>
                  <a:cubicBezTo>
                    <a:pt x="14949" y="4324"/>
                    <a:pt x="14489" y="4370"/>
                    <a:pt x="14075" y="4462"/>
                  </a:cubicBezTo>
                  <a:cubicBezTo>
                    <a:pt x="14121" y="3634"/>
                    <a:pt x="13937" y="2645"/>
                    <a:pt x="13362" y="1794"/>
                  </a:cubicBezTo>
                  <a:cubicBezTo>
                    <a:pt x="12557" y="645"/>
                    <a:pt x="11200" y="24"/>
                    <a:pt x="9337" y="1"/>
                  </a:cubicBezTo>
                  <a:close/>
                </a:path>
              </a:pathLst>
            </a:custGeom>
            <a:solidFill>
              <a:schemeClr val="lt1"/>
            </a:solidFill>
            <a:ln>
              <a:noFill/>
            </a:ln>
            <a:effectLst>
              <a:outerShdw blurRad="42863" dist="28575" dir="600000" algn="bl" rotWithShape="0">
                <a:schemeClr val="dk1">
                  <a:alpha val="10000"/>
                </a:schemeClr>
              </a:outerShdw>
            </a:effectLst>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71" name="Google Shape;2071;p40"/>
            <p:cNvSpPr/>
            <p:nvPr/>
          </p:nvSpPr>
          <p:spPr>
            <a:xfrm>
              <a:off x="6536100" y="2504600"/>
              <a:ext cx="224850" cy="872950"/>
            </a:xfrm>
            <a:custGeom>
              <a:avLst/>
              <a:gdLst/>
              <a:ahLst/>
              <a:cxnLst/>
              <a:rect l="l" t="t" r="r" b="b"/>
              <a:pathLst>
                <a:path w="8994" h="34918" extrusionOk="0">
                  <a:moveTo>
                    <a:pt x="8806" y="1"/>
                  </a:moveTo>
                  <a:cubicBezTo>
                    <a:pt x="8726" y="1"/>
                    <a:pt x="8644" y="46"/>
                    <a:pt x="8625" y="122"/>
                  </a:cubicBezTo>
                  <a:cubicBezTo>
                    <a:pt x="8556" y="306"/>
                    <a:pt x="2094" y="17094"/>
                    <a:pt x="24" y="34711"/>
                  </a:cubicBezTo>
                  <a:cubicBezTo>
                    <a:pt x="1" y="34803"/>
                    <a:pt x="93" y="34918"/>
                    <a:pt x="208" y="34918"/>
                  </a:cubicBezTo>
                  <a:cubicBezTo>
                    <a:pt x="323" y="34918"/>
                    <a:pt x="369" y="34826"/>
                    <a:pt x="369" y="34734"/>
                  </a:cubicBezTo>
                  <a:cubicBezTo>
                    <a:pt x="2439" y="17163"/>
                    <a:pt x="8901" y="421"/>
                    <a:pt x="8970" y="237"/>
                  </a:cubicBezTo>
                  <a:cubicBezTo>
                    <a:pt x="8993" y="145"/>
                    <a:pt x="8924" y="30"/>
                    <a:pt x="8855" y="7"/>
                  </a:cubicBezTo>
                  <a:cubicBezTo>
                    <a:pt x="8839" y="3"/>
                    <a:pt x="8823" y="1"/>
                    <a:pt x="8806" y="1"/>
                  </a:cubicBezTo>
                  <a:close/>
                </a:path>
              </a:pathLst>
            </a:custGeom>
            <a:solidFill>
              <a:schemeClr val="accent5"/>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72" name="Google Shape;2072;p40"/>
            <p:cNvSpPr/>
            <p:nvPr/>
          </p:nvSpPr>
          <p:spPr>
            <a:xfrm>
              <a:off x="6580450" y="2293725"/>
              <a:ext cx="438650" cy="312825"/>
            </a:xfrm>
            <a:custGeom>
              <a:avLst/>
              <a:gdLst/>
              <a:ahLst/>
              <a:cxnLst/>
              <a:rect l="l" t="t" r="r" b="b"/>
              <a:pathLst>
                <a:path w="17546" h="12513" extrusionOk="0">
                  <a:moveTo>
                    <a:pt x="6304" y="1"/>
                  </a:moveTo>
                  <a:cubicBezTo>
                    <a:pt x="1" y="1"/>
                    <a:pt x="5379" y="12512"/>
                    <a:pt x="5379" y="12512"/>
                  </a:cubicBezTo>
                  <a:cubicBezTo>
                    <a:pt x="5379" y="12512"/>
                    <a:pt x="17545" y="12144"/>
                    <a:pt x="15521" y="6487"/>
                  </a:cubicBezTo>
                  <a:cubicBezTo>
                    <a:pt x="14920" y="4765"/>
                    <a:pt x="13677" y="4292"/>
                    <a:pt x="12494" y="4292"/>
                  </a:cubicBezTo>
                  <a:cubicBezTo>
                    <a:pt x="11054" y="4292"/>
                    <a:pt x="9703" y="4992"/>
                    <a:pt x="9703" y="4992"/>
                  </a:cubicBezTo>
                  <a:cubicBezTo>
                    <a:pt x="9703" y="4992"/>
                    <a:pt x="11474" y="71"/>
                    <a:pt x="6391" y="2"/>
                  </a:cubicBezTo>
                  <a:cubicBezTo>
                    <a:pt x="6362" y="1"/>
                    <a:pt x="6333" y="1"/>
                    <a:pt x="6304" y="1"/>
                  </a:cubicBezTo>
                  <a:close/>
                </a:path>
              </a:pathLst>
            </a:custGeom>
            <a:solidFill>
              <a:schemeClr val="accent1"/>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73" name="Google Shape;2073;p40"/>
            <p:cNvSpPr/>
            <p:nvPr/>
          </p:nvSpPr>
          <p:spPr>
            <a:xfrm>
              <a:off x="6625225" y="2671950"/>
              <a:ext cx="353625" cy="243350"/>
            </a:xfrm>
            <a:custGeom>
              <a:avLst/>
              <a:gdLst/>
              <a:ahLst/>
              <a:cxnLst/>
              <a:rect l="l" t="t" r="r" b="b"/>
              <a:pathLst>
                <a:path w="14145" h="9734" extrusionOk="0">
                  <a:moveTo>
                    <a:pt x="13921" y="1"/>
                  </a:moveTo>
                  <a:cubicBezTo>
                    <a:pt x="13911" y="1"/>
                    <a:pt x="13901" y="2"/>
                    <a:pt x="13891" y="5"/>
                  </a:cubicBezTo>
                  <a:cubicBezTo>
                    <a:pt x="5566" y="3041"/>
                    <a:pt x="116" y="9365"/>
                    <a:pt x="47" y="9411"/>
                  </a:cubicBezTo>
                  <a:cubicBezTo>
                    <a:pt x="1" y="9503"/>
                    <a:pt x="1" y="9618"/>
                    <a:pt x="93" y="9664"/>
                  </a:cubicBezTo>
                  <a:cubicBezTo>
                    <a:pt x="116" y="9710"/>
                    <a:pt x="162" y="9733"/>
                    <a:pt x="208" y="9733"/>
                  </a:cubicBezTo>
                  <a:cubicBezTo>
                    <a:pt x="254" y="9733"/>
                    <a:pt x="323" y="9733"/>
                    <a:pt x="323" y="9641"/>
                  </a:cubicBezTo>
                  <a:cubicBezTo>
                    <a:pt x="369" y="9595"/>
                    <a:pt x="5773" y="3340"/>
                    <a:pt x="14006" y="350"/>
                  </a:cubicBezTo>
                  <a:cubicBezTo>
                    <a:pt x="14075" y="327"/>
                    <a:pt x="14144" y="212"/>
                    <a:pt x="14121" y="120"/>
                  </a:cubicBezTo>
                  <a:cubicBezTo>
                    <a:pt x="14082" y="60"/>
                    <a:pt x="13990" y="1"/>
                    <a:pt x="13921" y="1"/>
                  </a:cubicBezTo>
                  <a:close/>
                </a:path>
              </a:pathLst>
            </a:custGeom>
            <a:solidFill>
              <a:schemeClr val="accent5"/>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74" name="Google Shape;2074;p40"/>
            <p:cNvSpPr/>
            <p:nvPr/>
          </p:nvSpPr>
          <p:spPr>
            <a:xfrm>
              <a:off x="6927075" y="2570650"/>
              <a:ext cx="186300" cy="196900"/>
            </a:xfrm>
            <a:custGeom>
              <a:avLst/>
              <a:gdLst/>
              <a:ahLst/>
              <a:cxnLst/>
              <a:rect l="l" t="t" r="r" b="b"/>
              <a:pathLst>
                <a:path w="7452" h="7876" extrusionOk="0">
                  <a:moveTo>
                    <a:pt x="4273" y="1"/>
                  </a:moveTo>
                  <a:cubicBezTo>
                    <a:pt x="2118" y="1"/>
                    <a:pt x="1" y="5138"/>
                    <a:pt x="1" y="5138"/>
                  </a:cubicBezTo>
                  <a:cubicBezTo>
                    <a:pt x="1" y="5138"/>
                    <a:pt x="2843" y="7875"/>
                    <a:pt x="4870" y="7875"/>
                  </a:cubicBezTo>
                  <a:cubicBezTo>
                    <a:pt x="5516" y="7875"/>
                    <a:pt x="6079" y="7597"/>
                    <a:pt x="6440" y="6863"/>
                  </a:cubicBezTo>
                  <a:cubicBezTo>
                    <a:pt x="7452" y="4793"/>
                    <a:pt x="4738" y="3896"/>
                    <a:pt x="4738" y="3896"/>
                  </a:cubicBezTo>
                  <a:cubicBezTo>
                    <a:pt x="4738" y="3896"/>
                    <a:pt x="7452" y="2677"/>
                    <a:pt x="5451" y="584"/>
                  </a:cubicBezTo>
                  <a:cubicBezTo>
                    <a:pt x="5066" y="174"/>
                    <a:pt x="4669" y="1"/>
                    <a:pt x="4273" y="1"/>
                  </a:cubicBezTo>
                  <a:close/>
                </a:path>
              </a:pathLst>
            </a:custGeom>
            <a:solidFill>
              <a:schemeClr val="lt2"/>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37345339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1"/>
            <a:ext cx="3932237" cy="3811588"/>
          </a:xfrm>
          <a:prstGeom prst="rect">
            <a:avLst/>
          </a:prstGeo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1"/>
            <a:ext cx="2743200" cy="365125"/>
          </a:xfrm>
          <a:prstGeom prst="rect">
            <a:avLst/>
          </a:prstGeom>
        </p:spPr>
        <p:txBody>
          <a:bodyPr/>
          <a:lstStyle/>
          <a:p>
            <a:pPr eaLnBrk="1" fontAlgn="auto" hangingPunct="1">
              <a:spcBef>
                <a:spcPts val="0"/>
              </a:spcBef>
              <a:spcAft>
                <a:spcPts val="0"/>
              </a:spcAft>
              <a:buClr>
                <a:srgbClr val="000000"/>
              </a:buClr>
            </a:pPr>
            <a:fld id="{263D3F9F-ACD9-488C-83AD-AED08AE1FCA5}" type="datetimeFigureOut">
              <a:rPr lang="zh-CN" altLang="en-US" sz="1867" kern="0" smtClean="0">
                <a:solidFill>
                  <a:srgbClr val="000000"/>
                </a:solidFill>
                <a:latin typeface="Arial"/>
                <a:cs typeface="Arial"/>
                <a:sym typeface="Arial"/>
              </a:rPr>
              <a:pPr eaLnBrk="1" fontAlgn="auto" hangingPunct="1">
                <a:spcBef>
                  <a:spcPts val="0"/>
                </a:spcBef>
                <a:spcAft>
                  <a:spcPts val="0"/>
                </a:spcAft>
                <a:buClr>
                  <a:srgbClr val="000000"/>
                </a:buClr>
              </a:pPr>
              <a:t>2024/5/11</a:t>
            </a:fld>
            <a:endParaRPr lang="zh-CN" altLang="en-US" sz="1867" kern="0">
              <a:solidFill>
                <a:srgbClr val="000000"/>
              </a:solidFill>
              <a:latin typeface="Arial"/>
              <a:cs typeface="Arial"/>
              <a:sym typeface="Arial"/>
            </a:endParaRPr>
          </a:p>
        </p:txBody>
      </p:sp>
      <p:sp>
        <p:nvSpPr>
          <p:cNvPr id="6" name="页脚占位符 5"/>
          <p:cNvSpPr>
            <a:spLocks noGrp="1"/>
          </p:cNvSpPr>
          <p:nvPr>
            <p:ph type="ftr" sz="quarter" idx="11"/>
          </p:nvPr>
        </p:nvSpPr>
        <p:spPr>
          <a:xfrm>
            <a:off x="4038600" y="6356351"/>
            <a:ext cx="4114800" cy="365125"/>
          </a:xfrm>
          <a:prstGeom prst="rect">
            <a:avLst/>
          </a:prstGeom>
        </p:spPr>
        <p:txBody>
          <a:bodyPr/>
          <a:lstStyle/>
          <a:p>
            <a:pPr eaLnBrk="1" fontAlgn="auto" hangingPunct="1">
              <a:spcBef>
                <a:spcPts val="0"/>
              </a:spcBef>
              <a:spcAft>
                <a:spcPts val="0"/>
              </a:spcAft>
              <a:buClr>
                <a:srgbClr val="000000"/>
              </a:buClr>
            </a:pPr>
            <a:endParaRPr lang="zh-CN" altLang="en-US" sz="1867" kern="0">
              <a:solidFill>
                <a:srgbClr val="000000"/>
              </a:solidFill>
              <a:latin typeface="Arial"/>
              <a:cs typeface="Arial"/>
              <a:sym typeface="Arial"/>
            </a:endParaRPr>
          </a:p>
        </p:txBody>
      </p:sp>
      <p:sp>
        <p:nvSpPr>
          <p:cNvPr id="7" name="灯片编号占位符 6"/>
          <p:cNvSpPr>
            <a:spLocks noGrp="1"/>
          </p:cNvSpPr>
          <p:nvPr>
            <p:ph type="sldNum" sz="quarter" idx="12"/>
          </p:nvPr>
        </p:nvSpPr>
        <p:spPr>
          <a:xfrm>
            <a:off x="8610600" y="6356351"/>
            <a:ext cx="2743200" cy="365125"/>
          </a:xfrm>
          <a:prstGeom prst="rect">
            <a:avLst/>
          </a:prstGeom>
        </p:spPr>
        <p:txBody>
          <a:bodyPr/>
          <a:lstStyle/>
          <a:p>
            <a:pPr eaLnBrk="1" fontAlgn="auto" hangingPunct="1">
              <a:spcBef>
                <a:spcPts val="0"/>
              </a:spcBef>
              <a:spcAft>
                <a:spcPts val="0"/>
              </a:spcAft>
              <a:buClr>
                <a:srgbClr val="000000"/>
              </a:buClr>
            </a:pPr>
            <a:fld id="{4C4C78C1-3AEF-4BED-B725-E77D0456D972}" type="slidenum">
              <a:rPr lang="zh-CN" altLang="en-US" sz="1867" kern="0" smtClean="0">
                <a:solidFill>
                  <a:srgbClr val="000000"/>
                </a:solidFill>
                <a:latin typeface="Arial"/>
                <a:cs typeface="Arial"/>
                <a:sym typeface="Arial"/>
              </a:rPr>
              <a:pPr eaLnBrk="1" fontAlgn="auto" hangingPunct="1">
                <a:spcBef>
                  <a:spcPts val="0"/>
                </a:spcBef>
                <a:spcAft>
                  <a:spcPts val="0"/>
                </a:spcAft>
                <a:buClr>
                  <a:srgbClr val="000000"/>
                </a:buClr>
              </a:pPr>
              <a:t>‹#›</a:t>
            </a:fld>
            <a:endParaRPr lang="zh-CN" altLang="en-US" sz="1867" kern="0">
              <a:solidFill>
                <a:srgbClr val="000000"/>
              </a:solidFill>
              <a:latin typeface="Arial"/>
              <a:cs typeface="Arial"/>
              <a:sym typeface="Arial"/>
            </a:endParaRPr>
          </a:p>
        </p:txBody>
      </p:sp>
    </p:spTree>
    <p:extLst>
      <p:ext uri="{BB962C8B-B14F-4D97-AF65-F5344CB8AC3E}">
        <p14:creationId xmlns:p14="http://schemas.microsoft.com/office/powerpoint/2010/main" val="41239116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vi-VN"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609600" y="274638"/>
            <a:ext cx="10972800" cy="1143000"/>
          </a:xfrm>
          <a:prstGeom prst="rect">
            <a:avLst/>
          </a:prstGeom>
          <a:noFill/>
          <a:ln w="9525">
            <a:noFill/>
          </a:ln>
        </p:spPr>
        <p:txBody>
          <a:bodyPr anchor="ctr" anchorCtr="0"/>
          <a:lstStyle/>
          <a:p>
            <a:pPr lvl="0"/>
            <a:r>
              <a:rPr lang="en-US" altLang="en-US" dirty="0"/>
              <a:t>Click to edit Master title style</a:t>
            </a:r>
          </a:p>
        </p:txBody>
      </p:sp>
      <p:sp>
        <p:nvSpPr>
          <p:cNvPr id="1027" name="Rectangle 3"/>
          <p:cNvSpPr>
            <a:spLocks noGrp="1"/>
          </p:cNvSpPr>
          <p:nvPr>
            <p:ph type="body" idx="1"/>
          </p:nvPr>
        </p:nvSpPr>
        <p:spPr>
          <a:xfrm>
            <a:off x="609600" y="1600200"/>
            <a:ext cx="10972800" cy="4525963"/>
          </a:xfrm>
          <a:prstGeom prst="rect">
            <a:avLst/>
          </a:prstGeom>
          <a:noFill/>
          <a:ln w="9525">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2532"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lstStyle>
            <a:lvl1pPr eaLnBrk="1" hangingPunct="1">
              <a:defRPr sz="1400">
                <a:latin typeface="Arial" panose="020B0604020202020204" pitchFamily="34" charset="0"/>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22533"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lstStyle>
            <a:lvl1pPr algn="ctr" eaLnBrk="1" hangingPunct="1">
              <a:defRPr sz="1400">
                <a:latin typeface="Arial" panose="020B0604020202020204" pitchFamily="34" charset="0"/>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22534"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en-US" altLang="en-US" dirty="0">
                <a:latin typeface="Arial" panose="020B0604020202020204" pitchFamily="34" charset="0"/>
              </a:rPr>
              <a:t>‹#›</a:t>
            </a:fld>
            <a:endParaRPr lang="en-US"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2652066" y="319964"/>
            <a:ext cx="17496135" cy="6218029"/>
            <a:chOff x="-2554063" y="5577469"/>
            <a:chExt cx="13947811" cy="5207149"/>
          </a:xfrm>
        </p:grpSpPr>
        <p:grpSp>
          <p:nvGrpSpPr>
            <p:cNvPr id="7" name="Google Shape;7;p1"/>
            <p:cNvGrpSpPr/>
            <p:nvPr/>
          </p:nvGrpSpPr>
          <p:grpSpPr>
            <a:xfrm>
              <a:off x="-2422525" y="5577469"/>
              <a:ext cx="13816274" cy="1873974"/>
              <a:chOff x="-6999023" y="5576304"/>
              <a:chExt cx="19896708" cy="2698695"/>
            </a:xfrm>
          </p:grpSpPr>
          <p:grpSp>
            <p:nvGrpSpPr>
              <p:cNvPr id="8" name="Google Shape;8;p1"/>
              <p:cNvGrpSpPr/>
              <p:nvPr/>
            </p:nvGrpSpPr>
            <p:grpSpPr>
              <a:xfrm>
                <a:off x="-6999023" y="5576304"/>
                <a:ext cx="18022938" cy="2433204"/>
                <a:chOff x="-6999239" y="5576483"/>
                <a:chExt cx="20732702" cy="2799039"/>
              </a:xfrm>
            </p:grpSpPr>
            <p:sp>
              <p:nvSpPr>
                <p:cNvPr id="9" name="Google Shape;9;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 name="Google Shape;10;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 name="Google Shape;11;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 name="Google Shape;12;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 name="Google Shape;13;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4" name="Google Shape;14;p1"/>
              <p:cNvGrpSpPr/>
              <p:nvPr/>
            </p:nvGrpSpPr>
            <p:grpSpPr>
              <a:xfrm rot="10800000" flipH="1">
                <a:off x="-5125254" y="5841794"/>
                <a:ext cx="18022938" cy="2433204"/>
                <a:chOff x="-6999239" y="5576483"/>
                <a:chExt cx="20732702" cy="2799039"/>
              </a:xfrm>
            </p:grpSpPr>
            <p:sp>
              <p:nvSpPr>
                <p:cNvPr id="15" name="Google Shape;15;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6" name="Google Shape;16;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7" name="Google Shape;17;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 name="Google Shape;18;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 name="Google Shape;19;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nvGrpSpPr>
            <p:cNvPr id="20" name="Google Shape;20;p1"/>
            <p:cNvGrpSpPr/>
            <p:nvPr/>
          </p:nvGrpSpPr>
          <p:grpSpPr>
            <a:xfrm>
              <a:off x="-2510213" y="6689344"/>
              <a:ext cx="13816274" cy="1873974"/>
              <a:chOff x="-6999023" y="5576304"/>
              <a:chExt cx="19896708" cy="2698695"/>
            </a:xfrm>
          </p:grpSpPr>
          <p:grpSp>
            <p:nvGrpSpPr>
              <p:cNvPr id="21" name="Google Shape;21;p1"/>
              <p:cNvGrpSpPr/>
              <p:nvPr/>
            </p:nvGrpSpPr>
            <p:grpSpPr>
              <a:xfrm>
                <a:off x="-6999023" y="5576304"/>
                <a:ext cx="18022938" cy="2433204"/>
                <a:chOff x="-6999239" y="5576483"/>
                <a:chExt cx="20732702" cy="2799039"/>
              </a:xfrm>
            </p:grpSpPr>
            <p:sp>
              <p:nvSpPr>
                <p:cNvPr id="22" name="Google Shape;22;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 name="Google Shape;23;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 name="Google Shape;24;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 name="Google Shape;25;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 name="Google Shape;26;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7" name="Google Shape;27;p1"/>
              <p:cNvGrpSpPr/>
              <p:nvPr/>
            </p:nvGrpSpPr>
            <p:grpSpPr>
              <a:xfrm rot="10800000" flipH="1">
                <a:off x="-5125254" y="5841794"/>
                <a:ext cx="18022938" cy="2433204"/>
                <a:chOff x="-6999239" y="5576483"/>
                <a:chExt cx="20732702" cy="2799039"/>
              </a:xfrm>
            </p:grpSpPr>
            <p:sp>
              <p:nvSpPr>
                <p:cNvPr id="28" name="Google Shape;28;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9" name="Google Shape;29;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0" name="Google Shape;30;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1" name="Google Shape;31;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2" name="Google Shape;32;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nvGrpSpPr>
            <p:cNvPr id="33" name="Google Shape;33;p1"/>
            <p:cNvGrpSpPr/>
            <p:nvPr/>
          </p:nvGrpSpPr>
          <p:grpSpPr>
            <a:xfrm>
              <a:off x="-2466375" y="7798769"/>
              <a:ext cx="13816274" cy="1873974"/>
              <a:chOff x="-6999023" y="5576304"/>
              <a:chExt cx="19896708" cy="2698695"/>
            </a:xfrm>
          </p:grpSpPr>
          <p:grpSp>
            <p:nvGrpSpPr>
              <p:cNvPr id="34" name="Google Shape;34;p1"/>
              <p:cNvGrpSpPr/>
              <p:nvPr/>
            </p:nvGrpSpPr>
            <p:grpSpPr>
              <a:xfrm>
                <a:off x="-6999023" y="5576304"/>
                <a:ext cx="18022938" cy="2433204"/>
                <a:chOff x="-6999239" y="5576483"/>
                <a:chExt cx="20732702" cy="2799039"/>
              </a:xfrm>
            </p:grpSpPr>
            <p:sp>
              <p:nvSpPr>
                <p:cNvPr id="35" name="Google Shape;35;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6" name="Google Shape;36;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7" name="Google Shape;37;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8" name="Google Shape;38;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9" name="Google Shape;39;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0" name="Google Shape;40;p1"/>
              <p:cNvGrpSpPr/>
              <p:nvPr/>
            </p:nvGrpSpPr>
            <p:grpSpPr>
              <a:xfrm rot="10800000" flipH="1">
                <a:off x="-5125254" y="5841794"/>
                <a:ext cx="18022938" cy="2433204"/>
                <a:chOff x="-6999239" y="5576483"/>
                <a:chExt cx="20732702" cy="2799039"/>
              </a:xfrm>
            </p:grpSpPr>
            <p:sp>
              <p:nvSpPr>
                <p:cNvPr id="41" name="Google Shape;41;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 name="Google Shape;42;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 name="Google Shape;43;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 name="Google Shape;44;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 name="Google Shape;45;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nvGrpSpPr>
            <p:cNvPr id="46" name="Google Shape;46;p1"/>
            <p:cNvGrpSpPr/>
            <p:nvPr/>
          </p:nvGrpSpPr>
          <p:grpSpPr>
            <a:xfrm>
              <a:off x="-2554063" y="8910644"/>
              <a:ext cx="13816274" cy="1873974"/>
              <a:chOff x="-6999023" y="5576304"/>
              <a:chExt cx="19896708" cy="2698695"/>
            </a:xfrm>
          </p:grpSpPr>
          <p:grpSp>
            <p:nvGrpSpPr>
              <p:cNvPr id="47" name="Google Shape;47;p1"/>
              <p:cNvGrpSpPr/>
              <p:nvPr/>
            </p:nvGrpSpPr>
            <p:grpSpPr>
              <a:xfrm>
                <a:off x="-6999023" y="5576304"/>
                <a:ext cx="18022938" cy="2433204"/>
                <a:chOff x="-6999239" y="5576483"/>
                <a:chExt cx="20732702" cy="2799039"/>
              </a:xfrm>
            </p:grpSpPr>
            <p:sp>
              <p:nvSpPr>
                <p:cNvPr id="48" name="Google Shape;48;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9" name="Google Shape;49;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 name="Google Shape;50;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 name="Google Shape;51;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2" name="Google Shape;52;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53" name="Google Shape;53;p1"/>
              <p:cNvGrpSpPr/>
              <p:nvPr/>
            </p:nvGrpSpPr>
            <p:grpSpPr>
              <a:xfrm rot="10800000" flipH="1">
                <a:off x="-5125254" y="5841794"/>
                <a:ext cx="18022938" cy="2433204"/>
                <a:chOff x="-6999239" y="5576483"/>
                <a:chExt cx="20732702" cy="2799039"/>
              </a:xfrm>
            </p:grpSpPr>
            <p:sp>
              <p:nvSpPr>
                <p:cNvPr id="54" name="Google Shape;54;p1"/>
                <p:cNvSpPr/>
                <p:nvPr/>
              </p:nvSpPr>
              <p:spPr>
                <a:xfrm rot="-1178470">
                  <a:off x="-674619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5" name="Google Shape;55;p1"/>
                <p:cNvSpPr/>
                <p:nvPr/>
              </p:nvSpPr>
              <p:spPr>
                <a:xfrm rot="-1178470">
                  <a:off x="-2381246"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6" name="Google Shape;56;p1"/>
                <p:cNvSpPr/>
                <p:nvPr/>
              </p:nvSpPr>
              <p:spPr>
                <a:xfrm rot="-1178470">
                  <a:off x="19837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7" name="Google Shape;57;p1"/>
                <p:cNvSpPr/>
                <p:nvPr/>
              </p:nvSpPr>
              <p:spPr>
                <a:xfrm rot="-1178470">
                  <a:off x="634865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8" name="Google Shape;58;p1"/>
                <p:cNvSpPr/>
                <p:nvPr/>
              </p:nvSpPr>
              <p:spPr>
                <a:xfrm rot="-1178470">
                  <a:off x="10713604" y="5983749"/>
                  <a:ext cx="2766816" cy="1984507"/>
                </a:xfrm>
                <a:custGeom>
                  <a:avLst/>
                  <a:gdLst/>
                  <a:ahLst/>
                  <a:cxnLst/>
                  <a:rect l="l" t="t" r="r" b="b"/>
                  <a:pathLst>
                    <a:path w="9905" h="7112" extrusionOk="0">
                      <a:moveTo>
                        <a:pt x="2963" y="1"/>
                      </a:moveTo>
                      <a:cubicBezTo>
                        <a:pt x="2881" y="1"/>
                        <a:pt x="2797" y="6"/>
                        <a:pt x="2709" y="16"/>
                      </a:cubicBezTo>
                      <a:cubicBezTo>
                        <a:pt x="1219" y="219"/>
                        <a:pt x="0" y="4214"/>
                        <a:pt x="3691" y="7008"/>
                      </a:cubicBezTo>
                      <a:cubicBezTo>
                        <a:pt x="3789" y="7088"/>
                        <a:pt x="3895" y="7112"/>
                        <a:pt x="4007" y="7112"/>
                      </a:cubicBezTo>
                      <a:cubicBezTo>
                        <a:pt x="4108" y="7112"/>
                        <a:pt x="4213" y="7092"/>
                        <a:pt x="4318" y="7076"/>
                      </a:cubicBezTo>
                      <a:cubicBezTo>
                        <a:pt x="4809" y="6991"/>
                        <a:pt x="6231" y="6568"/>
                        <a:pt x="7247" y="5772"/>
                      </a:cubicBezTo>
                      <a:cubicBezTo>
                        <a:pt x="9109" y="4367"/>
                        <a:pt x="9905" y="2928"/>
                        <a:pt x="8635" y="1861"/>
                      </a:cubicBezTo>
                      <a:cubicBezTo>
                        <a:pt x="8250" y="1539"/>
                        <a:pt x="7850" y="1419"/>
                        <a:pt x="7466" y="1419"/>
                      </a:cubicBezTo>
                      <a:cubicBezTo>
                        <a:pt x="6317" y="1419"/>
                        <a:pt x="5317" y="2504"/>
                        <a:pt x="5317" y="2504"/>
                      </a:cubicBezTo>
                      <a:cubicBezTo>
                        <a:pt x="5317" y="2504"/>
                        <a:pt x="4850" y="1"/>
                        <a:pt x="2963" y="1"/>
                      </a:cubicBezTo>
                      <a:close/>
                    </a:path>
                  </a:pathLst>
                </a:custGeom>
                <a:solidFill>
                  <a:srgbClr val="FFFFFF">
                    <a:alpha val="13970"/>
                  </a:srgbClr>
                </a:solidFill>
                <a:ln>
                  <a:noFill/>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sp>
        <p:nvSpPr>
          <p:cNvPr id="59" name="Google Shape;59;p1"/>
          <p:cNvSpPr txBox="1">
            <a:spLocks noGrp="1"/>
          </p:cNvSpPr>
          <p:nvPr>
            <p:ph type="title"/>
          </p:nvPr>
        </p:nvSpPr>
        <p:spPr>
          <a:xfrm>
            <a:off x="953467" y="719328"/>
            <a:ext cx="102852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4500"/>
              <a:buFont typeface="Grand Hotel"/>
              <a:buNone/>
              <a:defRPr sz="4500">
                <a:solidFill>
                  <a:schemeClr val="accent2"/>
                </a:solidFill>
                <a:latin typeface="Grand Hotel"/>
                <a:ea typeface="Grand Hotel"/>
                <a:cs typeface="Grand Hotel"/>
                <a:sym typeface="Grand Hotel"/>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60" name="Google Shape;60;p1"/>
          <p:cNvSpPr txBox="1">
            <a:spLocks noGrp="1"/>
          </p:cNvSpPr>
          <p:nvPr>
            <p:ph type="body" idx="1"/>
          </p:nvPr>
        </p:nvSpPr>
        <p:spPr>
          <a:xfrm>
            <a:off x="953467" y="1536633"/>
            <a:ext cx="10285200" cy="45552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1pPr>
            <a:lvl2pPr marL="914400" lvl="1" indent="-317500">
              <a:lnSpc>
                <a:spcPct val="100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00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00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00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00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00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00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00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Tree>
    <p:extLst>
      <p:ext uri="{BB962C8B-B14F-4D97-AF65-F5344CB8AC3E}">
        <p14:creationId xmlns:p14="http://schemas.microsoft.com/office/powerpoint/2010/main" val="4028119028"/>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gif"/><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gif"/><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8.jpg"/>
          <p:cNvPicPr>
            <a:picLocks noChangeAspect="1"/>
          </p:cNvPicPr>
          <p:nvPr/>
        </p:nvPicPr>
        <p:blipFill>
          <a:blip r:embed="rId2"/>
          <a:stretch>
            <a:fillRect/>
          </a:stretch>
        </p:blipFill>
        <p:spPr>
          <a:xfrm>
            <a:off x="0" y="-13648"/>
            <a:ext cx="12192000" cy="6858000"/>
          </a:xfrm>
          <a:prstGeom prst="rect">
            <a:avLst/>
          </a:prstGeom>
          <a:noFill/>
          <a:ln w="9525">
            <a:noFill/>
          </a:ln>
        </p:spPr>
      </p:pic>
      <p:sp>
        <p:nvSpPr>
          <p:cNvPr id="2" name="Text Box 1"/>
          <p:cNvSpPr txBox="1"/>
          <p:nvPr/>
        </p:nvSpPr>
        <p:spPr>
          <a:xfrm>
            <a:off x="533400" y="1371600"/>
            <a:ext cx="11277600" cy="1200329"/>
          </a:xfrm>
          <a:prstGeom prst="rect">
            <a:avLst/>
          </a:prstGeom>
          <a:noFill/>
        </p:spPr>
        <p:txBody>
          <a:bodyPr wrap="square" rtlCol="0">
            <a:spAutoFit/>
          </a:bodyPr>
          <a:lstStyle/>
          <a:p>
            <a:pPr algn="ctr"/>
            <a:r>
              <a:rPr lang="vi-VN" altLang="en-US" sz="3600" b="1" u="sng" dirty="0" smtClean="0">
                <a:solidFill>
                  <a:srgbClr val="FF0000"/>
                </a:solidFill>
                <a:latin typeface="Times New Roman" panose="02020603050405020304" pitchFamily="18" charset="0"/>
                <a:cs typeface="Times New Roman" panose="02020603050405020304" pitchFamily="18" charset="0"/>
              </a:rPr>
              <a:t>Toán</a:t>
            </a:r>
            <a:endParaRPr lang="vi-VN" altLang="en-US" sz="3600" b="1" u="sng" dirty="0">
              <a:solidFill>
                <a:srgbClr val="FF0000"/>
              </a:solidFill>
              <a:latin typeface="Times New Roman" panose="02020603050405020304" pitchFamily="18" charset="0"/>
              <a:cs typeface="Times New Roman" panose="02020603050405020304" pitchFamily="18" charset="0"/>
            </a:endParaRPr>
          </a:p>
          <a:p>
            <a:pPr algn="ctr"/>
            <a:r>
              <a:rPr lang="vi-VN" altLang="en-US" sz="3600" b="1" u="sng" dirty="0">
                <a:solidFill>
                  <a:srgbClr val="FF0000"/>
                </a:solidFill>
                <a:latin typeface="Times New Roman" panose="02020603050405020304" pitchFamily="18" charset="0"/>
                <a:cs typeface="Times New Roman" panose="02020603050405020304" pitchFamily="18" charset="0"/>
              </a:rPr>
              <a:t>Bài</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vi-VN" altLang="en-US" sz="3600" b="1" dirty="0" smtClean="0">
                <a:solidFill>
                  <a:srgbClr val="FF0000"/>
                </a:solidFill>
                <a:latin typeface="Times New Roman" panose="02020603050405020304" pitchFamily="18" charset="0"/>
                <a:cs typeface="Times New Roman" panose="02020603050405020304" pitchFamily="18" charset="0"/>
              </a:rPr>
              <a:t>Một </a:t>
            </a:r>
            <a:r>
              <a:rPr lang="vi-VN" altLang="en-US" sz="3600" b="1" dirty="0">
                <a:solidFill>
                  <a:srgbClr val="FF0000"/>
                </a:solidFill>
                <a:latin typeface="Times New Roman" panose="02020603050405020304" pitchFamily="18" charset="0"/>
                <a:cs typeface="Times New Roman" panose="02020603050405020304" pitchFamily="18" charset="0"/>
              </a:rPr>
              <a:t>số dạng bài toán đã </a:t>
            </a:r>
            <a:r>
              <a:rPr lang="vi-VN" altLang="en-US" sz="3600" b="1" dirty="0" smtClean="0">
                <a:solidFill>
                  <a:srgbClr val="FF0000"/>
                </a:solidFill>
                <a:latin typeface="Times New Roman" panose="02020603050405020304" pitchFamily="18" charset="0"/>
                <a:cs typeface="Times New Roman" panose="02020603050405020304" pitchFamily="18" charset="0"/>
              </a:rPr>
              <a:t>học</a:t>
            </a:r>
            <a:r>
              <a:rPr lang="en-US" altLang="en-US" sz="3600" b="1" dirty="0" smtClean="0">
                <a:solidFill>
                  <a:srgbClr val="FF0000"/>
                </a:solidFill>
                <a:latin typeface="Times New Roman" panose="02020603050405020304" pitchFamily="18" charset="0"/>
                <a:cs typeface="Times New Roman" panose="02020603050405020304" pitchFamily="18" charset="0"/>
              </a:rPr>
              <a:t> </a:t>
            </a:r>
            <a:endParaRPr lang="vi-VN" altLang="en-US" sz="36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9"/>
          <p:cNvSpPr txBox="1"/>
          <p:nvPr/>
        </p:nvSpPr>
        <p:spPr>
          <a:xfrm>
            <a:off x="76200" y="304800"/>
            <a:ext cx="12115800" cy="1015663"/>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b="1" u="sng" dirty="0" err="1">
                <a:solidFill>
                  <a:srgbClr val="FF0000"/>
                </a:solidFill>
                <a:latin typeface="Times New Roman" panose="02020603050405020304" pitchFamily="18" charset="0"/>
                <a:cs typeface="Times New Roman" panose="02020603050405020304" pitchFamily="18" charset="0"/>
              </a:rPr>
              <a:t>B</a:t>
            </a:r>
            <a:r>
              <a:rPr lang="en-US" altLang="vi-VN" sz="3000" b="1" u="sng" dirty="0" err="1">
                <a:solidFill>
                  <a:srgbClr val="FF0000"/>
                </a:solidFill>
                <a:latin typeface="Times New Roman" panose="02020603050405020304" pitchFamily="18" charset="0"/>
                <a:ea typeface="Times New Roman" panose="02020603050405020304" pitchFamily="18" charset="0"/>
              </a:rPr>
              <a:t>à</a:t>
            </a:r>
            <a:r>
              <a:rPr lang="en-US" altLang="vi-VN" sz="3000" b="1" u="sng" dirty="0" err="1">
                <a:solidFill>
                  <a:srgbClr val="FF0000"/>
                </a:solidFill>
                <a:latin typeface="Times New Roman" panose="02020603050405020304" pitchFamily="18" charset="0"/>
                <a:cs typeface="Times New Roman" panose="02020603050405020304" pitchFamily="18" charset="0"/>
              </a:rPr>
              <a:t>i</a:t>
            </a:r>
            <a:r>
              <a:rPr lang="en-US" altLang="vi-VN" sz="3000" b="1" u="sng" dirty="0">
                <a:solidFill>
                  <a:srgbClr val="FF0000"/>
                </a:solidFill>
                <a:latin typeface="Times New Roman" panose="02020603050405020304" pitchFamily="18" charset="0"/>
                <a:cs typeface="Times New Roman" panose="02020603050405020304" pitchFamily="18" charset="0"/>
              </a:rPr>
              <a:t> </a:t>
            </a:r>
            <a:r>
              <a:rPr lang="en-US" altLang="vi-VN" sz="3000" b="1" u="sng" dirty="0" smtClean="0">
                <a:solidFill>
                  <a:srgbClr val="FF0000"/>
                </a:solidFill>
                <a:latin typeface="Times New Roman" panose="02020603050405020304" pitchFamily="18" charset="0"/>
                <a:cs typeface="Times New Roman" panose="02020603050405020304" pitchFamily="18" charset="0"/>
              </a:rPr>
              <a:t>3(170): </a:t>
            </a:r>
            <a:r>
              <a:rPr lang="en-US" altLang="vi-VN" sz="3000" b="1" dirty="0">
                <a:latin typeface="Times New Roman" panose="02020603050405020304" pitchFamily="18" charset="0"/>
                <a:cs typeface="Times New Roman" panose="02020603050405020304" pitchFamily="18" charset="0"/>
              </a:rPr>
              <a:t>Một khối kim loại có thể tích 3,2 </a:t>
            </a:r>
            <a:r>
              <a:rPr lang="vi-VN" altLang="en-US" sz="3000" b="1" dirty="0">
                <a:latin typeface="Times New Roman" panose="02020603050405020304" pitchFamily="18" charset="0"/>
                <a:cs typeface="Times New Roman" panose="02020603050405020304" pitchFamily="18" charset="0"/>
              </a:rPr>
              <a:t>c</a:t>
            </a:r>
            <a:r>
              <a:rPr lang="en-US" altLang="vi-VN" sz="3000" b="1" dirty="0">
                <a:latin typeface="Times New Roman" panose="02020603050405020304" pitchFamily="18" charset="0"/>
                <a:cs typeface="Times New Roman" panose="02020603050405020304" pitchFamily="18" charset="0"/>
              </a:rPr>
              <a:t>m</a:t>
            </a:r>
            <a:r>
              <a:rPr lang="en-US" altLang="vi-VN" sz="3000" b="1" baseline="30000" dirty="0">
                <a:latin typeface="Times New Roman" panose="02020603050405020304" pitchFamily="18" charset="0"/>
                <a:cs typeface="Times New Roman" panose="02020603050405020304" pitchFamily="18" charset="0"/>
              </a:rPr>
              <a:t>3 </a:t>
            </a:r>
            <a:r>
              <a:rPr lang="en-US" altLang="vi-VN" sz="3000" b="1" dirty="0">
                <a:latin typeface="Times New Roman" panose="02020603050405020304" pitchFamily="18" charset="0"/>
                <a:cs typeface="Times New Roman" panose="02020603050405020304" pitchFamily="18" charset="0"/>
              </a:rPr>
              <a:t>cân nặng 22,4 g. Hỏi một khối kim loại cùng chất có thể tích 4,5 </a:t>
            </a:r>
            <a:r>
              <a:rPr lang="vi-VN" altLang="en-US" sz="3000" b="1" dirty="0">
                <a:latin typeface="Times New Roman" panose="02020603050405020304" pitchFamily="18" charset="0"/>
                <a:cs typeface="Times New Roman" panose="02020603050405020304" pitchFamily="18" charset="0"/>
              </a:rPr>
              <a:t>c</a:t>
            </a:r>
            <a:r>
              <a:rPr lang="en-US" altLang="vi-VN" sz="3000" b="1" dirty="0">
                <a:latin typeface="Times New Roman" panose="02020603050405020304" pitchFamily="18" charset="0"/>
                <a:cs typeface="Times New Roman" panose="02020603050405020304" pitchFamily="18" charset="0"/>
              </a:rPr>
              <a:t>m</a:t>
            </a:r>
            <a:r>
              <a:rPr lang="en-US" altLang="vi-VN" sz="3000" b="1" baseline="30000" dirty="0">
                <a:latin typeface="Times New Roman" panose="02020603050405020304" pitchFamily="18" charset="0"/>
                <a:cs typeface="Times New Roman" panose="02020603050405020304" pitchFamily="18" charset="0"/>
              </a:rPr>
              <a:t>3</a:t>
            </a:r>
            <a:r>
              <a:rPr lang="en-US" altLang="vi-VN" sz="3000" b="1" dirty="0">
                <a:latin typeface="Times New Roman" panose="02020603050405020304" pitchFamily="18" charset="0"/>
                <a:cs typeface="Times New Roman" panose="02020603050405020304" pitchFamily="18" charset="0"/>
              </a:rPr>
              <a:t> cân nặng bao nhiêu gam?</a:t>
            </a:r>
            <a:endParaRPr lang="en-US" altLang="vi-VN" sz="3000" b="1" dirty="0">
              <a:latin typeface="Times New Roman" panose="02020603050405020304" pitchFamily="18" charset="0"/>
              <a:ea typeface="Times New Roman" panose="02020603050405020304" pitchFamily="18" charset="0"/>
            </a:endParaRPr>
          </a:p>
        </p:txBody>
      </p:sp>
      <p:sp>
        <p:nvSpPr>
          <p:cNvPr id="6" name="Text Box 9"/>
          <p:cNvSpPr txBox="1"/>
          <p:nvPr/>
        </p:nvSpPr>
        <p:spPr>
          <a:xfrm>
            <a:off x="457200" y="1504950"/>
            <a:ext cx="2819400" cy="1476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Tóm tắt</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3,2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22,4 g</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g?</a:t>
            </a:r>
            <a:endParaRPr lang="en-US" altLang="vi-VN" sz="3000" dirty="0">
              <a:solidFill>
                <a:srgbClr val="0000FF"/>
              </a:solidFill>
              <a:latin typeface="Times New Roman" panose="02020603050405020304" pitchFamily="18" charset="0"/>
              <a:ea typeface="Times New Roman" panose="02020603050405020304" pitchFamily="18" charset="0"/>
            </a:endParaRPr>
          </a:p>
        </p:txBody>
      </p:sp>
      <p:sp>
        <p:nvSpPr>
          <p:cNvPr id="7" name="Rectangle 2"/>
          <p:cNvSpPr txBox="1">
            <a:spLocks noChangeArrowheads="1"/>
          </p:cNvSpPr>
          <p:nvPr/>
        </p:nvSpPr>
        <p:spPr bwMode="auto">
          <a:xfrm>
            <a:off x="2209800" y="3276600"/>
            <a:ext cx="6344285" cy="33528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eaLnBrk="1" hangingPunct="1">
              <a:lnSpc>
                <a:spcPct val="80000"/>
              </a:lnSpc>
              <a:buNone/>
            </a:pPr>
            <a:r>
              <a:rPr lang="en-US" altLang="vi-VN" sz="4000" dirty="0"/>
              <a:t>				 </a:t>
            </a:r>
            <a:r>
              <a:rPr lang="en-US" altLang="vi-VN" sz="3000" b="1" u="sng" dirty="0" err="1">
                <a:solidFill>
                  <a:srgbClr val="FF0000"/>
                </a:solidFill>
                <a:latin typeface="Times New Roman" panose="02020603050405020304" pitchFamily="18" charset="0"/>
                <a:cs typeface="Times New Roman" panose="02020603050405020304" pitchFamily="18" charset="0"/>
              </a:rPr>
              <a:t>B</a:t>
            </a:r>
            <a:r>
              <a:rPr lang="en-US" altLang="vi-VN" sz="3000" b="1" u="sng" dirty="0" err="1">
                <a:solidFill>
                  <a:srgbClr val="FF0000"/>
                </a:solidFill>
                <a:latin typeface="Times New Roman" panose="02020603050405020304" pitchFamily="18" charset="0"/>
                <a:ea typeface="Times New Roman" panose="02020603050405020304" pitchFamily="18" charset="0"/>
              </a:rPr>
              <a:t>à</a:t>
            </a:r>
            <a:r>
              <a:rPr lang="en-US" altLang="vi-VN" sz="3000" b="1" u="sng" dirty="0" err="1">
                <a:solidFill>
                  <a:srgbClr val="FF0000"/>
                </a:solidFill>
                <a:latin typeface="Times New Roman" panose="02020603050405020304" pitchFamily="18" charset="0"/>
                <a:cs typeface="Times New Roman" panose="02020603050405020304" pitchFamily="18" charset="0"/>
              </a:rPr>
              <a:t>i</a:t>
            </a:r>
            <a:r>
              <a:rPr lang="en-US" altLang="vi-VN" sz="3000" b="1" u="sng" dirty="0">
                <a:solidFill>
                  <a:srgbClr val="FF0000"/>
                </a:solidFill>
                <a:latin typeface="Times New Roman" panose="02020603050405020304" pitchFamily="18" charset="0"/>
                <a:cs typeface="Times New Roman" panose="02020603050405020304" pitchFamily="18" charset="0"/>
              </a:rPr>
              <a:t> </a:t>
            </a:r>
            <a:r>
              <a:rPr lang="en-US" altLang="vi-VN" sz="3000" b="1" u="sng" dirty="0" err="1" smtClean="0">
                <a:solidFill>
                  <a:srgbClr val="FF0000"/>
                </a:solidFill>
                <a:latin typeface="Times New Roman" panose="02020603050405020304" pitchFamily="18" charset="0"/>
                <a:cs typeface="Times New Roman" panose="02020603050405020304" pitchFamily="18" charset="0"/>
              </a:rPr>
              <a:t>giải</a:t>
            </a:r>
            <a:endParaRPr lang="en-US" altLang="vi-VN" sz="3000" b="1"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endParaRPr lang="en-US" altLang="vi-VN" sz="1400" b="1"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Khối kim loại 1 cm</a:t>
            </a:r>
            <a:r>
              <a:rPr lang="en-US" altLang="vi-VN" sz="3000" b="1" baseline="30000" dirty="0">
                <a:solidFill>
                  <a:srgbClr val="FF0000"/>
                </a:solidFill>
                <a:latin typeface="Times New Roman" panose="02020603050405020304" pitchFamily="18" charset="0"/>
                <a:cs typeface="Times New Roman" panose="02020603050405020304" pitchFamily="18" charset="0"/>
              </a:rPr>
              <a:t>3</a:t>
            </a:r>
            <a:r>
              <a:rPr lang="en-US" altLang="vi-VN" sz="3000" b="1" dirty="0">
                <a:solidFill>
                  <a:srgbClr val="FF0000"/>
                </a:solidFill>
                <a:latin typeface="Times New Roman" panose="02020603050405020304" pitchFamily="18" charset="0"/>
                <a:cs typeface="Times New Roman" panose="02020603050405020304" pitchFamily="18" charset="0"/>
              </a:rPr>
              <a:t> cân nặng l</a:t>
            </a:r>
            <a:r>
              <a:rPr lang="en-US" altLang="vi-VN" sz="3000" b="1" dirty="0">
                <a:solidFill>
                  <a:srgbClr val="FF0000"/>
                </a:solidFill>
                <a:latin typeface="Times New Roman" panose="02020603050405020304" pitchFamily="18" charset="0"/>
                <a:ea typeface="Times New Roman" panose="02020603050405020304" pitchFamily="18" charset="0"/>
              </a:rPr>
              <a:t>à</a:t>
            </a:r>
            <a:r>
              <a:rPr lang="en-US" altLang="vi-VN" sz="3000"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22,4 : 3,2 = 7 (g)</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Khối kim loại </a:t>
            </a:r>
            <a:r>
              <a:rPr lang="vi-VN" altLang="en-US" sz="3000" b="1" dirty="0">
                <a:solidFill>
                  <a:srgbClr val="FF0000"/>
                </a:solidFill>
                <a:latin typeface="Times New Roman" panose="02020603050405020304" pitchFamily="18" charset="0"/>
                <a:cs typeface="Times New Roman" panose="02020603050405020304" pitchFamily="18" charset="0"/>
              </a:rPr>
              <a:t>4,5</a:t>
            </a:r>
            <a:r>
              <a:rPr lang="en-US" altLang="vi-VN" sz="3000" b="1" dirty="0">
                <a:solidFill>
                  <a:srgbClr val="FF0000"/>
                </a:solidFill>
                <a:latin typeface="Times New Roman" panose="02020603050405020304" pitchFamily="18" charset="0"/>
                <a:cs typeface="Times New Roman" panose="02020603050405020304" pitchFamily="18" charset="0"/>
              </a:rPr>
              <a:t> cm</a:t>
            </a:r>
            <a:r>
              <a:rPr lang="en-US" altLang="vi-VN" sz="3000" b="1" baseline="30000" dirty="0">
                <a:solidFill>
                  <a:srgbClr val="FF0000"/>
                </a:solidFill>
                <a:latin typeface="Times New Roman" panose="02020603050405020304" pitchFamily="18" charset="0"/>
                <a:cs typeface="Times New Roman" panose="02020603050405020304" pitchFamily="18" charset="0"/>
              </a:rPr>
              <a:t>3</a:t>
            </a:r>
            <a:r>
              <a:rPr lang="en-US" altLang="vi-VN" sz="3000" b="1" dirty="0">
                <a:solidFill>
                  <a:srgbClr val="FF0000"/>
                </a:solidFill>
                <a:latin typeface="Times New Roman" panose="02020603050405020304" pitchFamily="18" charset="0"/>
                <a:cs typeface="Times New Roman" panose="02020603050405020304" pitchFamily="18" charset="0"/>
              </a:rPr>
              <a:t> cân nặng l</a:t>
            </a:r>
            <a:r>
              <a:rPr lang="en-US" altLang="vi-VN" sz="3000" b="1" dirty="0">
                <a:solidFill>
                  <a:srgbClr val="FF0000"/>
                </a:solidFill>
                <a:latin typeface="Times New Roman" panose="02020603050405020304" pitchFamily="18" charset="0"/>
                <a:ea typeface="Times New Roman" panose="02020603050405020304" pitchFamily="18" charset="0"/>
              </a:rPr>
              <a:t>à</a:t>
            </a:r>
            <a:r>
              <a:rPr lang="en-US" altLang="vi-VN" sz="3000"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7 x 4,5 = 31,5 (g)</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             Đáp số: 31,5 g</a:t>
            </a:r>
            <a:endParaRPr lang="en-US" altLang="vi-VN" sz="3000" b="1" dirty="0">
              <a:solidFill>
                <a:srgbClr val="FF0000"/>
              </a:solidFill>
              <a:latin typeface="Times New Roman" panose="02020603050405020304" pitchFamily="18" charset="0"/>
              <a:ea typeface="Times New Roman" panose="02020603050405020304" pitchFamily="18" charset="0"/>
            </a:endParaRPr>
          </a:p>
        </p:txBody>
      </p:sp>
      <p:cxnSp>
        <p:nvCxnSpPr>
          <p:cNvPr id="3" name="Straight Arrow Connector 2"/>
          <p:cNvCxnSpPr/>
          <p:nvPr/>
        </p:nvCxnSpPr>
        <p:spPr>
          <a:xfrm>
            <a:off x="3124200" y="2286000"/>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 Box 9"/>
          <p:cNvSpPr txBox="1"/>
          <p:nvPr/>
        </p:nvSpPr>
        <p:spPr>
          <a:xfrm>
            <a:off x="3967307" y="1874405"/>
            <a:ext cx="3124200" cy="5530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1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3319" name="TextBox 9"/>
          <p:cNvSpPr txBox="1"/>
          <p:nvPr/>
        </p:nvSpPr>
        <p:spPr>
          <a:xfrm>
            <a:off x="3946525" y="2446222"/>
            <a:ext cx="2819400" cy="5530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9"/>
                                        </p:tgtEl>
                                        <p:attrNameLst>
                                          <p:attrName>style.visibility</p:attrName>
                                        </p:attrNameLst>
                                      </p:cBhvr>
                                      <p:to>
                                        <p:strVal val="visible"/>
                                      </p:to>
                                    </p:set>
                                    <p:animEffect transition="in" filter="fade">
                                      <p:cBhvr>
                                        <p:cTn id="22" dur="500"/>
                                        <p:tgtEl>
                                          <p:spTgt spid="133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33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9"/>
          <p:cNvSpPr txBox="1"/>
          <p:nvPr/>
        </p:nvSpPr>
        <p:spPr>
          <a:xfrm>
            <a:off x="228600" y="228600"/>
            <a:ext cx="10972800" cy="10160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dirty="0">
                <a:latin typeface="Times New Roman" panose="02020603050405020304" pitchFamily="18" charset="0"/>
                <a:cs typeface="Times New Roman" panose="02020603050405020304" pitchFamily="18" charset="0"/>
              </a:rPr>
              <a:t>B</a:t>
            </a:r>
            <a:r>
              <a:rPr lang="en-US" altLang="vi-VN" sz="3000" dirty="0">
                <a:latin typeface="Times New Roman" panose="02020603050405020304" pitchFamily="18" charset="0"/>
                <a:ea typeface="Times New Roman" panose="02020603050405020304" pitchFamily="18" charset="0"/>
              </a:rPr>
              <a:t>à</a:t>
            </a:r>
            <a:r>
              <a:rPr lang="en-US" altLang="vi-VN" sz="3000" dirty="0">
                <a:latin typeface="Times New Roman" panose="02020603050405020304" pitchFamily="18" charset="0"/>
                <a:cs typeface="Times New Roman" panose="02020603050405020304" pitchFamily="18" charset="0"/>
              </a:rPr>
              <a:t>i 3: Một khối kim loại có thể tích 3,2 m</a:t>
            </a:r>
            <a:r>
              <a:rPr lang="en-US" altLang="vi-VN" sz="3000" baseline="30000" dirty="0">
                <a:latin typeface="Times New Roman" panose="02020603050405020304" pitchFamily="18" charset="0"/>
                <a:cs typeface="Times New Roman" panose="02020603050405020304" pitchFamily="18" charset="0"/>
              </a:rPr>
              <a:t>3 </a:t>
            </a:r>
            <a:r>
              <a:rPr lang="en-US" altLang="vi-VN" sz="3000" dirty="0">
                <a:latin typeface="Times New Roman" panose="02020603050405020304" pitchFamily="18" charset="0"/>
                <a:cs typeface="Times New Roman" panose="02020603050405020304" pitchFamily="18" charset="0"/>
              </a:rPr>
              <a:t>cân nặng 22,4 g. Hỏi một khối kim loại cùng chất có thể tích 4,5 m</a:t>
            </a:r>
            <a:r>
              <a:rPr lang="en-US" altLang="vi-VN" sz="3000" baseline="30000" dirty="0">
                <a:latin typeface="Times New Roman" panose="02020603050405020304" pitchFamily="18" charset="0"/>
                <a:cs typeface="Times New Roman" panose="02020603050405020304" pitchFamily="18" charset="0"/>
              </a:rPr>
              <a:t>3</a:t>
            </a:r>
            <a:r>
              <a:rPr lang="en-US" altLang="vi-VN" sz="3000" dirty="0">
                <a:latin typeface="Times New Roman" panose="02020603050405020304" pitchFamily="18" charset="0"/>
                <a:cs typeface="Times New Roman" panose="02020603050405020304" pitchFamily="18" charset="0"/>
              </a:rPr>
              <a:t> cân nặng bao nhiêu gam?</a:t>
            </a:r>
            <a:endParaRPr lang="en-US" altLang="vi-VN" sz="3000" dirty="0">
              <a:latin typeface="Times New Roman" panose="02020603050405020304" pitchFamily="18" charset="0"/>
              <a:ea typeface="Times New Roman" panose="02020603050405020304" pitchFamily="18" charset="0"/>
            </a:endParaRPr>
          </a:p>
        </p:txBody>
      </p:sp>
      <p:sp>
        <p:nvSpPr>
          <p:cNvPr id="16387" name="Text Box 9"/>
          <p:cNvSpPr txBox="1"/>
          <p:nvPr/>
        </p:nvSpPr>
        <p:spPr>
          <a:xfrm>
            <a:off x="457200" y="1504950"/>
            <a:ext cx="2819400" cy="1476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Tóm tắt</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3,2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22,4 g</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g?</a:t>
            </a:r>
            <a:endParaRPr lang="en-US" altLang="vi-VN" sz="3000" dirty="0">
              <a:solidFill>
                <a:srgbClr val="0000FF"/>
              </a:solidFill>
              <a:latin typeface="Times New Roman" panose="02020603050405020304" pitchFamily="18" charset="0"/>
              <a:ea typeface="Times New Roman" panose="02020603050405020304" pitchFamily="18" charset="0"/>
            </a:endParaRPr>
          </a:p>
        </p:txBody>
      </p:sp>
      <p:cxnSp>
        <p:nvCxnSpPr>
          <p:cNvPr id="3" name="Straight Arrow Connector 2"/>
          <p:cNvCxnSpPr/>
          <p:nvPr/>
        </p:nvCxnSpPr>
        <p:spPr>
          <a:xfrm>
            <a:off x="3124200" y="2286000"/>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 Box 9"/>
          <p:cNvSpPr txBox="1"/>
          <p:nvPr/>
        </p:nvSpPr>
        <p:spPr>
          <a:xfrm>
            <a:off x="3960380" y="1832769"/>
            <a:ext cx="31242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1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0" name="TextBox 9"/>
          <p:cNvSpPr txBox="1"/>
          <p:nvPr/>
        </p:nvSpPr>
        <p:spPr>
          <a:xfrm>
            <a:off x="3960380" y="2393805"/>
            <a:ext cx="2819400" cy="5540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cxnSp>
        <p:nvCxnSpPr>
          <p:cNvPr id="9" name="Straight Arrow Connector 8"/>
          <p:cNvCxnSpPr/>
          <p:nvPr/>
        </p:nvCxnSpPr>
        <p:spPr>
          <a:xfrm>
            <a:off x="7620000" y="2568575"/>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1" name="TextBox 10"/>
          <p:cNvSpPr txBox="1"/>
          <p:nvPr/>
        </p:nvSpPr>
        <p:spPr>
          <a:xfrm>
            <a:off x="8534400" y="2265363"/>
            <a:ext cx="13716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Dạng 1</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2" name="TextBox 11"/>
          <p:cNvSpPr txBox="1"/>
          <p:nvPr/>
        </p:nvSpPr>
        <p:spPr>
          <a:xfrm>
            <a:off x="4114800" y="3027363"/>
            <a:ext cx="2392363"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(Cùng đơn vị)</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idx="1"/>
          </p:nvPr>
        </p:nvSpPr>
        <p:spPr>
          <a:xfrm>
            <a:off x="304800" y="838200"/>
            <a:ext cx="10972800" cy="5716588"/>
          </a:xfrm>
        </p:spPr>
        <p:txBody>
          <a:bodyPr vert="horz" wrap="square" lIns="91440" tIns="45720" rIns="91440" bIns="45720" anchor="t" anchorCtr="0"/>
          <a:lstStyle/>
          <a:p>
            <a:pPr marL="0" indent="0" eaLnBrk="1" hangingPunct="1">
              <a:buClr>
                <a:srgbClr val="00FF00"/>
              </a:buClr>
              <a:buSzPct val="120000"/>
              <a:buNone/>
            </a:pPr>
            <a:r>
              <a:rPr lang="en-US" altLang="vi-VN" dirty="0">
                <a:solidFill>
                  <a:srgbClr val="FF0000"/>
                </a:solidFill>
                <a:latin typeface="Times New Roman" panose="02020603050405020304" pitchFamily="18" charset="0"/>
                <a:cs typeface="Times New Roman" panose="02020603050405020304" pitchFamily="18" charset="0"/>
              </a:rPr>
              <a:t>3. B</a:t>
            </a:r>
            <a:r>
              <a:rPr lang="en-US" altLang="vi-VN" dirty="0">
                <a:solidFill>
                  <a:srgbClr val="FF0000"/>
                </a:solidFill>
                <a:latin typeface="Times New Roman" panose="02020603050405020304" pitchFamily="18" charset="0"/>
                <a:ea typeface="Times New Roman" panose="02020603050405020304" pitchFamily="18" charset="0"/>
              </a:rPr>
              <a:t>à</a:t>
            </a:r>
            <a:r>
              <a:rPr lang="en-US" altLang="vi-VN" dirty="0">
                <a:solidFill>
                  <a:srgbClr val="FF0000"/>
                </a:solidFill>
                <a:latin typeface="Times New Roman" panose="02020603050405020304" pitchFamily="18" charset="0"/>
                <a:cs typeface="Times New Roman" panose="02020603050405020304" pitchFamily="18" charset="0"/>
              </a:rPr>
              <a:t>i toán liên quan đến rút về đơn vị.</a:t>
            </a:r>
            <a:endParaRPr lang="en-US" altLang="vi-VN" dirty="0">
              <a:solidFill>
                <a:srgbClr val="0000FF"/>
              </a:solidFill>
              <a:latin typeface="Times New Roman" panose="02020603050405020304" pitchFamily="18" charset="0"/>
              <a:cs typeface="Times New Roman" panose="02020603050405020304" pitchFamily="18" charset="0"/>
            </a:endParaRPr>
          </a:p>
          <a:p>
            <a:pPr marL="0" indent="0" eaLnBrk="1" hangingPunct="1">
              <a:buClr>
                <a:srgbClr val="00FF00"/>
              </a:buClr>
              <a:buSzPct val="120000"/>
              <a:buNone/>
            </a:pPr>
            <a:r>
              <a:rPr lang="en-US" altLang="vi-VN" dirty="0">
                <a:solidFill>
                  <a:srgbClr val="009900"/>
                </a:solidFill>
                <a:latin typeface="Times New Roman" panose="02020603050405020304" pitchFamily="18" charset="0"/>
                <a:cs typeface="Times New Roman" panose="02020603050405020304" pitchFamily="18" charset="0"/>
              </a:rPr>
              <a:t>* Dạng 1: Tìm giá trị của nhiều phần.</a:t>
            </a:r>
          </a:p>
          <a:p>
            <a:pPr marL="0" indent="0" eaLnBrk="1" hangingPunct="1">
              <a:buClr>
                <a:srgbClr val="00FF00"/>
              </a:buClr>
              <a:buSzPct val="120000"/>
              <a:buNone/>
            </a:pPr>
            <a:r>
              <a:rPr lang="en-US" altLang="vi-VN" dirty="0">
                <a:solidFill>
                  <a:srgbClr val="0000FF"/>
                </a:solidFill>
                <a:latin typeface="Times New Roman" panose="02020603050405020304" pitchFamily="18" charset="0"/>
                <a:cs typeface="Times New Roman" panose="02020603050405020304" pitchFamily="18" charset="0"/>
              </a:rPr>
              <a:t>- B1: Tìm giá trị của một phần. (phép chia)</a:t>
            </a:r>
          </a:p>
          <a:p>
            <a:pPr marL="0" indent="0" eaLnBrk="1" hangingPunct="1">
              <a:buClr>
                <a:srgbClr val="00FF00"/>
              </a:buClr>
              <a:buSzPct val="120000"/>
              <a:buNone/>
            </a:pPr>
            <a:r>
              <a:rPr lang="en-US" altLang="vi-VN" dirty="0">
                <a:solidFill>
                  <a:srgbClr val="0000FF"/>
                </a:solidFill>
                <a:latin typeface="Times New Roman" panose="02020603050405020304" pitchFamily="18" charset="0"/>
                <a:cs typeface="Times New Roman" panose="02020603050405020304" pitchFamily="18" charset="0"/>
              </a:rPr>
              <a:t>- B2: Tìm giá trị của nhiều phần. (phép nhân)</a:t>
            </a:r>
          </a:p>
          <a:p>
            <a:pPr marL="0" indent="0" eaLnBrk="1" hangingPunct="1">
              <a:buClr>
                <a:srgbClr val="00FF00"/>
              </a:buClr>
              <a:buSzPct val="120000"/>
              <a:buNone/>
            </a:pPr>
            <a:endParaRPr lang="en-US" altLang="vi-VN" dirty="0">
              <a:solidFill>
                <a:srgbClr val="009900"/>
              </a:solidFill>
              <a:latin typeface="Times New Roman" panose="02020603050405020304" pitchFamily="18" charset="0"/>
              <a:cs typeface="Times New Roman" panose="02020603050405020304" pitchFamily="18" charset="0"/>
            </a:endParaRPr>
          </a:p>
          <a:p>
            <a:pPr marL="0" indent="0" eaLnBrk="1" hangingPunct="1">
              <a:buClr>
                <a:srgbClr val="00FF00"/>
              </a:buClr>
              <a:buSzPct val="120000"/>
              <a:buNone/>
            </a:pPr>
            <a:r>
              <a:rPr lang="en-US" altLang="vi-VN" dirty="0">
                <a:solidFill>
                  <a:srgbClr val="009900"/>
                </a:solidFill>
                <a:latin typeface="Times New Roman" panose="02020603050405020304" pitchFamily="18" charset="0"/>
                <a:cs typeface="Times New Roman" panose="02020603050405020304" pitchFamily="18" charset="0"/>
              </a:rPr>
              <a:t>* Dạng 2: Tìm số phần bằng nhau.</a:t>
            </a:r>
          </a:p>
          <a:p>
            <a:pPr marL="0" indent="0" eaLnBrk="1" hangingPunct="1">
              <a:buClr>
                <a:srgbClr val="00FF00"/>
              </a:buClr>
              <a:buSzPct val="120000"/>
              <a:buNone/>
            </a:pPr>
            <a:r>
              <a:rPr lang="en-US" altLang="vi-VN" dirty="0">
                <a:solidFill>
                  <a:srgbClr val="C00000"/>
                </a:solidFill>
                <a:latin typeface="Times New Roman" panose="02020603050405020304" pitchFamily="18" charset="0"/>
                <a:cs typeface="Times New Roman" panose="02020603050405020304" pitchFamily="18" charset="0"/>
              </a:rPr>
              <a:t>- B1: Tìm giá trị của một phần. (phép chia)</a:t>
            </a:r>
          </a:p>
          <a:p>
            <a:pPr marL="0" indent="0" eaLnBrk="1" hangingPunct="1">
              <a:buClr>
                <a:srgbClr val="00FF00"/>
              </a:buClr>
              <a:buSzPct val="120000"/>
              <a:buNone/>
            </a:pPr>
            <a:r>
              <a:rPr lang="en-US" altLang="vi-VN" dirty="0">
                <a:solidFill>
                  <a:srgbClr val="C00000"/>
                </a:solidFill>
                <a:latin typeface="Times New Roman" panose="02020603050405020304" pitchFamily="18" charset="0"/>
                <a:cs typeface="Times New Roman" panose="02020603050405020304" pitchFamily="18" charset="0"/>
              </a:rPr>
              <a:t>- B2: Tìm số phần bằng nhau. (phép chia)</a:t>
            </a:r>
          </a:p>
          <a:p>
            <a:pPr marL="0" indent="0" eaLnBrk="1" hangingPunct="1">
              <a:buClr>
                <a:srgbClr val="00FF00"/>
              </a:buClr>
              <a:buSzPct val="120000"/>
              <a:buNone/>
            </a:pPr>
            <a:endParaRPr lang="en-US" altLang="vi-VN" dirty="0">
              <a:solidFill>
                <a:srgbClr val="0000FF"/>
              </a:solidFill>
              <a:latin typeface="Times New Roman" panose="02020603050405020304" pitchFamily="18" charset="0"/>
              <a:ea typeface="Times New Roman" panose="02020603050405020304" pitchFamily="18" charset="0"/>
            </a:endParaRPr>
          </a:p>
        </p:txBody>
      </p:sp>
      <p:sp>
        <p:nvSpPr>
          <p:cNvPr id="5" name="Content Placeholder 4"/>
          <p:cNvSpPr txBox="1"/>
          <p:nvPr/>
        </p:nvSpPr>
        <p:spPr bwMode="auto">
          <a:xfrm>
            <a:off x="2667000" y="276174"/>
            <a:ext cx="5892959" cy="58477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Cách</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giải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một</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số</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toán</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cơ</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bản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500"/>
                                        <p:tgtEl>
                                          <p:spTgt spid="4">
                                            <p:txEl>
                                              <p:pRg st="3" end="3"/>
                                            </p:txEl>
                                          </p:spTgt>
                                        </p:tgtEl>
                                      </p:cBhvr>
                                    </p:animEffect>
                                    <p:anim calcmode="lin" valueType="num">
                                      <p:cBhvr>
                                        <p:cTn id="29" dur="500" fill="hold"/>
                                        <p:tgtEl>
                                          <p:spTgt spid="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anim calcmode="lin" valueType="num">
                                      <p:cBhvr>
                                        <p:cTn id="36" dur="500" fill="hold"/>
                                        <p:tgtEl>
                                          <p:spTgt spid="4">
                                            <p:txEl>
                                              <p:pRg st="5" end="5"/>
                                            </p:txEl>
                                          </p:spTgt>
                                        </p:tgtEl>
                                        <p:attrNameLst>
                                          <p:attrName>ppt_x</p:attrName>
                                        </p:attrNameLst>
                                      </p:cBhvr>
                                      <p:tavLst>
                                        <p:tav tm="0">
                                          <p:val>
                                            <p:strVal val="#ppt_x-.1"/>
                                          </p:val>
                                        </p:tav>
                                        <p:tav tm="100000">
                                          <p:val>
                                            <p:strVal val="#ppt_x"/>
                                          </p:val>
                                        </p:tav>
                                      </p:tavLst>
                                    </p:anim>
                                    <p:anim calcmode="lin" valueType="num">
                                      <p:cBhvr>
                                        <p:cTn id="37"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anim calcmode="lin" valueType="num">
                                      <p:cBhvr>
                                        <p:cTn id="43" dur="500" fill="hold"/>
                                        <p:tgtEl>
                                          <p:spTgt spid="4">
                                            <p:txEl>
                                              <p:pRg st="6" end="6"/>
                                            </p:txEl>
                                          </p:spTgt>
                                        </p:tgtEl>
                                        <p:attrNameLst>
                                          <p:attrName>ppt_x</p:attrName>
                                        </p:attrNameLst>
                                      </p:cBhvr>
                                      <p:tavLst>
                                        <p:tav tm="0">
                                          <p:val>
                                            <p:strVal val="#ppt_x-.1"/>
                                          </p:val>
                                        </p:tav>
                                        <p:tav tm="100000">
                                          <p:val>
                                            <p:strVal val="#ppt_x"/>
                                          </p:val>
                                        </p:tav>
                                      </p:tavLst>
                                    </p:anim>
                                    <p:anim calcmode="lin" valueType="num">
                                      <p:cBhvr>
                                        <p:cTn id="44"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4">
                                            <p:txEl>
                                              <p:pRg st="7" end="7"/>
                                            </p:txEl>
                                          </p:spTgt>
                                        </p:tgtEl>
                                        <p:attrNameLst>
                                          <p:attrName>style.visibility</p:attrName>
                                        </p:attrNameLst>
                                      </p:cBhvr>
                                      <p:to>
                                        <p:strVal val="visible"/>
                                      </p:to>
                                    </p:set>
                                    <p:animEffect transition="in" filter="fade">
                                      <p:cBhvr>
                                        <p:cTn id="49" dur="500"/>
                                        <p:tgtEl>
                                          <p:spTgt spid="4">
                                            <p:txEl>
                                              <p:pRg st="7" end="7"/>
                                            </p:txEl>
                                          </p:spTgt>
                                        </p:tgtEl>
                                      </p:cBhvr>
                                    </p:animEffect>
                                    <p:anim calcmode="lin" valueType="num">
                                      <p:cBhvr>
                                        <p:cTn id="50" dur="500" fill="hold"/>
                                        <p:tgtEl>
                                          <p:spTgt spid="4">
                                            <p:txEl>
                                              <p:pRg st="7" end="7"/>
                                            </p:txEl>
                                          </p:spTgt>
                                        </p:tgtEl>
                                        <p:attrNameLst>
                                          <p:attrName>ppt_x</p:attrName>
                                        </p:attrNameLst>
                                      </p:cBhvr>
                                      <p:tavLst>
                                        <p:tav tm="0">
                                          <p:val>
                                            <p:strVal val="#ppt_x-.1"/>
                                          </p:val>
                                        </p:tav>
                                        <p:tav tm="100000">
                                          <p:val>
                                            <p:strVal val="#ppt_x"/>
                                          </p:val>
                                        </p:tav>
                                      </p:tavLst>
                                    </p:anim>
                                    <p:anim calcmode="lin" valueType="num">
                                      <p:cBhvr>
                                        <p:cTn id="51"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9"/>
          <p:cNvSpPr txBox="1"/>
          <p:nvPr/>
        </p:nvSpPr>
        <p:spPr>
          <a:xfrm>
            <a:off x="228600" y="228600"/>
            <a:ext cx="10972800" cy="10160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dirty="0">
                <a:latin typeface="Times New Roman" panose="02020603050405020304" pitchFamily="18" charset="0"/>
                <a:cs typeface="Times New Roman" panose="02020603050405020304" pitchFamily="18" charset="0"/>
              </a:rPr>
              <a:t>B</a:t>
            </a:r>
            <a:r>
              <a:rPr lang="en-US" altLang="vi-VN" sz="3000" dirty="0">
                <a:latin typeface="Times New Roman" panose="02020603050405020304" pitchFamily="18" charset="0"/>
                <a:ea typeface="Times New Roman" panose="02020603050405020304" pitchFamily="18" charset="0"/>
              </a:rPr>
              <a:t>à</a:t>
            </a:r>
            <a:r>
              <a:rPr lang="en-US" altLang="vi-VN" sz="3000" dirty="0">
                <a:latin typeface="Times New Roman" panose="02020603050405020304" pitchFamily="18" charset="0"/>
                <a:cs typeface="Times New Roman" panose="02020603050405020304" pitchFamily="18" charset="0"/>
              </a:rPr>
              <a:t>i 4: Mua 5m vải hết 80 000 đồng. Hỏi với 48 000 đồng thì mua được mấy mét vải cùng loại?</a:t>
            </a:r>
            <a:endParaRPr lang="en-US" altLang="vi-VN" sz="3000" dirty="0">
              <a:latin typeface="Times New Roman" panose="02020603050405020304" pitchFamily="18" charset="0"/>
              <a:ea typeface="Times New Roman" panose="02020603050405020304" pitchFamily="18" charset="0"/>
            </a:endParaRPr>
          </a:p>
        </p:txBody>
      </p:sp>
      <p:sp>
        <p:nvSpPr>
          <p:cNvPr id="6" name="Text Box 9"/>
          <p:cNvSpPr txBox="1"/>
          <p:nvPr/>
        </p:nvSpPr>
        <p:spPr>
          <a:xfrm>
            <a:off x="457200" y="1504950"/>
            <a:ext cx="3810000" cy="1476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Tóm tắt</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80 000 đồng: 5m</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48 000 đồng: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m?</a:t>
            </a:r>
            <a:endParaRPr lang="en-US" altLang="vi-VN" sz="3000" dirty="0">
              <a:solidFill>
                <a:srgbClr val="0000FF"/>
              </a:solidFill>
              <a:latin typeface="Times New Roman" panose="02020603050405020304" pitchFamily="18" charset="0"/>
              <a:ea typeface="Times New Roman" panose="02020603050405020304" pitchFamily="18" charset="0"/>
            </a:endParaRPr>
          </a:p>
        </p:txBody>
      </p:sp>
      <p:cxnSp>
        <p:nvCxnSpPr>
          <p:cNvPr id="3" name="Straight Arrow Connector 2"/>
          <p:cNvCxnSpPr/>
          <p:nvPr/>
        </p:nvCxnSpPr>
        <p:spPr>
          <a:xfrm>
            <a:off x="4267200" y="2286000"/>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 Box 9"/>
          <p:cNvSpPr txBox="1"/>
          <p:nvPr/>
        </p:nvSpPr>
        <p:spPr>
          <a:xfrm>
            <a:off x="5092700" y="1933575"/>
            <a:ext cx="3124200" cy="5524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1 m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tiền?</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0" name="TextBox 9"/>
          <p:cNvSpPr txBox="1"/>
          <p:nvPr/>
        </p:nvSpPr>
        <p:spPr>
          <a:xfrm>
            <a:off x="5070475" y="2428875"/>
            <a:ext cx="3921125" cy="5524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48 000 đồng: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m?</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cxnSp>
        <p:nvCxnSpPr>
          <p:cNvPr id="7" name="Straight Arrow Connector 6"/>
          <p:cNvCxnSpPr/>
          <p:nvPr/>
        </p:nvCxnSpPr>
        <p:spPr>
          <a:xfrm>
            <a:off x="8686800" y="2568575"/>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9" name="TextBox 8"/>
          <p:cNvSpPr txBox="1"/>
          <p:nvPr/>
        </p:nvSpPr>
        <p:spPr>
          <a:xfrm>
            <a:off x="9601200" y="2265363"/>
            <a:ext cx="13716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Dạng 2</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1" name="Rectangle 2"/>
          <p:cNvSpPr txBox="1">
            <a:spLocks noChangeArrowheads="1"/>
          </p:cNvSpPr>
          <p:nvPr/>
        </p:nvSpPr>
        <p:spPr bwMode="auto">
          <a:xfrm>
            <a:off x="2933700" y="3657600"/>
            <a:ext cx="7048500" cy="33528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eaLnBrk="1" hangingPunct="1">
              <a:lnSpc>
                <a:spcPct val="80000"/>
              </a:lnSpc>
              <a:buNone/>
            </a:pPr>
            <a:r>
              <a:rPr lang="en-US" altLang="vi-VN" sz="4000" dirty="0"/>
              <a:t>				 </a:t>
            </a:r>
            <a:r>
              <a:rPr lang="en-US" altLang="vi-VN" sz="3000" b="1" u="sng" dirty="0">
                <a:latin typeface="Times New Roman" panose="02020603050405020304" pitchFamily="18" charset="0"/>
                <a:cs typeface="Times New Roman" panose="02020603050405020304" pitchFamily="18" charset="0"/>
              </a:rPr>
              <a:t>B</a:t>
            </a:r>
            <a:r>
              <a:rPr lang="en-US" altLang="vi-VN" sz="3000" b="1" u="sng" dirty="0">
                <a:latin typeface="Times New Roman" panose="02020603050405020304" pitchFamily="18" charset="0"/>
                <a:ea typeface="Times New Roman" panose="02020603050405020304" pitchFamily="18" charset="0"/>
              </a:rPr>
              <a:t>à</a:t>
            </a:r>
            <a:r>
              <a:rPr lang="en-US" altLang="vi-VN" sz="3000" b="1" u="sng" dirty="0">
                <a:latin typeface="Times New Roman" panose="02020603050405020304" pitchFamily="18" charset="0"/>
                <a:cs typeface="Times New Roman" panose="02020603050405020304" pitchFamily="18" charset="0"/>
              </a:rPr>
              <a:t>i giải</a:t>
            </a:r>
            <a:r>
              <a:rPr lang="en-US" altLang="vi-VN" sz="3000" b="1" dirty="0">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endParaRPr lang="en-US" altLang="vi-VN" sz="1400" b="1" dirty="0">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Mua 1 m vải hết số tiền l</a:t>
            </a:r>
            <a:r>
              <a:rPr lang="en-US" altLang="vi-VN" sz="3000" b="1" dirty="0">
                <a:latin typeface="Times New Roman" panose="02020603050405020304" pitchFamily="18" charset="0"/>
                <a:ea typeface="Times New Roman" panose="02020603050405020304" pitchFamily="18" charset="0"/>
              </a:rPr>
              <a:t>à</a:t>
            </a:r>
            <a:r>
              <a:rPr lang="en-US" altLang="vi-VN" sz="3000" b="1" dirty="0">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80 000 : 5 = 16 000 (đồng)</a:t>
            </a: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Với 48 000 đồng thì mua được số m vải cùng loại l</a:t>
            </a:r>
            <a:r>
              <a:rPr lang="en-US" altLang="vi-VN" sz="3000" b="1" dirty="0">
                <a:latin typeface="Times New Roman" panose="02020603050405020304" pitchFamily="18" charset="0"/>
                <a:ea typeface="Times New Roman" panose="02020603050405020304" pitchFamily="18" charset="0"/>
              </a:rPr>
              <a:t>à</a:t>
            </a:r>
            <a:r>
              <a:rPr lang="en-US" altLang="vi-VN" sz="3000" b="1" dirty="0">
                <a:latin typeface="Times New Roman" panose="02020603050405020304" pitchFamily="18" charset="0"/>
                <a:cs typeface="Times New Roman" panose="02020603050405020304" pitchFamily="18" charset="0"/>
              </a:rPr>
              <a:t>:  48 000 : 16 000 = 3 (m)</a:t>
            </a: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             Đáp số: 3m</a:t>
            </a:r>
            <a:endParaRPr lang="en-US" altLang="vi-VN" sz="3000" b="1" dirty="0">
              <a:latin typeface="Times New Roman" panose="02020603050405020304" pitchFamily="18" charset="0"/>
              <a:ea typeface="Times New Roman" panose="02020603050405020304" pitchFamily="18" charset="0"/>
            </a:endParaRPr>
          </a:p>
        </p:txBody>
      </p:sp>
      <p:sp>
        <p:nvSpPr>
          <p:cNvPr id="12" name="TextBox 11"/>
          <p:cNvSpPr txBox="1"/>
          <p:nvPr/>
        </p:nvSpPr>
        <p:spPr>
          <a:xfrm>
            <a:off x="5303838" y="2874963"/>
            <a:ext cx="2392362"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(Khác đơn vị)</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9"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4950" y="28575"/>
            <a:ext cx="8534400" cy="583565"/>
          </a:xfrm>
          <a:prstGeom prst="rect">
            <a:avLst/>
          </a:prstGeom>
          <a:noFill/>
        </p:spPr>
        <p:txBody>
          <a:bodyPr>
            <a:spAutoFit/>
          </a:bodyPr>
          <a:lstStyle/>
          <a:p>
            <a:pPr>
              <a:buNone/>
            </a:pPr>
            <a:r>
              <a:rPr lang="en-US" altLang="vi-VN" sz="3200" dirty="0">
                <a:solidFill>
                  <a:srgbClr val="FF0000"/>
                </a:solidFill>
                <a:latin typeface="Times New Roman" panose="02020603050405020304" pitchFamily="18" charset="0"/>
                <a:cs typeface="Times New Roman" panose="02020603050405020304" pitchFamily="18" charset="0"/>
              </a:rPr>
              <a:t>3. Tìm hai số khi biết tổng v</a:t>
            </a:r>
            <a:r>
              <a:rPr lang="en-US" altLang="vi-VN" sz="3200" dirty="0">
                <a:solidFill>
                  <a:srgbClr val="FF0000"/>
                </a:solidFill>
                <a:latin typeface="Times New Roman" panose="02020603050405020304" pitchFamily="18" charset="0"/>
                <a:ea typeface="Times New Roman" panose="02020603050405020304" pitchFamily="18" charset="0"/>
              </a:rPr>
              <a:t>à</a:t>
            </a:r>
            <a:r>
              <a:rPr lang="en-US" altLang="vi-VN" sz="3200" dirty="0">
                <a:solidFill>
                  <a:srgbClr val="FF0000"/>
                </a:solidFill>
                <a:latin typeface="Times New Roman" panose="02020603050405020304" pitchFamily="18" charset="0"/>
                <a:cs typeface="Times New Roman" panose="02020603050405020304" pitchFamily="18" charset="0"/>
              </a:rPr>
              <a:t> tỉ số của hai số đó</a:t>
            </a:r>
            <a:r>
              <a:rPr lang="vi-VN" altLang="en-US" sz="3200" dirty="0">
                <a:solidFill>
                  <a:srgbClr val="FF0000"/>
                </a:solidFill>
                <a:latin typeface="Times New Roman" panose="02020603050405020304" pitchFamily="18" charset="0"/>
                <a:cs typeface="Times New Roman" panose="02020603050405020304" pitchFamily="18" charset="0"/>
              </a:rPr>
              <a:t>.</a:t>
            </a:r>
            <a:endParaRPr lang="vi-VN" alt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Line 9"/>
          <p:cNvSpPr/>
          <p:nvPr/>
        </p:nvSpPr>
        <p:spPr>
          <a:xfrm>
            <a:off x="1600200" y="1295400"/>
            <a:ext cx="1828800" cy="0"/>
          </a:xfrm>
          <a:prstGeom prst="line">
            <a:avLst/>
          </a:prstGeom>
          <a:ln w="28575" cap="flat" cmpd="sng">
            <a:solidFill>
              <a:schemeClr val="tx1"/>
            </a:solidFill>
            <a:prstDash val="solid"/>
            <a:headEnd type="none" w="med" len="med"/>
            <a:tailEnd type="none" w="med" len="med"/>
          </a:ln>
        </p:spPr>
      </p:sp>
      <p:sp>
        <p:nvSpPr>
          <p:cNvPr id="7" name="Line 10"/>
          <p:cNvSpPr/>
          <p:nvPr/>
        </p:nvSpPr>
        <p:spPr>
          <a:xfrm>
            <a:off x="1600200" y="1143000"/>
            <a:ext cx="0" cy="228600"/>
          </a:xfrm>
          <a:prstGeom prst="line">
            <a:avLst/>
          </a:prstGeom>
          <a:ln w="28575" cap="flat" cmpd="sng">
            <a:solidFill>
              <a:schemeClr val="tx1"/>
            </a:solidFill>
            <a:prstDash val="solid"/>
            <a:headEnd type="none" w="med" len="med"/>
            <a:tailEnd type="none" w="med" len="med"/>
          </a:ln>
        </p:spPr>
      </p:sp>
      <p:sp>
        <p:nvSpPr>
          <p:cNvPr id="8" name="Line 11"/>
          <p:cNvSpPr/>
          <p:nvPr/>
        </p:nvSpPr>
        <p:spPr>
          <a:xfrm>
            <a:off x="3429000" y="1143000"/>
            <a:ext cx="0" cy="228600"/>
          </a:xfrm>
          <a:prstGeom prst="line">
            <a:avLst/>
          </a:prstGeom>
          <a:ln w="28575" cap="flat" cmpd="sng">
            <a:solidFill>
              <a:schemeClr val="tx1"/>
            </a:solidFill>
            <a:prstDash val="solid"/>
            <a:headEnd type="none" w="med" len="med"/>
            <a:tailEnd type="none" w="med" len="med"/>
          </a:ln>
        </p:spPr>
      </p:sp>
      <p:sp>
        <p:nvSpPr>
          <p:cNvPr id="9" name="Line 12"/>
          <p:cNvSpPr/>
          <p:nvPr/>
        </p:nvSpPr>
        <p:spPr>
          <a:xfrm>
            <a:off x="2590800" y="1143000"/>
            <a:ext cx="0" cy="228600"/>
          </a:xfrm>
          <a:prstGeom prst="line">
            <a:avLst/>
          </a:prstGeom>
          <a:ln w="28575" cap="flat" cmpd="sng">
            <a:solidFill>
              <a:schemeClr val="tx1"/>
            </a:solidFill>
            <a:prstDash val="solid"/>
            <a:headEnd type="none" w="med" len="med"/>
            <a:tailEnd type="none" w="med" len="med"/>
          </a:ln>
        </p:spPr>
      </p:sp>
      <p:sp>
        <p:nvSpPr>
          <p:cNvPr id="10" name="Line 13"/>
          <p:cNvSpPr/>
          <p:nvPr/>
        </p:nvSpPr>
        <p:spPr>
          <a:xfrm>
            <a:off x="1600200" y="1731963"/>
            <a:ext cx="4572000" cy="0"/>
          </a:xfrm>
          <a:prstGeom prst="line">
            <a:avLst/>
          </a:prstGeom>
          <a:ln w="28575" cap="flat" cmpd="sng">
            <a:solidFill>
              <a:schemeClr val="tx1"/>
            </a:solidFill>
            <a:prstDash val="solid"/>
            <a:headEnd type="none" w="med" len="med"/>
            <a:tailEnd type="none" w="med" len="med"/>
          </a:ln>
        </p:spPr>
      </p:sp>
      <p:sp>
        <p:nvSpPr>
          <p:cNvPr id="11" name="Line 14"/>
          <p:cNvSpPr/>
          <p:nvPr/>
        </p:nvSpPr>
        <p:spPr>
          <a:xfrm>
            <a:off x="1600200" y="1585913"/>
            <a:ext cx="0" cy="304800"/>
          </a:xfrm>
          <a:prstGeom prst="line">
            <a:avLst/>
          </a:prstGeom>
          <a:ln w="28575" cap="flat" cmpd="sng">
            <a:solidFill>
              <a:schemeClr val="tx1"/>
            </a:solidFill>
            <a:prstDash val="solid"/>
            <a:headEnd type="none" w="med" len="med"/>
            <a:tailEnd type="none" w="med" len="med"/>
          </a:ln>
        </p:spPr>
      </p:sp>
      <p:sp>
        <p:nvSpPr>
          <p:cNvPr id="12" name="Line 15"/>
          <p:cNvSpPr/>
          <p:nvPr/>
        </p:nvSpPr>
        <p:spPr>
          <a:xfrm>
            <a:off x="2590800" y="1579563"/>
            <a:ext cx="0" cy="304800"/>
          </a:xfrm>
          <a:prstGeom prst="line">
            <a:avLst/>
          </a:prstGeom>
          <a:ln w="28575" cap="flat" cmpd="sng">
            <a:solidFill>
              <a:schemeClr val="tx1"/>
            </a:solidFill>
            <a:prstDash val="solid"/>
            <a:headEnd type="none" w="med" len="med"/>
            <a:tailEnd type="none" w="med" len="med"/>
          </a:ln>
        </p:spPr>
      </p:sp>
      <p:sp>
        <p:nvSpPr>
          <p:cNvPr id="13" name="Line 16"/>
          <p:cNvSpPr/>
          <p:nvPr/>
        </p:nvSpPr>
        <p:spPr>
          <a:xfrm>
            <a:off x="3429000" y="1585913"/>
            <a:ext cx="0" cy="304800"/>
          </a:xfrm>
          <a:prstGeom prst="line">
            <a:avLst/>
          </a:prstGeom>
          <a:ln w="28575" cap="flat" cmpd="sng">
            <a:solidFill>
              <a:schemeClr val="tx1"/>
            </a:solidFill>
            <a:prstDash val="solid"/>
            <a:headEnd type="none" w="med" len="med"/>
            <a:tailEnd type="none" w="med" len="med"/>
          </a:ln>
        </p:spPr>
      </p:sp>
      <p:sp>
        <p:nvSpPr>
          <p:cNvPr id="14" name="Line 17"/>
          <p:cNvSpPr/>
          <p:nvPr/>
        </p:nvSpPr>
        <p:spPr>
          <a:xfrm>
            <a:off x="4343400" y="1585913"/>
            <a:ext cx="0" cy="304800"/>
          </a:xfrm>
          <a:prstGeom prst="line">
            <a:avLst/>
          </a:prstGeom>
          <a:ln w="28575" cap="flat" cmpd="sng">
            <a:solidFill>
              <a:schemeClr val="tx1"/>
            </a:solidFill>
            <a:prstDash val="solid"/>
            <a:headEnd type="none" w="med" len="med"/>
            <a:tailEnd type="none" w="med" len="med"/>
          </a:ln>
        </p:spPr>
      </p:sp>
      <p:sp>
        <p:nvSpPr>
          <p:cNvPr id="15" name="Line 18"/>
          <p:cNvSpPr/>
          <p:nvPr/>
        </p:nvSpPr>
        <p:spPr>
          <a:xfrm>
            <a:off x="5257800" y="1585913"/>
            <a:ext cx="0" cy="304800"/>
          </a:xfrm>
          <a:prstGeom prst="line">
            <a:avLst/>
          </a:prstGeom>
          <a:ln w="28575" cap="flat" cmpd="sng">
            <a:solidFill>
              <a:schemeClr val="tx1"/>
            </a:solidFill>
            <a:prstDash val="solid"/>
            <a:headEnd type="none" w="med" len="med"/>
            <a:tailEnd type="none" w="med" len="med"/>
          </a:ln>
        </p:spPr>
      </p:sp>
      <p:sp>
        <p:nvSpPr>
          <p:cNvPr id="16" name="Line 19"/>
          <p:cNvSpPr/>
          <p:nvPr/>
        </p:nvSpPr>
        <p:spPr>
          <a:xfrm>
            <a:off x="6172200" y="1585913"/>
            <a:ext cx="0" cy="304800"/>
          </a:xfrm>
          <a:prstGeom prst="line">
            <a:avLst/>
          </a:prstGeom>
          <a:ln w="28575" cap="flat" cmpd="sng">
            <a:solidFill>
              <a:schemeClr val="tx1"/>
            </a:solidFill>
            <a:prstDash val="solid"/>
            <a:headEnd type="none" w="med" len="med"/>
            <a:tailEnd type="none" w="med" len="med"/>
          </a:ln>
        </p:spPr>
      </p:sp>
      <p:sp>
        <p:nvSpPr>
          <p:cNvPr id="17" name="AutoShape 20"/>
          <p:cNvSpPr/>
          <p:nvPr/>
        </p:nvSpPr>
        <p:spPr>
          <a:xfrm>
            <a:off x="6153150" y="990600"/>
            <a:ext cx="152400" cy="1066800"/>
          </a:xfrm>
          <a:prstGeom prst="rightBrace">
            <a:avLst>
              <a:gd name="adj1" fmla="val 58333"/>
              <a:gd name="adj2" fmla="val 5000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18" name="Text Box 21"/>
          <p:cNvSpPr txBox="1"/>
          <p:nvPr/>
        </p:nvSpPr>
        <p:spPr>
          <a:xfrm>
            <a:off x="6477000" y="1270000"/>
            <a:ext cx="966788"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FF0000"/>
                </a:solidFill>
                <a:latin typeface="Times New Roman" panose="02020603050405020304" pitchFamily="18" charset="0"/>
                <a:cs typeface="Times New Roman" panose="02020603050405020304" pitchFamily="18" charset="0"/>
              </a:rPr>
              <a:t>Tổng</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19" name="AutoShape 22"/>
          <p:cNvSpPr/>
          <p:nvPr/>
        </p:nvSpPr>
        <p:spPr>
          <a:xfrm rot="5400000" flipH="1">
            <a:off x="2362200" y="228600"/>
            <a:ext cx="304800" cy="1828800"/>
          </a:xfrm>
          <a:prstGeom prst="rightBrace">
            <a:avLst>
              <a:gd name="adj1" fmla="val 47861"/>
              <a:gd name="adj2" fmla="val 4494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20" name="Text Box 23"/>
          <p:cNvSpPr txBox="1"/>
          <p:nvPr/>
        </p:nvSpPr>
        <p:spPr>
          <a:xfrm>
            <a:off x="2314575" y="747713"/>
            <a:ext cx="12954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FF0000"/>
                </a:solidFill>
                <a:latin typeface="Times New Roman" panose="02020603050405020304" pitchFamily="18" charset="0"/>
                <a:cs typeface="Times New Roman" panose="02020603050405020304" pitchFamily="18" charset="0"/>
              </a:rPr>
              <a:t>? </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21" name="AutoShape 24"/>
          <p:cNvSpPr/>
          <p:nvPr/>
        </p:nvSpPr>
        <p:spPr>
          <a:xfrm rot="5400000">
            <a:off x="3733800" y="-390525"/>
            <a:ext cx="304800" cy="4572000"/>
          </a:xfrm>
          <a:prstGeom prst="rightBrace">
            <a:avLst>
              <a:gd name="adj1" fmla="val 122916"/>
              <a:gd name="adj2" fmla="val 51657"/>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22" name="Text Box 25"/>
          <p:cNvSpPr txBox="1"/>
          <p:nvPr/>
        </p:nvSpPr>
        <p:spPr>
          <a:xfrm>
            <a:off x="3800475" y="1911350"/>
            <a:ext cx="990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FF0000"/>
                </a:solidFill>
                <a:latin typeface="Times New Roman" panose="02020603050405020304" pitchFamily="18" charset="0"/>
                <a:cs typeface="Times New Roman" panose="02020603050405020304" pitchFamily="18" charset="0"/>
              </a:rPr>
              <a:t>? </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23" name="Text Box 26"/>
          <p:cNvSpPr txBox="1"/>
          <p:nvPr/>
        </p:nvSpPr>
        <p:spPr>
          <a:xfrm>
            <a:off x="228600" y="1081088"/>
            <a:ext cx="10668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400" b="1" dirty="0">
                <a:solidFill>
                  <a:srgbClr val="008000"/>
                </a:solidFill>
                <a:latin typeface="Times New Roman" panose="02020603050405020304" pitchFamily="18" charset="0"/>
                <a:cs typeface="Times New Roman" panose="02020603050405020304" pitchFamily="18" charset="0"/>
              </a:rPr>
              <a:t>Số bé</a:t>
            </a:r>
            <a:endParaRPr lang="en-US" altLang="en-US" sz="2400" b="1" dirty="0">
              <a:solidFill>
                <a:srgbClr val="008000"/>
              </a:solidFill>
              <a:latin typeface="Times New Roman" panose="02020603050405020304" pitchFamily="18" charset="0"/>
              <a:ea typeface="Times New Roman" panose="02020603050405020304" pitchFamily="18" charset="0"/>
            </a:endParaRPr>
          </a:p>
        </p:txBody>
      </p:sp>
      <p:sp>
        <p:nvSpPr>
          <p:cNvPr id="24" name="Text Box 27"/>
          <p:cNvSpPr txBox="1"/>
          <p:nvPr/>
        </p:nvSpPr>
        <p:spPr>
          <a:xfrm>
            <a:off x="228600" y="1433513"/>
            <a:ext cx="10668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400" b="1" dirty="0">
                <a:solidFill>
                  <a:srgbClr val="008000"/>
                </a:solidFill>
                <a:latin typeface="Times New Roman" panose="02020603050405020304" pitchFamily="18" charset="0"/>
                <a:cs typeface="Times New Roman" panose="02020603050405020304" pitchFamily="18" charset="0"/>
              </a:rPr>
              <a:t>Số lớn</a:t>
            </a:r>
            <a:endParaRPr lang="en-US" altLang="en-US" sz="2400" b="1" dirty="0">
              <a:solidFill>
                <a:srgbClr val="008000"/>
              </a:solidFill>
              <a:latin typeface="Times New Roman" panose="02020603050405020304" pitchFamily="18" charset="0"/>
              <a:ea typeface="Times New Roman" panose="02020603050405020304" pitchFamily="18" charset="0"/>
            </a:endParaRPr>
          </a:p>
        </p:txBody>
      </p:sp>
      <p:sp>
        <p:nvSpPr>
          <p:cNvPr id="25" name="Text Box 36"/>
          <p:cNvSpPr txBox="1"/>
          <p:nvPr/>
        </p:nvSpPr>
        <p:spPr>
          <a:xfrm>
            <a:off x="3308350" y="552450"/>
            <a:ext cx="19050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400" b="1" dirty="0">
                <a:solidFill>
                  <a:srgbClr val="008000"/>
                </a:solidFill>
                <a:latin typeface="Times New Roman" panose="02020603050405020304" pitchFamily="18" charset="0"/>
                <a:cs typeface="Times New Roman" panose="02020603050405020304" pitchFamily="18" charset="0"/>
              </a:rPr>
              <a:t>Tóm tắt</a:t>
            </a:r>
            <a:endParaRPr lang="en-US" altLang="en-US" sz="2400" b="1" dirty="0">
              <a:solidFill>
                <a:srgbClr val="008000"/>
              </a:solidFill>
              <a:latin typeface="Times New Roman" panose="02020603050405020304" pitchFamily="18" charset="0"/>
              <a:ea typeface="Times New Roman" panose="02020603050405020304" pitchFamily="18" charset="0"/>
            </a:endParaRPr>
          </a:p>
        </p:txBody>
      </p:sp>
      <p:sp>
        <p:nvSpPr>
          <p:cNvPr id="26" name="Rounded Rectangle 7"/>
          <p:cNvSpPr/>
          <p:nvPr/>
        </p:nvSpPr>
        <p:spPr>
          <a:xfrm>
            <a:off x="234950" y="2339975"/>
            <a:ext cx="11576050" cy="448945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lt1"/>
              </a:solidFill>
              <a:effectLst/>
              <a:uLnTx/>
              <a:uFillTx/>
              <a:latin typeface="+mn-lt"/>
              <a:ea typeface="+mn-ea"/>
              <a:cs typeface="+mn-cs"/>
            </a:endParaRPr>
          </a:p>
        </p:txBody>
      </p:sp>
      <p:sp>
        <p:nvSpPr>
          <p:cNvPr id="28" name="Rectangle 27"/>
          <p:cNvSpPr/>
          <p:nvPr/>
        </p:nvSpPr>
        <p:spPr>
          <a:xfrm>
            <a:off x="1600200" y="5264150"/>
            <a:ext cx="8689975"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sz="2800" b="1" dirty="0">
                <a:solidFill>
                  <a:srgbClr val="800000"/>
                </a:solidFill>
                <a:latin typeface="Times New Roman" panose="02020603050405020304" pitchFamily="18" charset="0"/>
                <a:cs typeface="Calibri" panose="020F0502020204030204" pitchFamily="34" charset="0"/>
              </a:rPr>
              <a:t>Số lớn = (Tổng: tổng số phần) x phần số lớn </a:t>
            </a:r>
          </a:p>
          <a:p>
            <a:pPr marL="0" lvl="0" indent="0" algn="just">
              <a:spcBef>
                <a:spcPct val="0"/>
              </a:spcBef>
              <a:buNone/>
            </a:pPr>
            <a:r>
              <a:rPr lang="en-US" altLang="en-US" sz="2800" b="1" dirty="0">
                <a:solidFill>
                  <a:srgbClr val="800000"/>
                </a:solidFill>
                <a:latin typeface="Times New Roman" panose="02020603050405020304" pitchFamily="18" charset="0"/>
                <a:cs typeface="Calibri" panose="020F0502020204030204" pitchFamily="34" charset="0"/>
              </a:rPr>
              <a:t>		(Hoặc Tổng - số bé)</a:t>
            </a:r>
            <a:endParaRPr lang="en-US" altLang="en-US" sz="2800" b="1" dirty="0">
              <a:solidFill>
                <a:srgbClr val="800000"/>
              </a:solidFill>
              <a:latin typeface="Times New Roman" panose="02020603050405020304" pitchFamily="18" charset="0"/>
              <a:ea typeface="Calibri" panose="020F0502020204030204" pitchFamily="34" charset="0"/>
            </a:endParaRPr>
          </a:p>
        </p:txBody>
      </p:sp>
      <p:sp>
        <p:nvSpPr>
          <p:cNvPr id="29" name="Rectangle 28"/>
          <p:cNvSpPr/>
          <p:nvPr/>
        </p:nvSpPr>
        <p:spPr>
          <a:xfrm>
            <a:off x="627063" y="2474913"/>
            <a:ext cx="7934325"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0000FF"/>
                </a:solidFill>
                <a:latin typeface="Times New Roman" panose="02020603050405020304" pitchFamily="18" charset="0"/>
                <a:cs typeface="Calibri" panose="020F0502020204030204" pitchFamily="34" charset="0"/>
              </a:rPr>
              <a:t>Bước 1. Vẽ sơ đồ theo dữ kiện b</a:t>
            </a:r>
            <a:r>
              <a:rPr lang="en-US" altLang="en-US" sz="2800" b="1" dirty="0">
                <a:solidFill>
                  <a:srgbClr val="0000FF"/>
                </a:solidFill>
                <a:latin typeface="Times New Roman" panose="02020603050405020304" pitchFamily="18" charset="0"/>
                <a:ea typeface="Calibri" panose="020F0502020204030204" pitchFamily="34" charset="0"/>
              </a:rPr>
              <a:t>à</a:t>
            </a:r>
            <a:r>
              <a:rPr lang="en-US" altLang="en-US" sz="2800" b="1" dirty="0">
                <a:solidFill>
                  <a:srgbClr val="0000FF"/>
                </a:solidFill>
                <a:latin typeface="Times New Roman" panose="02020603050405020304" pitchFamily="18" charset="0"/>
                <a:cs typeface="Calibri" panose="020F0502020204030204" pitchFamily="34" charset="0"/>
              </a:rPr>
              <a:t>i ra.</a:t>
            </a:r>
            <a:endParaRPr lang="en-US" altLang="en-US" sz="2800" b="1" dirty="0">
              <a:solidFill>
                <a:srgbClr val="0000FF"/>
              </a:solidFill>
              <a:latin typeface="Times New Roman" panose="02020603050405020304" pitchFamily="18" charset="0"/>
              <a:ea typeface="Calibri" panose="020F0502020204030204" pitchFamily="34" charset="0"/>
            </a:endParaRPr>
          </a:p>
        </p:txBody>
      </p:sp>
      <p:sp>
        <p:nvSpPr>
          <p:cNvPr id="30" name="Rectangle 29"/>
          <p:cNvSpPr/>
          <p:nvPr/>
        </p:nvSpPr>
        <p:spPr>
          <a:xfrm>
            <a:off x="585788" y="2881313"/>
            <a:ext cx="7934325"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0000FF"/>
                </a:solidFill>
                <a:latin typeface="Times New Roman" panose="02020603050405020304" pitchFamily="18" charset="0"/>
                <a:cs typeface="Calibri" panose="020F0502020204030204" pitchFamily="34" charset="0"/>
              </a:rPr>
              <a:t>Bước 2. Tìm tổng số phần bằng nhau</a:t>
            </a:r>
            <a:endParaRPr lang="en-US" altLang="en-US" sz="2800" b="1" dirty="0">
              <a:solidFill>
                <a:srgbClr val="0000FF"/>
              </a:solidFill>
              <a:latin typeface="Times New Roman" panose="02020603050405020304" pitchFamily="18" charset="0"/>
              <a:ea typeface="Calibri" panose="020F0502020204030204" pitchFamily="34" charset="0"/>
            </a:endParaRPr>
          </a:p>
        </p:txBody>
      </p:sp>
      <p:sp>
        <p:nvSpPr>
          <p:cNvPr id="31" name="Rectangle 30"/>
          <p:cNvSpPr/>
          <p:nvPr/>
        </p:nvSpPr>
        <p:spPr>
          <a:xfrm>
            <a:off x="563563" y="3343275"/>
            <a:ext cx="10995025"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0000FF"/>
                </a:solidFill>
                <a:latin typeface="Times New Roman" panose="02020603050405020304" pitchFamily="18" charset="0"/>
                <a:cs typeface="Calibri" panose="020F0502020204030204" pitchFamily="34" charset="0"/>
              </a:rPr>
              <a:t>Bước 3. Tìm Giá trị của một phần = Tổng : Tổng số phần bằng nhau </a:t>
            </a:r>
            <a:endParaRPr lang="en-US" altLang="en-US" sz="2800" b="1" dirty="0">
              <a:solidFill>
                <a:srgbClr val="0000FF"/>
              </a:solidFill>
              <a:latin typeface="Times New Roman" panose="02020603050405020304" pitchFamily="18" charset="0"/>
              <a:ea typeface="Calibri" panose="020F0502020204030204" pitchFamily="34" charset="0"/>
            </a:endParaRPr>
          </a:p>
        </p:txBody>
      </p:sp>
      <p:sp>
        <p:nvSpPr>
          <p:cNvPr id="32" name="Rectangle 31"/>
          <p:cNvSpPr/>
          <p:nvPr/>
        </p:nvSpPr>
        <p:spPr>
          <a:xfrm>
            <a:off x="1520825" y="4397375"/>
            <a:ext cx="8124825"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sz="2800" b="1" dirty="0">
                <a:solidFill>
                  <a:srgbClr val="009900"/>
                </a:solidFill>
                <a:latin typeface="Times New Roman" panose="02020603050405020304" pitchFamily="18" charset="0"/>
                <a:cs typeface="Calibri" panose="020F0502020204030204" pitchFamily="34" charset="0"/>
              </a:rPr>
              <a:t>Số bé = (Tổng : tổng số phần) x phần số bé </a:t>
            </a:r>
          </a:p>
          <a:p>
            <a:pPr marL="0" lvl="0" indent="0" algn="just">
              <a:spcBef>
                <a:spcPct val="0"/>
              </a:spcBef>
              <a:buNone/>
            </a:pPr>
            <a:r>
              <a:rPr lang="en-US" altLang="en-US" sz="2800" b="1" dirty="0">
                <a:solidFill>
                  <a:srgbClr val="009900"/>
                </a:solidFill>
                <a:latin typeface="Times New Roman" panose="02020603050405020304" pitchFamily="18" charset="0"/>
                <a:cs typeface="Calibri" panose="020F0502020204030204" pitchFamily="34" charset="0"/>
              </a:rPr>
              <a:t>		(Hoặc Tổng - số lớn)</a:t>
            </a:r>
            <a:endParaRPr lang="en-US" altLang="en-US" sz="2800" b="1" dirty="0">
              <a:solidFill>
                <a:srgbClr val="009900"/>
              </a:solidFill>
              <a:latin typeface="Times New Roman" panose="02020603050405020304" pitchFamily="18" charset="0"/>
              <a:ea typeface="Calibri" panose="020F0502020204030204" pitchFamily="34" charset="0"/>
            </a:endParaRPr>
          </a:p>
        </p:txBody>
      </p:sp>
      <p:sp>
        <p:nvSpPr>
          <p:cNvPr id="33" name="Rectangle 32"/>
          <p:cNvSpPr/>
          <p:nvPr/>
        </p:nvSpPr>
        <p:spPr>
          <a:xfrm>
            <a:off x="1981200" y="6148388"/>
            <a:ext cx="5227638"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FF0000"/>
                </a:solidFill>
                <a:latin typeface="Times New Roman" panose="02020603050405020304" pitchFamily="18" charset="0"/>
                <a:cs typeface="Calibri" panose="020F0502020204030204" pitchFamily="34" charset="0"/>
              </a:rPr>
              <a:t>Bước 4. </a:t>
            </a:r>
            <a:r>
              <a:rPr lang="en-US" altLang="en-US" sz="2800" b="1" dirty="0">
                <a:latin typeface="Times New Roman" panose="02020603050405020304" pitchFamily="18" charset="0"/>
                <a:cs typeface="Calibri" panose="020F0502020204030204" pitchFamily="34" charset="0"/>
              </a:rPr>
              <a:t>Kết luận đáp số</a:t>
            </a:r>
            <a:endParaRPr lang="en-US" altLang="en-US" sz="2800" b="1" dirty="0">
              <a:latin typeface="Times New Roman" panose="02020603050405020304" pitchFamily="18" charset="0"/>
              <a:ea typeface="Calibri" panose="020F0502020204030204" pitchFamily="34" charset="0"/>
            </a:endParaRPr>
          </a:p>
        </p:txBody>
      </p:sp>
      <p:sp>
        <p:nvSpPr>
          <p:cNvPr id="34" name="TextBox 33"/>
          <p:cNvSpPr txBox="1"/>
          <p:nvPr/>
        </p:nvSpPr>
        <p:spPr>
          <a:xfrm>
            <a:off x="581025" y="3735388"/>
            <a:ext cx="27051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3000" b="1" dirty="0">
                <a:solidFill>
                  <a:srgbClr val="FF0000"/>
                </a:solidFill>
                <a:latin typeface="Times New Roman" panose="02020603050405020304" pitchFamily="18" charset="0"/>
                <a:cs typeface="Calibri" panose="020F0502020204030204" pitchFamily="34" charset="0"/>
              </a:rPr>
              <a:t>Bước 4 tìm:  </a:t>
            </a:r>
            <a:endParaRPr lang="vi-VN" altLang="vi-VN"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linds(horizontal)">
                                      <p:cBhvr>
                                        <p:cTn id="43" dur="10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blinds(horizontal)">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blinds(horizontal)">
                                      <p:cBhvr>
                                        <p:cTn id="53" dur="500"/>
                                        <p:tgtEl>
                                          <p:spTgt spid="1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blinds(horizontal)">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blinds(horizontal)">
                                      <p:cBhvr>
                                        <p:cTn id="63" dur="5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blinds(horizontal)">
                                      <p:cBhvr>
                                        <p:cTn id="68" dur="500"/>
                                        <p:tgtEl>
                                          <p:spTgt spid="15"/>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blinds(horizontal)">
                                      <p:cBhvr>
                                        <p:cTn id="73" dur="500"/>
                                        <p:tgtEl>
                                          <p:spTgt spid="1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blinds(horizontal)">
                                      <p:cBhvr>
                                        <p:cTn id="78" dur="500"/>
                                        <p:tgtEl>
                                          <p:spTgt spid="17"/>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blinds(horizontal)">
                                      <p:cBhvr>
                                        <p:cTn id="83" dur="500"/>
                                        <p:tgtEl>
                                          <p:spTgt spid="18"/>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blinds(horizontal)">
                                      <p:cBhvr>
                                        <p:cTn id="88" dur="500"/>
                                        <p:tgtEl>
                                          <p:spTgt spid="1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blinds(horizontal)">
                                      <p:cBhvr>
                                        <p:cTn id="93" dur="500"/>
                                        <p:tgtEl>
                                          <p:spTgt spid="20"/>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blinds(horizontal)">
                                      <p:cBhvr>
                                        <p:cTn id="98" dur="500"/>
                                        <p:tgtEl>
                                          <p:spTgt spid="21"/>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blinds(horizontal)">
                                      <p:cBhvr>
                                        <p:cTn id="103" dur="500"/>
                                        <p:tgtEl>
                                          <p:spTgt spid="22"/>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fade">
                                      <p:cBhvr>
                                        <p:cTn id="108" dur="500"/>
                                        <p:tgtEl>
                                          <p:spTgt spid="26"/>
                                        </p:tgtEl>
                                      </p:cBhvr>
                                    </p:animEffec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29"/>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30"/>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6" presetClass="entr" presetSubtype="21" fill="hold" grpId="0" nodeType="click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barn(inVertical)">
                                      <p:cBhvr>
                                        <p:cTn id="121" dur="500"/>
                                        <p:tgtEl>
                                          <p:spTgt spid="34"/>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31"/>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32"/>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28"/>
                                        </p:tgtEl>
                                        <p:attrNameLst>
                                          <p:attrName>style.visibility</p:attrName>
                                        </p:attrNameLst>
                                      </p:cBhvr>
                                      <p:to>
                                        <p:strVal val="visible"/>
                                      </p:to>
                                    </p:set>
                                    <p:animEffect transition="in" filter="fade">
                                      <p:cBhvr>
                                        <p:cTn id="132" dur="500"/>
                                        <p:tgtEl>
                                          <p:spTgt spid="28"/>
                                        </p:tgtEl>
                                      </p:cBhvr>
                                    </p:animEffec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animBg="1"/>
      <p:bldP spid="20" grpId="0"/>
      <p:bldP spid="21" grpId="0" animBg="1"/>
      <p:bldP spid="22" grpId="0"/>
      <p:bldP spid="23" grpId="0"/>
      <p:bldP spid="24" grpId="0"/>
      <p:bldP spid="25" grpId="0"/>
      <p:bldP spid="26" grpId="0" animBg="1"/>
      <p:bldP spid="28" grpId="0"/>
      <p:bldP spid="29" grpId="0"/>
      <p:bldP spid="30" grpId="0"/>
      <p:bldP spid="31" grpId="0"/>
      <p:bldP spid="32" grpId="0"/>
      <p:bldP spid="33" grpId="0"/>
      <p:bldP spid="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47638"/>
            <a:ext cx="8228013" cy="583565"/>
          </a:xfrm>
          <a:prstGeom prst="rect">
            <a:avLst/>
          </a:prstGeom>
          <a:noFill/>
        </p:spPr>
        <p:txBody>
          <a:bodyPr>
            <a:spAutoFit/>
          </a:bodyPr>
          <a:lstStyle/>
          <a:p>
            <a:pPr eaLnBrk="1" hangingPunct="1">
              <a:buClr>
                <a:srgbClr val="00FF00"/>
              </a:buClr>
              <a:buSzPct val="120000"/>
              <a:buNone/>
            </a:pPr>
            <a:r>
              <a:rPr lang="en-US" altLang="vi-VN" sz="3200" dirty="0">
                <a:solidFill>
                  <a:srgbClr val="0000FF"/>
                </a:solidFill>
                <a:latin typeface="Times New Roman" panose="02020603050405020304" pitchFamily="18" charset="0"/>
                <a:cs typeface="Times New Roman" panose="02020603050405020304" pitchFamily="18" charset="0"/>
              </a:rPr>
              <a:t>4.</a:t>
            </a:r>
            <a:r>
              <a:rPr lang="vi-VN" altLang="en-US" sz="3200" dirty="0">
                <a:solidFill>
                  <a:srgbClr val="0000FF"/>
                </a:solidFill>
                <a:latin typeface="Times New Roman" panose="02020603050405020304" pitchFamily="18" charset="0"/>
                <a:cs typeface="Times New Roman" panose="02020603050405020304" pitchFamily="18" charset="0"/>
              </a:rPr>
              <a:t> </a:t>
            </a:r>
            <a:r>
              <a:rPr lang="en-US" altLang="vi-VN" sz="3200" dirty="0">
                <a:solidFill>
                  <a:srgbClr val="0000FF"/>
                </a:solidFill>
                <a:latin typeface="Times New Roman" panose="02020603050405020304" pitchFamily="18" charset="0"/>
                <a:cs typeface="Times New Roman" panose="02020603050405020304" pitchFamily="18" charset="0"/>
              </a:rPr>
              <a:t>Tìm hai số khi biết hiệu v</a:t>
            </a:r>
            <a:r>
              <a:rPr lang="en-US" altLang="vi-VN" sz="3200" dirty="0">
                <a:solidFill>
                  <a:srgbClr val="0000FF"/>
                </a:solidFill>
                <a:latin typeface="Times New Roman" panose="02020603050405020304" pitchFamily="18" charset="0"/>
                <a:ea typeface="Times New Roman" panose="02020603050405020304" pitchFamily="18" charset="0"/>
              </a:rPr>
              <a:t>à</a:t>
            </a:r>
            <a:r>
              <a:rPr lang="en-US" altLang="vi-VN" sz="3200" dirty="0">
                <a:solidFill>
                  <a:srgbClr val="0000FF"/>
                </a:solidFill>
                <a:latin typeface="Times New Roman" panose="02020603050405020304" pitchFamily="18" charset="0"/>
                <a:cs typeface="Times New Roman" panose="02020603050405020304" pitchFamily="18" charset="0"/>
              </a:rPr>
              <a:t> tỉ số của hai số đó.</a:t>
            </a:r>
            <a:endParaRPr lang="en-US" altLang="vi-VN" sz="3200" dirty="0">
              <a:solidFill>
                <a:srgbClr val="0000FF"/>
              </a:solidFill>
              <a:latin typeface="Times New Roman" panose="02020603050405020304" pitchFamily="18" charset="0"/>
              <a:ea typeface="Times New Roman" panose="02020603050405020304" pitchFamily="18" charset="0"/>
            </a:endParaRPr>
          </a:p>
        </p:txBody>
      </p:sp>
      <p:sp>
        <p:nvSpPr>
          <p:cNvPr id="6" name="Rounded Rectangle 3"/>
          <p:cNvSpPr/>
          <p:nvPr/>
        </p:nvSpPr>
        <p:spPr>
          <a:xfrm>
            <a:off x="282575" y="1898650"/>
            <a:ext cx="11298238" cy="48768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Text Box 7"/>
          <p:cNvSpPr txBox="1"/>
          <p:nvPr/>
        </p:nvSpPr>
        <p:spPr>
          <a:xfrm>
            <a:off x="1022350" y="1177925"/>
            <a:ext cx="19050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190BC8"/>
                </a:solidFill>
                <a:latin typeface="Times New Roman" panose="02020603050405020304" pitchFamily="18" charset="0"/>
                <a:cs typeface="Times New Roman" panose="02020603050405020304" pitchFamily="18" charset="0"/>
              </a:rPr>
              <a:t>Số lớn</a:t>
            </a:r>
            <a:endParaRPr lang="en-US" altLang="en-US" sz="2400" b="1" dirty="0">
              <a:solidFill>
                <a:srgbClr val="190BC8"/>
              </a:solidFill>
              <a:latin typeface="Times New Roman" panose="02020603050405020304" pitchFamily="18" charset="0"/>
              <a:ea typeface="Times New Roman" panose="02020603050405020304" pitchFamily="18" charset="0"/>
            </a:endParaRPr>
          </a:p>
        </p:txBody>
      </p:sp>
      <p:sp>
        <p:nvSpPr>
          <p:cNvPr id="8" name="Line 8"/>
          <p:cNvSpPr/>
          <p:nvPr/>
        </p:nvSpPr>
        <p:spPr>
          <a:xfrm>
            <a:off x="2727325" y="971550"/>
            <a:ext cx="1066800" cy="0"/>
          </a:xfrm>
          <a:prstGeom prst="line">
            <a:avLst/>
          </a:prstGeom>
          <a:ln w="28575" cap="flat" cmpd="sng">
            <a:solidFill>
              <a:schemeClr val="tx1"/>
            </a:solidFill>
            <a:prstDash val="solid"/>
            <a:headEnd type="none" w="med" len="med"/>
            <a:tailEnd type="none" w="med" len="med"/>
          </a:ln>
        </p:spPr>
      </p:sp>
      <p:sp>
        <p:nvSpPr>
          <p:cNvPr id="9" name="Line 10"/>
          <p:cNvSpPr/>
          <p:nvPr/>
        </p:nvSpPr>
        <p:spPr>
          <a:xfrm>
            <a:off x="2698750" y="1401763"/>
            <a:ext cx="0" cy="152400"/>
          </a:xfrm>
          <a:prstGeom prst="line">
            <a:avLst/>
          </a:prstGeom>
          <a:ln w="28575" cap="flat" cmpd="sng">
            <a:solidFill>
              <a:schemeClr val="tx1"/>
            </a:solidFill>
            <a:prstDash val="solid"/>
            <a:headEnd type="none" w="med" len="med"/>
            <a:tailEnd type="none" w="med" len="med"/>
          </a:ln>
        </p:spPr>
      </p:sp>
      <p:sp>
        <p:nvSpPr>
          <p:cNvPr id="10" name="Line 11"/>
          <p:cNvSpPr/>
          <p:nvPr/>
        </p:nvSpPr>
        <p:spPr>
          <a:xfrm>
            <a:off x="3765550" y="1401763"/>
            <a:ext cx="0" cy="152400"/>
          </a:xfrm>
          <a:prstGeom prst="line">
            <a:avLst/>
          </a:prstGeom>
          <a:ln w="28575" cap="flat" cmpd="sng">
            <a:solidFill>
              <a:schemeClr val="tx1"/>
            </a:solidFill>
            <a:prstDash val="solid"/>
            <a:headEnd type="none" w="med" len="med"/>
            <a:tailEnd type="none" w="med" len="med"/>
          </a:ln>
        </p:spPr>
      </p:sp>
      <p:sp>
        <p:nvSpPr>
          <p:cNvPr id="11" name="Text Box 13"/>
          <p:cNvSpPr txBox="1"/>
          <p:nvPr/>
        </p:nvSpPr>
        <p:spPr>
          <a:xfrm>
            <a:off x="1022350" y="688975"/>
            <a:ext cx="1393825"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190BC8"/>
                </a:solidFill>
                <a:latin typeface="Times New Roman" panose="02020603050405020304" pitchFamily="18" charset="0"/>
                <a:cs typeface="Times New Roman" panose="02020603050405020304" pitchFamily="18" charset="0"/>
              </a:rPr>
              <a:t>Số bé</a:t>
            </a:r>
            <a:endParaRPr lang="en-US" altLang="en-US" sz="2400" b="1" dirty="0">
              <a:solidFill>
                <a:srgbClr val="190BC8"/>
              </a:solidFill>
              <a:latin typeface="Times New Roman" panose="02020603050405020304" pitchFamily="18" charset="0"/>
              <a:ea typeface="Times New Roman" panose="02020603050405020304" pitchFamily="18" charset="0"/>
            </a:endParaRPr>
          </a:p>
        </p:txBody>
      </p:sp>
      <p:sp>
        <p:nvSpPr>
          <p:cNvPr id="12" name="Line 14"/>
          <p:cNvSpPr/>
          <p:nvPr/>
        </p:nvSpPr>
        <p:spPr>
          <a:xfrm>
            <a:off x="2698750" y="1477963"/>
            <a:ext cx="2133600" cy="0"/>
          </a:xfrm>
          <a:prstGeom prst="line">
            <a:avLst/>
          </a:prstGeom>
          <a:ln w="28575" cap="flat" cmpd="sng">
            <a:solidFill>
              <a:schemeClr val="tx1"/>
            </a:solidFill>
            <a:prstDash val="solid"/>
            <a:headEnd type="none" w="med" len="med"/>
            <a:tailEnd type="none" w="med" len="med"/>
          </a:ln>
        </p:spPr>
      </p:sp>
      <p:sp>
        <p:nvSpPr>
          <p:cNvPr id="13" name="Line 15"/>
          <p:cNvSpPr/>
          <p:nvPr/>
        </p:nvSpPr>
        <p:spPr>
          <a:xfrm>
            <a:off x="3773488" y="895350"/>
            <a:ext cx="0" cy="152400"/>
          </a:xfrm>
          <a:prstGeom prst="line">
            <a:avLst/>
          </a:prstGeom>
          <a:ln w="28575" cap="flat" cmpd="sng">
            <a:solidFill>
              <a:schemeClr val="tx1"/>
            </a:solidFill>
            <a:prstDash val="solid"/>
            <a:headEnd type="none" w="med" len="med"/>
            <a:tailEnd type="none" w="med" len="med"/>
          </a:ln>
        </p:spPr>
      </p:sp>
      <p:sp>
        <p:nvSpPr>
          <p:cNvPr id="14" name="Line 16"/>
          <p:cNvSpPr/>
          <p:nvPr/>
        </p:nvSpPr>
        <p:spPr>
          <a:xfrm>
            <a:off x="4832350" y="1401763"/>
            <a:ext cx="0" cy="152400"/>
          </a:xfrm>
          <a:prstGeom prst="line">
            <a:avLst/>
          </a:prstGeom>
          <a:ln w="28575" cap="flat" cmpd="sng">
            <a:solidFill>
              <a:schemeClr val="tx1"/>
            </a:solidFill>
            <a:prstDash val="solid"/>
            <a:headEnd type="none" w="med" len="med"/>
            <a:tailEnd type="none" w="med" len="med"/>
          </a:ln>
        </p:spPr>
      </p:sp>
      <p:sp>
        <p:nvSpPr>
          <p:cNvPr id="15" name="Line 17"/>
          <p:cNvSpPr/>
          <p:nvPr/>
        </p:nvSpPr>
        <p:spPr>
          <a:xfrm>
            <a:off x="2706688" y="895350"/>
            <a:ext cx="0" cy="152400"/>
          </a:xfrm>
          <a:prstGeom prst="line">
            <a:avLst/>
          </a:prstGeom>
          <a:ln w="28575" cap="flat" cmpd="sng">
            <a:solidFill>
              <a:schemeClr val="tx1"/>
            </a:solidFill>
            <a:prstDash val="solid"/>
            <a:headEnd type="none" w="med" len="med"/>
            <a:tailEnd type="none" w="med" len="med"/>
          </a:ln>
        </p:spPr>
      </p:sp>
      <p:sp>
        <p:nvSpPr>
          <p:cNvPr id="16" name="AutoShape 19"/>
          <p:cNvSpPr/>
          <p:nvPr/>
        </p:nvSpPr>
        <p:spPr>
          <a:xfrm rot="5400000">
            <a:off x="4664075" y="577850"/>
            <a:ext cx="293688" cy="2092325"/>
          </a:xfrm>
          <a:prstGeom prst="rightBrace">
            <a:avLst>
              <a:gd name="adj1" fmla="val 38787"/>
              <a:gd name="adj2" fmla="val 51657"/>
            </a:avLst>
          </a:prstGeom>
          <a:noFill/>
          <a:ln w="28575" cap="flat" cmpd="sng">
            <a:solidFill>
              <a:schemeClr val="tx1"/>
            </a:solidFill>
            <a:prstDash val="sysDot"/>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17" name="Text Box 21"/>
          <p:cNvSpPr txBox="1"/>
          <p:nvPr/>
        </p:nvSpPr>
        <p:spPr>
          <a:xfrm>
            <a:off x="4419600" y="909638"/>
            <a:ext cx="12192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009900"/>
                </a:solidFill>
                <a:latin typeface="Times New Roman" panose="02020603050405020304" pitchFamily="18" charset="0"/>
                <a:cs typeface="Times New Roman" panose="02020603050405020304" pitchFamily="18" charset="0"/>
              </a:rPr>
              <a:t> Hiệu</a:t>
            </a:r>
            <a:endParaRPr lang="en-US" altLang="en-US" sz="2400" b="1" dirty="0">
              <a:solidFill>
                <a:srgbClr val="009900"/>
              </a:solidFill>
              <a:latin typeface="Times New Roman" panose="02020603050405020304" pitchFamily="18" charset="0"/>
              <a:ea typeface="Times New Roman" panose="02020603050405020304" pitchFamily="18" charset="0"/>
            </a:endParaRPr>
          </a:p>
        </p:txBody>
      </p:sp>
      <p:sp>
        <p:nvSpPr>
          <p:cNvPr id="19" name="Rectangle 18"/>
          <p:cNvSpPr/>
          <p:nvPr/>
        </p:nvSpPr>
        <p:spPr>
          <a:xfrm>
            <a:off x="2509838" y="4924425"/>
            <a:ext cx="9217025" cy="10763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b="1" dirty="0">
                <a:solidFill>
                  <a:srgbClr val="800000"/>
                </a:solidFill>
                <a:latin typeface="Times New Roman" panose="02020603050405020304" pitchFamily="18" charset="0"/>
                <a:cs typeface="Calibri" panose="020F0502020204030204" pitchFamily="34" charset="0"/>
              </a:rPr>
              <a:t>Số lớn = Giá trị một phần x số phần của số lớn </a:t>
            </a:r>
          </a:p>
          <a:p>
            <a:pPr marL="914400" lvl="2" indent="0" algn="just">
              <a:spcBef>
                <a:spcPct val="0"/>
              </a:spcBef>
              <a:buNone/>
            </a:pPr>
            <a:r>
              <a:rPr lang="en-US" altLang="en-US" sz="3200" b="1" dirty="0">
                <a:solidFill>
                  <a:srgbClr val="800000"/>
                </a:solidFill>
                <a:latin typeface="Times New Roman" panose="02020603050405020304" pitchFamily="18" charset="0"/>
                <a:cs typeface="Calibri" panose="020F0502020204030204" pitchFamily="34" charset="0"/>
              </a:rPr>
              <a:t>(Hoặc Hiệu + số bé)</a:t>
            </a:r>
            <a:endParaRPr lang="en-US" altLang="en-US" sz="3200" b="1" dirty="0">
              <a:solidFill>
                <a:srgbClr val="800000"/>
              </a:solidFill>
              <a:latin typeface="Times New Roman" panose="02020603050405020304" pitchFamily="18" charset="0"/>
              <a:ea typeface="Calibri" panose="020F0502020204030204" pitchFamily="34" charset="0"/>
            </a:endParaRPr>
          </a:p>
        </p:txBody>
      </p:sp>
      <p:sp>
        <p:nvSpPr>
          <p:cNvPr id="20" name="Rectangle 19"/>
          <p:cNvSpPr/>
          <p:nvPr/>
        </p:nvSpPr>
        <p:spPr>
          <a:xfrm>
            <a:off x="609600" y="2027238"/>
            <a:ext cx="10175875"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1. </a:t>
            </a:r>
            <a:r>
              <a:rPr lang="en-US" altLang="en-US" b="1" dirty="0">
                <a:latin typeface="Times New Roman" panose="02020603050405020304" pitchFamily="18" charset="0"/>
                <a:cs typeface="Calibri" panose="020F0502020204030204" pitchFamily="34" charset="0"/>
              </a:rPr>
              <a:t>Vẽ sơ đồ theo dữ kiện b</a:t>
            </a:r>
            <a:r>
              <a:rPr lang="en-US" altLang="en-US" b="1" dirty="0">
                <a:latin typeface="Times New Roman" panose="02020603050405020304" pitchFamily="18" charset="0"/>
                <a:ea typeface="Calibri" panose="020F0502020204030204" pitchFamily="34" charset="0"/>
              </a:rPr>
              <a:t>à</a:t>
            </a:r>
            <a:r>
              <a:rPr lang="en-US" altLang="en-US" b="1" dirty="0">
                <a:latin typeface="Times New Roman" panose="02020603050405020304" pitchFamily="18" charset="0"/>
                <a:cs typeface="Calibri" panose="020F0502020204030204" pitchFamily="34" charset="0"/>
              </a:rPr>
              <a:t>i ra.</a:t>
            </a:r>
            <a:endParaRPr lang="en-US" altLang="en-US" b="1" dirty="0">
              <a:latin typeface="Times New Roman" panose="02020603050405020304" pitchFamily="18" charset="0"/>
              <a:ea typeface="Calibri" panose="020F0502020204030204" pitchFamily="34" charset="0"/>
            </a:endParaRPr>
          </a:p>
        </p:txBody>
      </p:sp>
      <p:sp>
        <p:nvSpPr>
          <p:cNvPr id="21" name="Rectangle 20"/>
          <p:cNvSpPr/>
          <p:nvPr/>
        </p:nvSpPr>
        <p:spPr>
          <a:xfrm>
            <a:off x="582613" y="2495550"/>
            <a:ext cx="10126662"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2. </a:t>
            </a:r>
            <a:r>
              <a:rPr lang="en-US" altLang="en-US" b="1" dirty="0">
                <a:latin typeface="Times New Roman" panose="02020603050405020304" pitchFamily="18" charset="0"/>
                <a:cs typeface="Calibri" panose="020F0502020204030204" pitchFamily="34" charset="0"/>
              </a:rPr>
              <a:t>Tìm hiệu số phần bằng nhau</a:t>
            </a:r>
            <a:endParaRPr lang="en-US" altLang="en-US" b="1" dirty="0">
              <a:latin typeface="Times New Roman" panose="02020603050405020304" pitchFamily="18" charset="0"/>
              <a:ea typeface="Calibri" panose="020F0502020204030204" pitchFamily="34" charset="0"/>
            </a:endParaRPr>
          </a:p>
        </p:txBody>
      </p:sp>
      <p:sp>
        <p:nvSpPr>
          <p:cNvPr id="22" name="Rectangle 21"/>
          <p:cNvSpPr/>
          <p:nvPr/>
        </p:nvSpPr>
        <p:spPr>
          <a:xfrm>
            <a:off x="611188" y="3044825"/>
            <a:ext cx="10490200"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3. </a:t>
            </a:r>
            <a:r>
              <a:rPr lang="en-US" altLang="en-US" b="1" dirty="0">
                <a:latin typeface="Times New Roman" panose="02020603050405020304" pitchFamily="18" charset="0"/>
                <a:cs typeface="Calibri" panose="020F0502020204030204" pitchFamily="34" charset="0"/>
              </a:rPr>
              <a:t>Tìm giá trị của một phần = </a:t>
            </a:r>
            <a:r>
              <a:rPr lang="en-US" altLang="en-US" b="1" dirty="0">
                <a:solidFill>
                  <a:srgbClr val="009900"/>
                </a:solidFill>
                <a:latin typeface="Times New Roman" panose="02020603050405020304" pitchFamily="18" charset="0"/>
                <a:cs typeface="Calibri" panose="020F0502020204030204" pitchFamily="34" charset="0"/>
              </a:rPr>
              <a:t>Hiệu : hiệu số phần</a:t>
            </a:r>
            <a:endParaRPr lang="en-US" altLang="en-US" b="1" dirty="0">
              <a:latin typeface="Times New Roman" panose="02020603050405020304" pitchFamily="18" charset="0"/>
              <a:ea typeface="Calibri" panose="020F0502020204030204" pitchFamily="34" charset="0"/>
            </a:endParaRPr>
          </a:p>
        </p:txBody>
      </p:sp>
      <p:sp>
        <p:nvSpPr>
          <p:cNvPr id="23" name="Rectangle 22"/>
          <p:cNvSpPr/>
          <p:nvPr/>
        </p:nvSpPr>
        <p:spPr>
          <a:xfrm>
            <a:off x="2690813" y="3911600"/>
            <a:ext cx="8804275" cy="10763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b="1" dirty="0">
                <a:solidFill>
                  <a:srgbClr val="009900"/>
                </a:solidFill>
                <a:latin typeface="Times New Roman" panose="02020603050405020304" pitchFamily="18" charset="0"/>
                <a:cs typeface="Calibri" panose="020F0502020204030204" pitchFamily="34" charset="0"/>
              </a:rPr>
              <a:t>Số bé = Giá trị một phần x số phần của số bé </a:t>
            </a:r>
          </a:p>
          <a:p>
            <a:pPr marL="0" lvl="0" indent="0" algn="just">
              <a:spcBef>
                <a:spcPct val="0"/>
              </a:spcBef>
              <a:buNone/>
            </a:pPr>
            <a:r>
              <a:rPr lang="en-US" altLang="en-US" b="1" dirty="0">
                <a:solidFill>
                  <a:srgbClr val="009900"/>
                </a:solidFill>
                <a:latin typeface="Times New Roman" panose="02020603050405020304" pitchFamily="18" charset="0"/>
                <a:cs typeface="Calibri" panose="020F0502020204030204" pitchFamily="34" charset="0"/>
              </a:rPr>
              <a:t>	(Hoặc Số lớn – hiệu)</a:t>
            </a:r>
            <a:endParaRPr lang="en-US" altLang="en-US" b="1" dirty="0">
              <a:solidFill>
                <a:srgbClr val="009900"/>
              </a:solidFill>
              <a:latin typeface="Times New Roman" panose="02020603050405020304" pitchFamily="18" charset="0"/>
              <a:ea typeface="Calibri" panose="020F0502020204030204" pitchFamily="34" charset="0"/>
            </a:endParaRPr>
          </a:p>
        </p:txBody>
      </p:sp>
      <p:sp>
        <p:nvSpPr>
          <p:cNvPr id="24" name="Rectangle 23"/>
          <p:cNvSpPr/>
          <p:nvPr/>
        </p:nvSpPr>
        <p:spPr>
          <a:xfrm>
            <a:off x="6248400" y="6091238"/>
            <a:ext cx="6689725"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4. </a:t>
            </a:r>
            <a:r>
              <a:rPr lang="en-US" altLang="en-US" b="1" dirty="0">
                <a:latin typeface="Times New Roman" panose="02020603050405020304" pitchFamily="18" charset="0"/>
                <a:cs typeface="Calibri" panose="020F0502020204030204" pitchFamily="34" charset="0"/>
              </a:rPr>
              <a:t>Kết luận đáp số</a:t>
            </a:r>
            <a:endParaRPr lang="en-US" altLang="en-US" b="1" dirty="0">
              <a:latin typeface="Times New Roman" panose="02020603050405020304" pitchFamily="18" charset="0"/>
              <a:ea typeface="Calibri" panose="020F0502020204030204" pitchFamily="34" charset="0"/>
            </a:endParaRPr>
          </a:p>
        </p:txBody>
      </p:sp>
      <p:sp>
        <p:nvSpPr>
          <p:cNvPr id="25" name="Line 8"/>
          <p:cNvSpPr/>
          <p:nvPr/>
        </p:nvSpPr>
        <p:spPr>
          <a:xfrm>
            <a:off x="4832350" y="1477963"/>
            <a:ext cx="1066800" cy="0"/>
          </a:xfrm>
          <a:prstGeom prst="line">
            <a:avLst/>
          </a:prstGeom>
          <a:ln w="28575" cap="flat" cmpd="sng">
            <a:solidFill>
              <a:schemeClr val="tx1"/>
            </a:solidFill>
            <a:prstDash val="solid"/>
            <a:headEnd type="none" w="med" len="med"/>
            <a:tailEnd type="none" w="med" len="med"/>
          </a:ln>
        </p:spPr>
      </p:sp>
      <p:sp>
        <p:nvSpPr>
          <p:cNvPr id="26" name="Line 15"/>
          <p:cNvSpPr/>
          <p:nvPr/>
        </p:nvSpPr>
        <p:spPr>
          <a:xfrm>
            <a:off x="5878513" y="1401763"/>
            <a:ext cx="0" cy="152400"/>
          </a:xfrm>
          <a:prstGeom prst="line">
            <a:avLst/>
          </a:prstGeom>
          <a:ln w="28575" cap="flat" cmpd="sng">
            <a:solidFill>
              <a:schemeClr val="tx1"/>
            </a:solidFill>
            <a:prstDash val="solid"/>
            <a:headEnd type="none" w="med" len="med"/>
            <a:tailEnd type="none" w="med" len="med"/>
          </a:ln>
        </p:spPr>
      </p:sp>
      <p:sp>
        <p:nvSpPr>
          <p:cNvPr id="27" name="Line 17"/>
          <p:cNvSpPr/>
          <p:nvPr/>
        </p:nvSpPr>
        <p:spPr>
          <a:xfrm>
            <a:off x="4811713" y="1401763"/>
            <a:ext cx="0" cy="152400"/>
          </a:xfrm>
          <a:prstGeom prst="line">
            <a:avLst/>
          </a:prstGeom>
          <a:ln w="28575" cap="flat" cmpd="sng">
            <a:solidFill>
              <a:schemeClr val="tx1"/>
            </a:solidFill>
            <a:prstDash val="solid"/>
            <a:headEnd type="none" w="med" len="med"/>
            <a:tailEnd type="none" w="med" len="med"/>
          </a:ln>
        </p:spPr>
      </p:sp>
      <p:sp>
        <p:nvSpPr>
          <p:cNvPr id="28" name="TextBox 27"/>
          <p:cNvSpPr txBox="1"/>
          <p:nvPr/>
        </p:nvSpPr>
        <p:spPr>
          <a:xfrm>
            <a:off x="609600" y="3573463"/>
            <a:ext cx="27051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3000" b="1" dirty="0">
                <a:solidFill>
                  <a:srgbClr val="FF0000"/>
                </a:solidFill>
                <a:latin typeface="Times New Roman" panose="02020603050405020304" pitchFamily="18" charset="0"/>
                <a:cs typeface="Calibri" panose="020F0502020204030204" pitchFamily="34" charset="0"/>
              </a:rPr>
              <a:t>Bước 4 tìm:  </a:t>
            </a:r>
            <a:endParaRPr lang="vi-VN" altLang="vi-VN"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
                                            <p:txEl>
                                              <p:pRg st="0" end="0"/>
                                            </p:txEl>
                                          </p:spTgt>
                                        </p:tgtEl>
                                        <p:attrNameLst>
                                          <p:attrName>style.visibility</p:attrName>
                                        </p:attrNameLst>
                                      </p:cBhvr>
                                      <p:to>
                                        <p:strVal val="visible"/>
                                      </p:to>
                                    </p:set>
                                    <p:anim calcmode="discrete" valueType="clr">
                                      <p:cBhvr override="childStyle">
                                        <p:cTn id="7" dur="80"/>
                                        <p:tgtEl>
                                          <p:spTgt spid="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ox(in)">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linds(horizontal)">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linds(horizontal)">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ox(in)">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box(in)">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linds(horizontal)">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blinds(horizontal)">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box(in)">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box(in)">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barn(inVertical)">
                                      <p:cBhvr>
                                        <p:cTn id="76" dur="500"/>
                                        <p:tgtEl>
                                          <p:spTgt spid="28"/>
                                        </p:tgtEl>
                                      </p:cBhvr>
                                    </p:animEffect>
                                  </p:childTnLst>
                                </p:cTn>
                              </p:par>
                              <p:par>
                                <p:cTn id="77" presetID="1" presetClass="entr" presetSubtype="0" fill="hold" grpId="0" nodeType="with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fade">
                                      <p:cBhvr>
                                        <p:cTn id="83" dur="500"/>
                                        <p:tgtEl>
                                          <p:spTgt spid="19"/>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24"/>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6"/>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4" presetClass="entr" presetSubtype="16" fill="hold" nodeType="click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box(in)">
                                      <p:cBhvr>
                                        <p:cTn id="96" dur="500"/>
                                        <p:tgtEl>
                                          <p:spTgt spid="25"/>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nodeType="click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blinds(horizontal)">
                                      <p:cBhvr>
                                        <p:cTn id="101" dur="500"/>
                                        <p:tgtEl>
                                          <p:spTgt spid="27"/>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nodeType="clickEffect">
                                  <p:stCondLst>
                                    <p:cond delay="0"/>
                                  </p:stCondLst>
                                  <p:childTnLst>
                                    <p:set>
                                      <p:cBhvr>
                                        <p:cTn id="105" dur="1" fill="hold">
                                          <p:stCondLst>
                                            <p:cond delay="0"/>
                                          </p:stCondLst>
                                        </p:cTn>
                                        <p:tgtEl>
                                          <p:spTgt spid="26"/>
                                        </p:tgtEl>
                                        <p:attrNameLst>
                                          <p:attrName>style.visibility</p:attrName>
                                        </p:attrNameLst>
                                      </p:cBhvr>
                                      <p:to>
                                        <p:strVal val="visible"/>
                                      </p:to>
                                    </p:set>
                                    <p:animEffect transition="in" filter="blinds(horizontal)">
                                      <p:cBhvr>
                                        <p:cTn id="10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build="allAtOnce"/>
      <p:bldP spid="11" grpId="0"/>
      <p:bldP spid="16" grpId="0" animBg="1"/>
      <p:bldP spid="17" grpId="0"/>
      <p:bldP spid="19" grpId="0"/>
      <p:bldP spid="20" grpId="0"/>
      <p:bldP spid="21" grpId="0"/>
      <p:bldP spid="22" grpId="0"/>
      <p:bldP spid="23" grpId="0"/>
      <p:bldP spid="24" grpId="0"/>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33"/>
        <p:cNvGrpSpPr/>
        <p:nvPr/>
      </p:nvGrpSpPr>
      <p:grpSpPr>
        <a:xfrm>
          <a:off x="0" y="0"/>
          <a:ext cx="0" cy="0"/>
          <a:chOff x="0" y="0"/>
          <a:chExt cx="0" cy="0"/>
        </a:xfrm>
      </p:grpSpPr>
      <p:grpSp>
        <p:nvGrpSpPr>
          <p:cNvPr id="2835" name="Google Shape;2835;p54"/>
          <p:cNvGrpSpPr/>
          <p:nvPr/>
        </p:nvGrpSpPr>
        <p:grpSpPr>
          <a:xfrm>
            <a:off x="63827" y="2386181"/>
            <a:ext cx="4651619" cy="4244079"/>
            <a:chOff x="4890150" y="3184450"/>
            <a:chExt cx="1928400" cy="1751500"/>
          </a:xfrm>
        </p:grpSpPr>
        <p:sp>
          <p:nvSpPr>
            <p:cNvPr id="2836" name="Google Shape;2836;p54"/>
            <p:cNvSpPr/>
            <p:nvPr/>
          </p:nvSpPr>
          <p:spPr>
            <a:xfrm>
              <a:off x="4935000" y="3184450"/>
              <a:ext cx="1870000" cy="1751500"/>
            </a:xfrm>
            <a:custGeom>
              <a:avLst/>
              <a:gdLst/>
              <a:ahLst/>
              <a:cxnLst/>
              <a:rect l="l" t="t" r="r" b="b"/>
              <a:pathLst>
                <a:path w="74800" h="70060" extrusionOk="0">
                  <a:moveTo>
                    <a:pt x="25007" y="20131"/>
                  </a:moveTo>
                  <a:cubicBezTo>
                    <a:pt x="25041" y="20131"/>
                    <a:pt x="25075" y="20148"/>
                    <a:pt x="25109" y="20182"/>
                  </a:cubicBezTo>
                  <a:cubicBezTo>
                    <a:pt x="25464" y="20368"/>
                    <a:pt x="25803" y="20639"/>
                    <a:pt x="26176" y="20944"/>
                  </a:cubicBezTo>
                  <a:cubicBezTo>
                    <a:pt x="26379" y="21113"/>
                    <a:pt x="26599" y="21283"/>
                    <a:pt x="26819" y="21452"/>
                  </a:cubicBezTo>
                  <a:cubicBezTo>
                    <a:pt x="27157" y="21672"/>
                    <a:pt x="27547" y="21909"/>
                    <a:pt x="27987" y="22146"/>
                  </a:cubicBezTo>
                  <a:cubicBezTo>
                    <a:pt x="28224" y="22586"/>
                    <a:pt x="28495" y="23010"/>
                    <a:pt x="28800" y="23416"/>
                  </a:cubicBezTo>
                  <a:cubicBezTo>
                    <a:pt x="28766" y="23653"/>
                    <a:pt x="28732" y="23992"/>
                    <a:pt x="28715" y="24364"/>
                  </a:cubicBezTo>
                  <a:cubicBezTo>
                    <a:pt x="28089" y="23755"/>
                    <a:pt x="27479" y="23196"/>
                    <a:pt x="26937" y="22739"/>
                  </a:cubicBezTo>
                  <a:cubicBezTo>
                    <a:pt x="26192" y="22095"/>
                    <a:pt x="25549" y="21554"/>
                    <a:pt x="25244" y="21063"/>
                  </a:cubicBezTo>
                  <a:lnTo>
                    <a:pt x="25194" y="20995"/>
                  </a:lnTo>
                  <a:cubicBezTo>
                    <a:pt x="25075" y="20809"/>
                    <a:pt x="24872" y="20521"/>
                    <a:pt x="24770" y="20284"/>
                  </a:cubicBezTo>
                  <a:lnTo>
                    <a:pt x="25007" y="20131"/>
                  </a:lnTo>
                  <a:close/>
                  <a:moveTo>
                    <a:pt x="50183" y="33659"/>
                  </a:moveTo>
                  <a:cubicBezTo>
                    <a:pt x="50302" y="33930"/>
                    <a:pt x="50505" y="34201"/>
                    <a:pt x="50809" y="34438"/>
                  </a:cubicBezTo>
                  <a:cubicBezTo>
                    <a:pt x="50759" y="34692"/>
                    <a:pt x="50759" y="34996"/>
                    <a:pt x="50843" y="35335"/>
                  </a:cubicBezTo>
                  <a:cubicBezTo>
                    <a:pt x="51182" y="36740"/>
                    <a:pt x="52604" y="36791"/>
                    <a:pt x="53738" y="36825"/>
                  </a:cubicBezTo>
                  <a:cubicBezTo>
                    <a:pt x="54805" y="36876"/>
                    <a:pt x="55889" y="36893"/>
                    <a:pt x="56735" y="37621"/>
                  </a:cubicBezTo>
                  <a:cubicBezTo>
                    <a:pt x="56871" y="37739"/>
                    <a:pt x="57074" y="37807"/>
                    <a:pt x="57260" y="37824"/>
                  </a:cubicBezTo>
                  <a:cubicBezTo>
                    <a:pt x="57328" y="37841"/>
                    <a:pt x="57378" y="37875"/>
                    <a:pt x="57446" y="37909"/>
                  </a:cubicBezTo>
                  <a:cubicBezTo>
                    <a:pt x="57429" y="38010"/>
                    <a:pt x="57429" y="38129"/>
                    <a:pt x="57412" y="38230"/>
                  </a:cubicBezTo>
                  <a:lnTo>
                    <a:pt x="57412" y="38264"/>
                  </a:lnTo>
                  <a:cubicBezTo>
                    <a:pt x="57362" y="38721"/>
                    <a:pt x="57277" y="39161"/>
                    <a:pt x="57209" y="39618"/>
                  </a:cubicBezTo>
                  <a:lnTo>
                    <a:pt x="57209" y="39669"/>
                  </a:lnTo>
                  <a:cubicBezTo>
                    <a:pt x="57175" y="39923"/>
                    <a:pt x="57125" y="40160"/>
                    <a:pt x="57074" y="40414"/>
                  </a:cubicBezTo>
                  <a:cubicBezTo>
                    <a:pt x="56329" y="39602"/>
                    <a:pt x="55381" y="38907"/>
                    <a:pt x="54280" y="38349"/>
                  </a:cubicBezTo>
                  <a:cubicBezTo>
                    <a:pt x="54145" y="38298"/>
                    <a:pt x="54026" y="38264"/>
                    <a:pt x="53891" y="38264"/>
                  </a:cubicBezTo>
                  <a:cubicBezTo>
                    <a:pt x="53772" y="38264"/>
                    <a:pt x="53620" y="38315"/>
                    <a:pt x="53518" y="38383"/>
                  </a:cubicBezTo>
                  <a:cubicBezTo>
                    <a:pt x="53281" y="38501"/>
                    <a:pt x="53112" y="38738"/>
                    <a:pt x="53061" y="38992"/>
                  </a:cubicBezTo>
                  <a:cubicBezTo>
                    <a:pt x="53010" y="39398"/>
                    <a:pt x="52519" y="42954"/>
                    <a:pt x="54111" y="44918"/>
                  </a:cubicBezTo>
                  <a:cubicBezTo>
                    <a:pt x="54500" y="45426"/>
                    <a:pt x="55042" y="45781"/>
                    <a:pt x="55635" y="45967"/>
                  </a:cubicBezTo>
                  <a:cubicBezTo>
                    <a:pt x="55482" y="46425"/>
                    <a:pt x="55330" y="46865"/>
                    <a:pt x="55178" y="47288"/>
                  </a:cubicBezTo>
                  <a:cubicBezTo>
                    <a:pt x="55093" y="47288"/>
                    <a:pt x="54991" y="47305"/>
                    <a:pt x="54907" y="47305"/>
                  </a:cubicBezTo>
                  <a:cubicBezTo>
                    <a:pt x="54483" y="46475"/>
                    <a:pt x="54026" y="45629"/>
                    <a:pt x="53552" y="44816"/>
                  </a:cubicBezTo>
                  <a:cubicBezTo>
                    <a:pt x="53349" y="44427"/>
                    <a:pt x="53129" y="44054"/>
                    <a:pt x="52926" y="43648"/>
                  </a:cubicBezTo>
                  <a:cubicBezTo>
                    <a:pt x="51351" y="40770"/>
                    <a:pt x="50014" y="38941"/>
                    <a:pt x="48219" y="38501"/>
                  </a:cubicBezTo>
                  <a:lnTo>
                    <a:pt x="48219" y="37790"/>
                  </a:lnTo>
                  <a:cubicBezTo>
                    <a:pt x="49387" y="36994"/>
                    <a:pt x="49980" y="35589"/>
                    <a:pt x="49878" y="34505"/>
                  </a:cubicBezTo>
                  <a:cubicBezTo>
                    <a:pt x="49878" y="34455"/>
                    <a:pt x="49844" y="34404"/>
                    <a:pt x="49844" y="34353"/>
                  </a:cubicBezTo>
                  <a:cubicBezTo>
                    <a:pt x="49946" y="34167"/>
                    <a:pt x="50081" y="33930"/>
                    <a:pt x="50183" y="33659"/>
                  </a:cubicBezTo>
                  <a:close/>
                  <a:moveTo>
                    <a:pt x="10786" y="50573"/>
                  </a:moveTo>
                  <a:cubicBezTo>
                    <a:pt x="11023" y="51081"/>
                    <a:pt x="11310" y="51555"/>
                    <a:pt x="11666" y="51995"/>
                  </a:cubicBezTo>
                  <a:lnTo>
                    <a:pt x="11649" y="51995"/>
                  </a:lnTo>
                  <a:cubicBezTo>
                    <a:pt x="11124" y="51995"/>
                    <a:pt x="10566" y="52266"/>
                    <a:pt x="10091" y="52740"/>
                  </a:cubicBezTo>
                  <a:cubicBezTo>
                    <a:pt x="10515" y="52062"/>
                    <a:pt x="10786" y="51334"/>
                    <a:pt x="10786" y="50573"/>
                  </a:cubicBezTo>
                  <a:close/>
                  <a:moveTo>
                    <a:pt x="9380" y="53637"/>
                  </a:moveTo>
                  <a:cubicBezTo>
                    <a:pt x="9160" y="54043"/>
                    <a:pt x="8940" y="54500"/>
                    <a:pt x="8822" y="55008"/>
                  </a:cubicBezTo>
                  <a:cubicBezTo>
                    <a:pt x="8754" y="54907"/>
                    <a:pt x="8669" y="54771"/>
                    <a:pt x="8602" y="54670"/>
                  </a:cubicBezTo>
                  <a:lnTo>
                    <a:pt x="8602" y="54382"/>
                  </a:lnTo>
                  <a:cubicBezTo>
                    <a:pt x="8872" y="54145"/>
                    <a:pt x="9160" y="53891"/>
                    <a:pt x="9380" y="53637"/>
                  </a:cubicBezTo>
                  <a:close/>
                  <a:moveTo>
                    <a:pt x="13342" y="53485"/>
                  </a:moveTo>
                  <a:lnTo>
                    <a:pt x="13342" y="53485"/>
                  </a:lnTo>
                  <a:cubicBezTo>
                    <a:pt x="13444" y="53552"/>
                    <a:pt x="13545" y="53637"/>
                    <a:pt x="13664" y="53705"/>
                  </a:cubicBezTo>
                  <a:cubicBezTo>
                    <a:pt x="14121" y="54145"/>
                    <a:pt x="14680" y="54517"/>
                    <a:pt x="15272" y="54839"/>
                  </a:cubicBezTo>
                  <a:cubicBezTo>
                    <a:pt x="14747" y="55059"/>
                    <a:pt x="14273" y="55499"/>
                    <a:pt x="13901" y="56126"/>
                  </a:cubicBezTo>
                  <a:cubicBezTo>
                    <a:pt x="13190" y="57379"/>
                    <a:pt x="12817" y="59597"/>
                    <a:pt x="13935" y="61967"/>
                  </a:cubicBezTo>
                  <a:lnTo>
                    <a:pt x="13681" y="61798"/>
                  </a:lnTo>
                  <a:lnTo>
                    <a:pt x="13105" y="61408"/>
                  </a:lnTo>
                  <a:cubicBezTo>
                    <a:pt x="12276" y="60782"/>
                    <a:pt x="11717" y="60189"/>
                    <a:pt x="11361" y="59563"/>
                  </a:cubicBezTo>
                  <a:cubicBezTo>
                    <a:pt x="11141" y="59156"/>
                    <a:pt x="10955" y="58750"/>
                    <a:pt x="10735" y="58378"/>
                  </a:cubicBezTo>
                  <a:cubicBezTo>
                    <a:pt x="12479" y="57429"/>
                    <a:pt x="13952" y="55736"/>
                    <a:pt x="13359" y="53552"/>
                  </a:cubicBezTo>
                  <a:cubicBezTo>
                    <a:pt x="13359" y="53535"/>
                    <a:pt x="13342" y="53502"/>
                    <a:pt x="13342" y="53485"/>
                  </a:cubicBezTo>
                  <a:close/>
                  <a:moveTo>
                    <a:pt x="16525" y="61831"/>
                  </a:moveTo>
                  <a:cubicBezTo>
                    <a:pt x="16542" y="62458"/>
                    <a:pt x="16610" y="63017"/>
                    <a:pt x="16661" y="63524"/>
                  </a:cubicBezTo>
                  <a:cubicBezTo>
                    <a:pt x="16610" y="63457"/>
                    <a:pt x="16559" y="63355"/>
                    <a:pt x="16491" y="63237"/>
                  </a:cubicBezTo>
                  <a:lnTo>
                    <a:pt x="16474" y="63220"/>
                  </a:lnTo>
                  <a:cubicBezTo>
                    <a:pt x="16440" y="63152"/>
                    <a:pt x="16407" y="63101"/>
                    <a:pt x="16390" y="63034"/>
                  </a:cubicBezTo>
                  <a:cubicBezTo>
                    <a:pt x="16373" y="62983"/>
                    <a:pt x="16356" y="62932"/>
                    <a:pt x="16322" y="62881"/>
                  </a:cubicBezTo>
                  <a:cubicBezTo>
                    <a:pt x="16271" y="62729"/>
                    <a:pt x="16203" y="62559"/>
                    <a:pt x="16136" y="62390"/>
                  </a:cubicBezTo>
                  <a:cubicBezTo>
                    <a:pt x="16237" y="62221"/>
                    <a:pt x="16390" y="62035"/>
                    <a:pt x="16525" y="61831"/>
                  </a:cubicBezTo>
                  <a:close/>
                  <a:moveTo>
                    <a:pt x="33845" y="1"/>
                  </a:moveTo>
                  <a:cubicBezTo>
                    <a:pt x="33388" y="1"/>
                    <a:pt x="32897" y="18"/>
                    <a:pt x="32457" y="69"/>
                  </a:cubicBezTo>
                  <a:cubicBezTo>
                    <a:pt x="28800" y="340"/>
                    <a:pt x="25549" y="2219"/>
                    <a:pt x="23975" y="4978"/>
                  </a:cubicBezTo>
                  <a:cubicBezTo>
                    <a:pt x="23230" y="6265"/>
                    <a:pt x="22705" y="7789"/>
                    <a:pt x="22400" y="9499"/>
                  </a:cubicBezTo>
                  <a:cubicBezTo>
                    <a:pt x="22366" y="9719"/>
                    <a:pt x="22315" y="10515"/>
                    <a:pt x="22248" y="11920"/>
                  </a:cubicBezTo>
                  <a:cubicBezTo>
                    <a:pt x="22231" y="12411"/>
                    <a:pt x="22214" y="12783"/>
                    <a:pt x="22214" y="13105"/>
                  </a:cubicBezTo>
                  <a:lnTo>
                    <a:pt x="20301" y="14798"/>
                  </a:lnTo>
                  <a:cubicBezTo>
                    <a:pt x="20081" y="15001"/>
                    <a:pt x="19962" y="15323"/>
                    <a:pt x="20047" y="15628"/>
                  </a:cubicBezTo>
                  <a:cubicBezTo>
                    <a:pt x="19911" y="15899"/>
                    <a:pt x="19759" y="16220"/>
                    <a:pt x="19657" y="16508"/>
                  </a:cubicBezTo>
                  <a:cubicBezTo>
                    <a:pt x="19369" y="17287"/>
                    <a:pt x="19285" y="18049"/>
                    <a:pt x="19200" y="18794"/>
                  </a:cubicBezTo>
                  <a:cubicBezTo>
                    <a:pt x="19149" y="19386"/>
                    <a:pt x="19082" y="19945"/>
                    <a:pt x="18929" y="20453"/>
                  </a:cubicBezTo>
                  <a:cubicBezTo>
                    <a:pt x="18591" y="21604"/>
                    <a:pt x="18608" y="22840"/>
                    <a:pt x="18608" y="24008"/>
                  </a:cubicBezTo>
                  <a:lnTo>
                    <a:pt x="18608" y="24652"/>
                  </a:lnTo>
                  <a:cubicBezTo>
                    <a:pt x="18608" y="28038"/>
                    <a:pt x="18083" y="31136"/>
                    <a:pt x="16999" y="34116"/>
                  </a:cubicBezTo>
                  <a:cubicBezTo>
                    <a:pt x="16153" y="35775"/>
                    <a:pt x="15221" y="37248"/>
                    <a:pt x="14426" y="38535"/>
                  </a:cubicBezTo>
                  <a:cubicBezTo>
                    <a:pt x="14290" y="37892"/>
                    <a:pt x="14155" y="37434"/>
                    <a:pt x="14121" y="37401"/>
                  </a:cubicBezTo>
                  <a:cubicBezTo>
                    <a:pt x="14036" y="37147"/>
                    <a:pt x="13850" y="36927"/>
                    <a:pt x="13579" y="36842"/>
                  </a:cubicBezTo>
                  <a:cubicBezTo>
                    <a:pt x="13495" y="36825"/>
                    <a:pt x="13410" y="36808"/>
                    <a:pt x="13325" y="36808"/>
                  </a:cubicBezTo>
                  <a:cubicBezTo>
                    <a:pt x="13156" y="36808"/>
                    <a:pt x="12987" y="36876"/>
                    <a:pt x="12834" y="36977"/>
                  </a:cubicBezTo>
                  <a:cubicBezTo>
                    <a:pt x="11818" y="37688"/>
                    <a:pt x="10989" y="38535"/>
                    <a:pt x="10430" y="39449"/>
                  </a:cubicBezTo>
                  <a:cubicBezTo>
                    <a:pt x="10430" y="39449"/>
                    <a:pt x="10430" y="39432"/>
                    <a:pt x="10396" y="39432"/>
                  </a:cubicBezTo>
                  <a:cubicBezTo>
                    <a:pt x="10312" y="39195"/>
                    <a:pt x="10227" y="38958"/>
                    <a:pt x="10142" y="38755"/>
                  </a:cubicBezTo>
                  <a:lnTo>
                    <a:pt x="10125" y="38704"/>
                  </a:lnTo>
                  <a:cubicBezTo>
                    <a:pt x="10024" y="38416"/>
                    <a:pt x="9939" y="38146"/>
                    <a:pt x="9854" y="37858"/>
                  </a:cubicBezTo>
                  <a:cubicBezTo>
                    <a:pt x="9973" y="37756"/>
                    <a:pt x="10091" y="37604"/>
                    <a:pt x="10142" y="37485"/>
                  </a:cubicBezTo>
                  <a:cubicBezTo>
                    <a:pt x="10227" y="37316"/>
                    <a:pt x="10295" y="37147"/>
                    <a:pt x="10295" y="36994"/>
                  </a:cubicBezTo>
                  <a:cubicBezTo>
                    <a:pt x="10955" y="35809"/>
                    <a:pt x="11446" y="33540"/>
                    <a:pt x="10803" y="32084"/>
                  </a:cubicBezTo>
                  <a:cubicBezTo>
                    <a:pt x="10481" y="31373"/>
                    <a:pt x="9922" y="30899"/>
                    <a:pt x="9211" y="30747"/>
                  </a:cubicBezTo>
                  <a:cubicBezTo>
                    <a:pt x="8839" y="30239"/>
                    <a:pt x="8314" y="29934"/>
                    <a:pt x="7806" y="29934"/>
                  </a:cubicBezTo>
                  <a:cubicBezTo>
                    <a:pt x="7586" y="29934"/>
                    <a:pt x="6672" y="29985"/>
                    <a:pt x="6384" y="31238"/>
                  </a:cubicBezTo>
                  <a:cubicBezTo>
                    <a:pt x="5774" y="31475"/>
                    <a:pt x="5368" y="31966"/>
                    <a:pt x="5215" y="32609"/>
                  </a:cubicBezTo>
                  <a:cubicBezTo>
                    <a:pt x="4928" y="34014"/>
                    <a:pt x="5977" y="35961"/>
                    <a:pt x="7196" y="37180"/>
                  </a:cubicBezTo>
                  <a:cubicBezTo>
                    <a:pt x="7230" y="37316"/>
                    <a:pt x="7264" y="37418"/>
                    <a:pt x="7332" y="37519"/>
                  </a:cubicBezTo>
                  <a:cubicBezTo>
                    <a:pt x="7416" y="37671"/>
                    <a:pt x="7518" y="37773"/>
                    <a:pt x="7653" y="37909"/>
                  </a:cubicBezTo>
                  <a:cubicBezTo>
                    <a:pt x="7552" y="37909"/>
                    <a:pt x="7416" y="37892"/>
                    <a:pt x="7281" y="37892"/>
                  </a:cubicBezTo>
                  <a:cubicBezTo>
                    <a:pt x="6282" y="37892"/>
                    <a:pt x="5385" y="38162"/>
                    <a:pt x="5334" y="38162"/>
                  </a:cubicBezTo>
                  <a:cubicBezTo>
                    <a:pt x="4911" y="38281"/>
                    <a:pt x="4657" y="38738"/>
                    <a:pt x="4775" y="39178"/>
                  </a:cubicBezTo>
                  <a:cubicBezTo>
                    <a:pt x="5080" y="40431"/>
                    <a:pt x="7874" y="42480"/>
                    <a:pt x="9347" y="42581"/>
                  </a:cubicBezTo>
                  <a:cubicBezTo>
                    <a:pt x="9313" y="43665"/>
                    <a:pt x="9736" y="44511"/>
                    <a:pt x="10413" y="44884"/>
                  </a:cubicBezTo>
                  <a:cubicBezTo>
                    <a:pt x="10498" y="45087"/>
                    <a:pt x="10616" y="45256"/>
                    <a:pt x="10701" y="45426"/>
                  </a:cubicBezTo>
                  <a:cubicBezTo>
                    <a:pt x="10312" y="46712"/>
                    <a:pt x="10193" y="47898"/>
                    <a:pt x="10362" y="48981"/>
                  </a:cubicBezTo>
                  <a:cubicBezTo>
                    <a:pt x="10295" y="48896"/>
                    <a:pt x="10244" y="48778"/>
                    <a:pt x="10193" y="48693"/>
                  </a:cubicBezTo>
                  <a:cubicBezTo>
                    <a:pt x="9550" y="47813"/>
                    <a:pt x="8872" y="47627"/>
                    <a:pt x="8432" y="47627"/>
                  </a:cubicBezTo>
                  <a:cubicBezTo>
                    <a:pt x="7704" y="47627"/>
                    <a:pt x="7061" y="48067"/>
                    <a:pt x="6604" y="48863"/>
                  </a:cubicBezTo>
                  <a:cubicBezTo>
                    <a:pt x="6418" y="49201"/>
                    <a:pt x="6265" y="49591"/>
                    <a:pt x="6164" y="50031"/>
                  </a:cubicBezTo>
                  <a:cubicBezTo>
                    <a:pt x="5588" y="48761"/>
                    <a:pt x="4657" y="47559"/>
                    <a:pt x="3184" y="47559"/>
                  </a:cubicBezTo>
                  <a:cubicBezTo>
                    <a:pt x="2777" y="47559"/>
                    <a:pt x="2354" y="47661"/>
                    <a:pt x="1931" y="47847"/>
                  </a:cubicBezTo>
                  <a:cubicBezTo>
                    <a:pt x="915" y="48321"/>
                    <a:pt x="712" y="48998"/>
                    <a:pt x="729" y="49455"/>
                  </a:cubicBezTo>
                  <a:cubicBezTo>
                    <a:pt x="763" y="50962"/>
                    <a:pt x="3268" y="52333"/>
                    <a:pt x="5453" y="53265"/>
                  </a:cubicBezTo>
                  <a:cubicBezTo>
                    <a:pt x="5537" y="53400"/>
                    <a:pt x="5639" y="53519"/>
                    <a:pt x="5723" y="53671"/>
                  </a:cubicBezTo>
                  <a:cubicBezTo>
                    <a:pt x="4995" y="53298"/>
                    <a:pt x="4149" y="53078"/>
                    <a:pt x="3252" y="53078"/>
                  </a:cubicBezTo>
                  <a:cubicBezTo>
                    <a:pt x="1812" y="53078"/>
                    <a:pt x="661" y="53637"/>
                    <a:pt x="323" y="54484"/>
                  </a:cubicBezTo>
                  <a:cubicBezTo>
                    <a:pt x="204" y="54771"/>
                    <a:pt x="1" y="55533"/>
                    <a:pt x="814" y="56312"/>
                  </a:cubicBezTo>
                  <a:cubicBezTo>
                    <a:pt x="1558" y="57040"/>
                    <a:pt x="2591" y="57396"/>
                    <a:pt x="3878" y="57396"/>
                  </a:cubicBezTo>
                  <a:cubicBezTo>
                    <a:pt x="4962" y="57396"/>
                    <a:pt x="5994" y="57142"/>
                    <a:pt x="6604" y="56955"/>
                  </a:cubicBezTo>
                  <a:cubicBezTo>
                    <a:pt x="6655" y="56972"/>
                    <a:pt x="6672" y="56989"/>
                    <a:pt x="6722" y="56989"/>
                  </a:cubicBezTo>
                  <a:cubicBezTo>
                    <a:pt x="6841" y="57057"/>
                    <a:pt x="6993" y="57142"/>
                    <a:pt x="7112" y="57209"/>
                  </a:cubicBezTo>
                  <a:lnTo>
                    <a:pt x="8195" y="57751"/>
                  </a:lnTo>
                  <a:cubicBezTo>
                    <a:pt x="8365" y="58090"/>
                    <a:pt x="8551" y="58428"/>
                    <a:pt x="8720" y="58801"/>
                  </a:cubicBezTo>
                  <a:cubicBezTo>
                    <a:pt x="8094" y="58598"/>
                    <a:pt x="7416" y="58513"/>
                    <a:pt x="6858" y="58513"/>
                  </a:cubicBezTo>
                  <a:cubicBezTo>
                    <a:pt x="5723" y="58513"/>
                    <a:pt x="4860" y="58902"/>
                    <a:pt x="4437" y="59580"/>
                  </a:cubicBezTo>
                  <a:cubicBezTo>
                    <a:pt x="4183" y="60003"/>
                    <a:pt x="3963" y="60748"/>
                    <a:pt x="4538" y="61815"/>
                  </a:cubicBezTo>
                  <a:cubicBezTo>
                    <a:pt x="5215" y="63135"/>
                    <a:pt x="6231" y="63406"/>
                    <a:pt x="6976" y="63406"/>
                  </a:cubicBezTo>
                  <a:cubicBezTo>
                    <a:pt x="8331" y="63406"/>
                    <a:pt x="9685" y="62458"/>
                    <a:pt x="10464" y="61798"/>
                  </a:cubicBezTo>
                  <a:cubicBezTo>
                    <a:pt x="10633" y="61984"/>
                    <a:pt x="10803" y="62187"/>
                    <a:pt x="11006" y="62373"/>
                  </a:cubicBezTo>
                  <a:cubicBezTo>
                    <a:pt x="10108" y="62526"/>
                    <a:pt x="9194" y="62949"/>
                    <a:pt x="8872" y="63745"/>
                  </a:cubicBezTo>
                  <a:cubicBezTo>
                    <a:pt x="8771" y="64066"/>
                    <a:pt x="8602" y="64862"/>
                    <a:pt x="9550" y="65692"/>
                  </a:cubicBezTo>
                  <a:cubicBezTo>
                    <a:pt x="10058" y="66132"/>
                    <a:pt x="10633" y="66369"/>
                    <a:pt x="11243" y="66369"/>
                  </a:cubicBezTo>
                  <a:cubicBezTo>
                    <a:pt x="12529" y="66369"/>
                    <a:pt x="13579" y="65353"/>
                    <a:pt x="14121" y="64659"/>
                  </a:cubicBezTo>
                  <a:cubicBezTo>
                    <a:pt x="14189" y="64659"/>
                    <a:pt x="14256" y="64659"/>
                    <a:pt x="14307" y="64642"/>
                  </a:cubicBezTo>
                  <a:lnTo>
                    <a:pt x="14595" y="64777"/>
                  </a:lnTo>
                  <a:cubicBezTo>
                    <a:pt x="15492" y="65251"/>
                    <a:pt x="16407" y="65692"/>
                    <a:pt x="17236" y="66098"/>
                  </a:cubicBezTo>
                  <a:cubicBezTo>
                    <a:pt x="18320" y="69382"/>
                    <a:pt x="20775" y="70060"/>
                    <a:pt x="24330" y="70060"/>
                  </a:cubicBezTo>
                  <a:cubicBezTo>
                    <a:pt x="25820" y="70060"/>
                    <a:pt x="27632" y="69941"/>
                    <a:pt x="29714" y="69806"/>
                  </a:cubicBezTo>
                  <a:cubicBezTo>
                    <a:pt x="32880" y="69586"/>
                    <a:pt x="36808" y="69332"/>
                    <a:pt x="41718" y="69332"/>
                  </a:cubicBezTo>
                  <a:lnTo>
                    <a:pt x="44003" y="69332"/>
                  </a:lnTo>
                  <a:cubicBezTo>
                    <a:pt x="44223" y="69332"/>
                    <a:pt x="44427" y="69247"/>
                    <a:pt x="44579" y="69129"/>
                  </a:cubicBezTo>
                  <a:cubicBezTo>
                    <a:pt x="47034" y="68671"/>
                    <a:pt x="48371" y="67469"/>
                    <a:pt x="48727" y="65336"/>
                  </a:cubicBezTo>
                  <a:cubicBezTo>
                    <a:pt x="49472" y="65505"/>
                    <a:pt x="50200" y="65573"/>
                    <a:pt x="50962" y="65573"/>
                  </a:cubicBezTo>
                  <a:cubicBezTo>
                    <a:pt x="52028" y="65573"/>
                    <a:pt x="53112" y="65404"/>
                    <a:pt x="54145" y="65082"/>
                  </a:cubicBezTo>
                  <a:cubicBezTo>
                    <a:pt x="56752" y="64269"/>
                    <a:pt x="58123" y="61391"/>
                    <a:pt x="57819" y="57785"/>
                  </a:cubicBezTo>
                  <a:lnTo>
                    <a:pt x="57819" y="57785"/>
                  </a:lnTo>
                  <a:cubicBezTo>
                    <a:pt x="57886" y="57802"/>
                    <a:pt x="57937" y="57802"/>
                    <a:pt x="57988" y="57802"/>
                  </a:cubicBezTo>
                  <a:cubicBezTo>
                    <a:pt x="58056" y="57802"/>
                    <a:pt x="58140" y="57802"/>
                    <a:pt x="58208" y="57785"/>
                  </a:cubicBezTo>
                  <a:cubicBezTo>
                    <a:pt x="58716" y="57650"/>
                    <a:pt x="59224" y="57531"/>
                    <a:pt x="59749" y="57396"/>
                  </a:cubicBezTo>
                  <a:cubicBezTo>
                    <a:pt x="60663" y="57159"/>
                    <a:pt x="61594" y="56955"/>
                    <a:pt x="62525" y="56685"/>
                  </a:cubicBezTo>
                  <a:lnTo>
                    <a:pt x="62644" y="56634"/>
                  </a:lnTo>
                  <a:cubicBezTo>
                    <a:pt x="63033" y="57328"/>
                    <a:pt x="63778" y="58327"/>
                    <a:pt x="64930" y="58327"/>
                  </a:cubicBezTo>
                  <a:cubicBezTo>
                    <a:pt x="65302" y="58327"/>
                    <a:pt x="65658" y="58225"/>
                    <a:pt x="66013" y="58039"/>
                  </a:cubicBezTo>
                  <a:cubicBezTo>
                    <a:pt x="67046" y="57446"/>
                    <a:pt x="66927" y="56617"/>
                    <a:pt x="66860" y="56363"/>
                  </a:cubicBezTo>
                  <a:cubicBezTo>
                    <a:pt x="66843" y="56312"/>
                    <a:pt x="66843" y="56278"/>
                    <a:pt x="66826" y="56210"/>
                  </a:cubicBezTo>
                  <a:lnTo>
                    <a:pt x="66826" y="56210"/>
                  </a:lnTo>
                  <a:cubicBezTo>
                    <a:pt x="67300" y="56566"/>
                    <a:pt x="67859" y="56820"/>
                    <a:pt x="68468" y="56820"/>
                  </a:cubicBezTo>
                  <a:cubicBezTo>
                    <a:pt x="68942" y="56820"/>
                    <a:pt x="69619" y="56685"/>
                    <a:pt x="70229" y="55923"/>
                  </a:cubicBezTo>
                  <a:cubicBezTo>
                    <a:pt x="70940" y="55025"/>
                    <a:pt x="70771" y="54314"/>
                    <a:pt x="70601" y="53976"/>
                  </a:cubicBezTo>
                  <a:cubicBezTo>
                    <a:pt x="70246" y="53231"/>
                    <a:pt x="69281" y="52790"/>
                    <a:pt x="68011" y="52757"/>
                  </a:cubicBezTo>
                  <a:cubicBezTo>
                    <a:pt x="68062" y="52706"/>
                    <a:pt x="68112" y="52638"/>
                    <a:pt x="68180" y="52553"/>
                  </a:cubicBezTo>
                  <a:lnTo>
                    <a:pt x="69247" y="52232"/>
                  </a:lnTo>
                  <a:cubicBezTo>
                    <a:pt x="69873" y="52553"/>
                    <a:pt x="70923" y="53011"/>
                    <a:pt x="72006" y="53011"/>
                  </a:cubicBezTo>
                  <a:cubicBezTo>
                    <a:pt x="72616" y="53011"/>
                    <a:pt x="73175" y="52875"/>
                    <a:pt x="73632" y="52570"/>
                  </a:cubicBezTo>
                  <a:cubicBezTo>
                    <a:pt x="74241" y="52164"/>
                    <a:pt x="74495" y="51571"/>
                    <a:pt x="74326" y="50962"/>
                  </a:cubicBezTo>
                  <a:cubicBezTo>
                    <a:pt x="74072" y="50115"/>
                    <a:pt x="73039" y="49591"/>
                    <a:pt x="72023" y="49438"/>
                  </a:cubicBezTo>
                  <a:cubicBezTo>
                    <a:pt x="73700" y="48947"/>
                    <a:pt x="74631" y="48321"/>
                    <a:pt x="74800" y="47559"/>
                  </a:cubicBezTo>
                  <a:cubicBezTo>
                    <a:pt x="74783" y="47237"/>
                    <a:pt x="74800" y="46611"/>
                    <a:pt x="74004" y="46018"/>
                  </a:cubicBezTo>
                  <a:cubicBezTo>
                    <a:pt x="73581" y="45697"/>
                    <a:pt x="73124" y="45544"/>
                    <a:pt x="72667" y="45544"/>
                  </a:cubicBezTo>
                  <a:cubicBezTo>
                    <a:pt x="71888" y="45544"/>
                    <a:pt x="71228" y="46018"/>
                    <a:pt x="70703" y="46577"/>
                  </a:cubicBezTo>
                  <a:cubicBezTo>
                    <a:pt x="70652" y="46357"/>
                    <a:pt x="70584" y="46137"/>
                    <a:pt x="70500" y="45951"/>
                  </a:cubicBezTo>
                  <a:cubicBezTo>
                    <a:pt x="70212" y="45273"/>
                    <a:pt x="69636" y="44867"/>
                    <a:pt x="69010" y="44867"/>
                  </a:cubicBezTo>
                  <a:cubicBezTo>
                    <a:pt x="68536" y="44867"/>
                    <a:pt x="68096" y="45053"/>
                    <a:pt x="67672" y="45460"/>
                  </a:cubicBezTo>
                  <a:cubicBezTo>
                    <a:pt x="66944" y="46137"/>
                    <a:pt x="66741" y="46949"/>
                    <a:pt x="66860" y="47762"/>
                  </a:cubicBezTo>
                  <a:cubicBezTo>
                    <a:pt x="66606" y="47593"/>
                    <a:pt x="66335" y="47508"/>
                    <a:pt x="66064" y="47508"/>
                  </a:cubicBezTo>
                  <a:cubicBezTo>
                    <a:pt x="65725" y="47508"/>
                    <a:pt x="65082" y="47644"/>
                    <a:pt x="64642" y="48524"/>
                  </a:cubicBezTo>
                  <a:cubicBezTo>
                    <a:pt x="63880" y="50031"/>
                    <a:pt x="64625" y="51487"/>
                    <a:pt x="65708" y="52486"/>
                  </a:cubicBezTo>
                  <a:cubicBezTo>
                    <a:pt x="65556" y="52672"/>
                    <a:pt x="65387" y="52875"/>
                    <a:pt x="65234" y="53061"/>
                  </a:cubicBezTo>
                  <a:cubicBezTo>
                    <a:pt x="64913" y="53434"/>
                    <a:pt x="64439" y="53756"/>
                    <a:pt x="63812" y="54060"/>
                  </a:cubicBezTo>
                  <a:cubicBezTo>
                    <a:pt x="64642" y="52570"/>
                    <a:pt x="64642" y="51013"/>
                    <a:pt x="64201" y="50014"/>
                  </a:cubicBezTo>
                  <a:cubicBezTo>
                    <a:pt x="63863" y="49252"/>
                    <a:pt x="63220" y="48778"/>
                    <a:pt x="62542" y="48778"/>
                  </a:cubicBezTo>
                  <a:cubicBezTo>
                    <a:pt x="62187" y="48778"/>
                    <a:pt x="61814" y="48913"/>
                    <a:pt x="61493" y="49167"/>
                  </a:cubicBezTo>
                  <a:cubicBezTo>
                    <a:pt x="59867" y="50352"/>
                    <a:pt x="60731" y="53078"/>
                    <a:pt x="61357" y="54517"/>
                  </a:cubicBezTo>
                  <a:cubicBezTo>
                    <a:pt x="61323" y="54585"/>
                    <a:pt x="61273" y="54670"/>
                    <a:pt x="61239" y="54704"/>
                  </a:cubicBezTo>
                  <a:cubicBezTo>
                    <a:pt x="61222" y="54738"/>
                    <a:pt x="61188" y="54771"/>
                    <a:pt x="61171" y="54788"/>
                  </a:cubicBezTo>
                  <a:cubicBezTo>
                    <a:pt x="61154" y="54839"/>
                    <a:pt x="61137" y="54856"/>
                    <a:pt x="61103" y="54873"/>
                  </a:cubicBezTo>
                  <a:lnTo>
                    <a:pt x="61086" y="54907"/>
                  </a:lnTo>
                  <a:cubicBezTo>
                    <a:pt x="61052" y="54958"/>
                    <a:pt x="60985" y="55008"/>
                    <a:pt x="60934" y="55042"/>
                  </a:cubicBezTo>
                  <a:cubicBezTo>
                    <a:pt x="60765" y="55093"/>
                    <a:pt x="60595" y="55161"/>
                    <a:pt x="60426" y="55195"/>
                  </a:cubicBezTo>
                  <a:cubicBezTo>
                    <a:pt x="59529" y="55466"/>
                    <a:pt x="58564" y="55770"/>
                    <a:pt x="57632" y="56126"/>
                  </a:cubicBezTo>
                  <a:cubicBezTo>
                    <a:pt x="57616" y="56126"/>
                    <a:pt x="57599" y="56143"/>
                    <a:pt x="57582" y="56177"/>
                  </a:cubicBezTo>
                  <a:cubicBezTo>
                    <a:pt x="57531" y="55940"/>
                    <a:pt x="57497" y="55719"/>
                    <a:pt x="57429" y="55499"/>
                  </a:cubicBezTo>
                  <a:cubicBezTo>
                    <a:pt x="57497" y="55466"/>
                    <a:pt x="57548" y="55449"/>
                    <a:pt x="57616" y="55415"/>
                  </a:cubicBezTo>
                  <a:cubicBezTo>
                    <a:pt x="58310" y="55076"/>
                    <a:pt x="58377" y="54585"/>
                    <a:pt x="58360" y="54331"/>
                  </a:cubicBezTo>
                  <a:cubicBezTo>
                    <a:pt x="58344" y="54162"/>
                    <a:pt x="58276" y="53993"/>
                    <a:pt x="58174" y="53857"/>
                  </a:cubicBezTo>
                  <a:cubicBezTo>
                    <a:pt x="58107" y="53772"/>
                    <a:pt x="58039" y="53722"/>
                    <a:pt x="58022" y="53688"/>
                  </a:cubicBezTo>
                  <a:cubicBezTo>
                    <a:pt x="58005" y="53671"/>
                    <a:pt x="57954" y="53654"/>
                    <a:pt x="57937" y="53637"/>
                  </a:cubicBezTo>
                  <a:cubicBezTo>
                    <a:pt x="57869" y="53586"/>
                    <a:pt x="57836" y="53552"/>
                    <a:pt x="57751" y="53519"/>
                  </a:cubicBezTo>
                  <a:lnTo>
                    <a:pt x="57717" y="53519"/>
                  </a:lnTo>
                  <a:cubicBezTo>
                    <a:pt x="57514" y="53417"/>
                    <a:pt x="57243" y="53332"/>
                    <a:pt x="56854" y="53265"/>
                  </a:cubicBezTo>
                  <a:cubicBezTo>
                    <a:pt x="56854" y="53095"/>
                    <a:pt x="56854" y="52926"/>
                    <a:pt x="56837" y="52757"/>
                  </a:cubicBezTo>
                  <a:cubicBezTo>
                    <a:pt x="57074" y="52672"/>
                    <a:pt x="57277" y="52587"/>
                    <a:pt x="57463" y="52503"/>
                  </a:cubicBezTo>
                  <a:cubicBezTo>
                    <a:pt x="58597" y="52062"/>
                    <a:pt x="58987" y="51775"/>
                    <a:pt x="59156" y="51351"/>
                  </a:cubicBezTo>
                  <a:cubicBezTo>
                    <a:pt x="59241" y="51097"/>
                    <a:pt x="59241" y="50843"/>
                    <a:pt x="59122" y="50590"/>
                  </a:cubicBezTo>
                  <a:cubicBezTo>
                    <a:pt x="59055" y="50454"/>
                    <a:pt x="58953" y="50336"/>
                    <a:pt x="58801" y="50217"/>
                  </a:cubicBezTo>
                  <a:cubicBezTo>
                    <a:pt x="58784" y="50200"/>
                    <a:pt x="58733" y="50183"/>
                    <a:pt x="58716" y="50166"/>
                  </a:cubicBezTo>
                  <a:cubicBezTo>
                    <a:pt x="58648" y="50115"/>
                    <a:pt x="58614" y="50099"/>
                    <a:pt x="58547" y="50082"/>
                  </a:cubicBezTo>
                  <a:cubicBezTo>
                    <a:pt x="58530" y="50048"/>
                    <a:pt x="58479" y="50048"/>
                    <a:pt x="58462" y="50031"/>
                  </a:cubicBezTo>
                  <a:cubicBezTo>
                    <a:pt x="58428" y="50014"/>
                    <a:pt x="58360" y="49997"/>
                    <a:pt x="58293" y="49997"/>
                  </a:cubicBezTo>
                  <a:lnTo>
                    <a:pt x="58259" y="49997"/>
                  </a:lnTo>
                  <a:cubicBezTo>
                    <a:pt x="57920" y="49929"/>
                    <a:pt x="57429" y="49878"/>
                    <a:pt x="56735" y="49878"/>
                  </a:cubicBezTo>
                  <a:lnTo>
                    <a:pt x="56329" y="49878"/>
                  </a:lnTo>
                  <a:cubicBezTo>
                    <a:pt x="56346" y="49845"/>
                    <a:pt x="56363" y="49794"/>
                    <a:pt x="56397" y="49743"/>
                  </a:cubicBezTo>
                  <a:cubicBezTo>
                    <a:pt x="56989" y="49438"/>
                    <a:pt x="57717" y="48981"/>
                    <a:pt x="57632" y="48219"/>
                  </a:cubicBezTo>
                  <a:cubicBezTo>
                    <a:pt x="57616" y="48050"/>
                    <a:pt x="57531" y="47796"/>
                    <a:pt x="57294" y="47593"/>
                  </a:cubicBezTo>
                  <a:lnTo>
                    <a:pt x="57853" y="47034"/>
                  </a:lnTo>
                  <a:cubicBezTo>
                    <a:pt x="58902" y="47914"/>
                    <a:pt x="61137" y="48389"/>
                    <a:pt x="62187" y="48389"/>
                  </a:cubicBezTo>
                  <a:cubicBezTo>
                    <a:pt x="62593" y="48389"/>
                    <a:pt x="62881" y="48321"/>
                    <a:pt x="63135" y="48219"/>
                  </a:cubicBezTo>
                  <a:cubicBezTo>
                    <a:pt x="63541" y="48016"/>
                    <a:pt x="63727" y="47559"/>
                    <a:pt x="63558" y="47136"/>
                  </a:cubicBezTo>
                  <a:cubicBezTo>
                    <a:pt x="63524" y="47051"/>
                    <a:pt x="62966" y="45714"/>
                    <a:pt x="61933" y="44799"/>
                  </a:cubicBezTo>
                  <a:cubicBezTo>
                    <a:pt x="63389" y="44461"/>
                    <a:pt x="64879" y="43699"/>
                    <a:pt x="65404" y="42649"/>
                  </a:cubicBezTo>
                  <a:cubicBezTo>
                    <a:pt x="65708" y="42056"/>
                    <a:pt x="65674" y="41413"/>
                    <a:pt x="65370" y="40871"/>
                  </a:cubicBezTo>
                  <a:cubicBezTo>
                    <a:pt x="65674" y="40194"/>
                    <a:pt x="65590" y="39703"/>
                    <a:pt x="65421" y="39381"/>
                  </a:cubicBezTo>
                  <a:cubicBezTo>
                    <a:pt x="65167" y="38907"/>
                    <a:pt x="64692" y="38620"/>
                    <a:pt x="64049" y="38620"/>
                  </a:cubicBezTo>
                  <a:cubicBezTo>
                    <a:pt x="63863" y="38620"/>
                    <a:pt x="63643" y="38653"/>
                    <a:pt x="63457" y="38704"/>
                  </a:cubicBezTo>
                  <a:cubicBezTo>
                    <a:pt x="63135" y="38535"/>
                    <a:pt x="62830" y="38450"/>
                    <a:pt x="62458" y="38450"/>
                  </a:cubicBezTo>
                  <a:cubicBezTo>
                    <a:pt x="60511" y="38450"/>
                    <a:pt x="58970" y="41159"/>
                    <a:pt x="58699" y="42886"/>
                  </a:cubicBezTo>
                  <a:cubicBezTo>
                    <a:pt x="58699" y="42886"/>
                    <a:pt x="58689" y="42896"/>
                    <a:pt x="58684" y="42909"/>
                  </a:cubicBezTo>
                  <a:lnTo>
                    <a:pt x="58684" y="42909"/>
                  </a:lnTo>
                  <a:lnTo>
                    <a:pt x="58818" y="42209"/>
                  </a:lnTo>
                  <a:lnTo>
                    <a:pt x="58953" y="41464"/>
                  </a:lnTo>
                  <a:cubicBezTo>
                    <a:pt x="58987" y="41210"/>
                    <a:pt x="59038" y="40939"/>
                    <a:pt x="59072" y="40702"/>
                  </a:cubicBezTo>
                  <a:lnTo>
                    <a:pt x="59105" y="40550"/>
                  </a:lnTo>
                  <a:cubicBezTo>
                    <a:pt x="59122" y="40347"/>
                    <a:pt x="59156" y="40143"/>
                    <a:pt x="59190" y="39940"/>
                  </a:cubicBezTo>
                  <a:cubicBezTo>
                    <a:pt x="59241" y="39297"/>
                    <a:pt x="59292" y="38670"/>
                    <a:pt x="59309" y="38010"/>
                  </a:cubicBezTo>
                  <a:cubicBezTo>
                    <a:pt x="60748" y="37587"/>
                    <a:pt x="61679" y="36910"/>
                    <a:pt x="61950" y="36080"/>
                  </a:cubicBezTo>
                  <a:cubicBezTo>
                    <a:pt x="63761" y="35013"/>
                    <a:pt x="65150" y="34133"/>
                    <a:pt x="65353" y="32999"/>
                  </a:cubicBezTo>
                  <a:cubicBezTo>
                    <a:pt x="65404" y="32779"/>
                    <a:pt x="65404" y="32592"/>
                    <a:pt x="65353" y="32406"/>
                  </a:cubicBezTo>
                  <a:cubicBezTo>
                    <a:pt x="65759" y="31915"/>
                    <a:pt x="65895" y="31407"/>
                    <a:pt x="65911" y="31052"/>
                  </a:cubicBezTo>
                  <a:cubicBezTo>
                    <a:pt x="65996" y="29968"/>
                    <a:pt x="65336" y="29138"/>
                    <a:pt x="65150" y="28918"/>
                  </a:cubicBezTo>
                  <a:cubicBezTo>
                    <a:pt x="64743" y="28461"/>
                    <a:pt x="64218" y="28207"/>
                    <a:pt x="63660" y="28207"/>
                  </a:cubicBezTo>
                  <a:lnTo>
                    <a:pt x="63626" y="28207"/>
                  </a:lnTo>
                  <a:cubicBezTo>
                    <a:pt x="63626" y="28173"/>
                    <a:pt x="63609" y="28123"/>
                    <a:pt x="63609" y="28089"/>
                  </a:cubicBezTo>
                  <a:cubicBezTo>
                    <a:pt x="63524" y="27750"/>
                    <a:pt x="63304" y="27310"/>
                    <a:pt x="62745" y="26937"/>
                  </a:cubicBezTo>
                  <a:cubicBezTo>
                    <a:pt x="62322" y="26684"/>
                    <a:pt x="61831" y="26548"/>
                    <a:pt x="61323" y="26548"/>
                  </a:cubicBezTo>
                  <a:cubicBezTo>
                    <a:pt x="60951" y="26548"/>
                    <a:pt x="60646" y="26599"/>
                    <a:pt x="60375" y="26684"/>
                  </a:cubicBezTo>
                  <a:cubicBezTo>
                    <a:pt x="60003" y="26294"/>
                    <a:pt x="59461" y="25871"/>
                    <a:pt x="58733" y="25871"/>
                  </a:cubicBezTo>
                  <a:cubicBezTo>
                    <a:pt x="58564" y="25871"/>
                    <a:pt x="58377" y="25888"/>
                    <a:pt x="58208" y="25955"/>
                  </a:cubicBezTo>
                  <a:cubicBezTo>
                    <a:pt x="57345" y="26209"/>
                    <a:pt x="56786" y="26904"/>
                    <a:pt x="56498" y="27395"/>
                  </a:cubicBezTo>
                  <a:cubicBezTo>
                    <a:pt x="56176" y="27445"/>
                    <a:pt x="55906" y="27581"/>
                    <a:pt x="55685" y="27767"/>
                  </a:cubicBezTo>
                  <a:cubicBezTo>
                    <a:pt x="55330" y="27581"/>
                    <a:pt x="55008" y="27513"/>
                    <a:pt x="54788" y="27513"/>
                  </a:cubicBezTo>
                  <a:cubicBezTo>
                    <a:pt x="54297" y="27513"/>
                    <a:pt x="53806" y="27733"/>
                    <a:pt x="53484" y="28123"/>
                  </a:cubicBezTo>
                  <a:cubicBezTo>
                    <a:pt x="53349" y="28292"/>
                    <a:pt x="53231" y="28495"/>
                    <a:pt x="53180" y="28681"/>
                  </a:cubicBezTo>
                  <a:cubicBezTo>
                    <a:pt x="52198" y="28715"/>
                    <a:pt x="51419" y="29206"/>
                    <a:pt x="50928" y="30019"/>
                  </a:cubicBezTo>
                  <a:cubicBezTo>
                    <a:pt x="50826" y="30205"/>
                    <a:pt x="50742" y="30374"/>
                    <a:pt x="50674" y="30544"/>
                  </a:cubicBezTo>
                  <a:cubicBezTo>
                    <a:pt x="50572" y="28952"/>
                    <a:pt x="49912" y="27107"/>
                    <a:pt x="48202" y="25397"/>
                  </a:cubicBezTo>
                  <a:cubicBezTo>
                    <a:pt x="47169" y="24364"/>
                    <a:pt x="45815" y="23839"/>
                    <a:pt x="44240" y="23839"/>
                  </a:cubicBezTo>
                  <a:cubicBezTo>
                    <a:pt x="43919" y="23839"/>
                    <a:pt x="43631" y="23856"/>
                    <a:pt x="43377" y="23890"/>
                  </a:cubicBezTo>
                  <a:cubicBezTo>
                    <a:pt x="44003" y="23162"/>
                    <a:pt x="44545" y="22315"/>
                    <a:pt x="44918" y="21401"/>
                  </a:cubicBezTo>
                  <a:cubicBezTo>
                    <a:pt x="45392" y="20284"/>
                    <a:pt x="45646" y="19065"/>
                    <a:pt x="45646" y="17846"/>
                  </a:cubicBezTo>
                  <a:lnTo>
                    <a:pt x="45646" y="12834"/>
                  </a:lnTo>
                  <a:cubicBezTo>
                    <a:pt x="45815" y="12022"/>
                    <a:pt x="46712" y="6909"/>
                    <a:pt x="43885" y="3624"/>
                  </a:cubicBezTo>
                  <a:cubicBezTo>
                    <a:pt x="43631" y="3116"/>
                    <a:pt x="43038" y="2710"/>
                    <a:pt x="42361" y="2303"/>
                  </a:cubicBezTo>
                  <a:cubicBezTo>
                    <a:pt x="42276" y="2270"/>
                    <a:pt x="42209" y="2219"/>
                    <a:pt x="42175" y="2185"/>
                  </a:cubicBezTo>
                  <a:cubicBezTo>
                    <a:pt x="39263" y="272"/>
                    <a:pt x="35707" y="1"/>
                    <a:pt x="33845" y="1"/>
                  </a:cubicBezTo>
                  <a:close/>
                </a:path>
              </a:pathLst>
            </a:custGeom>
            <a:solidFill>
              <a:srgbClr val="FFFFFF"/>
            </a:solidFill>
            <a:ln>
              <a:noFill/>
            </a:ln>
            <a:effectLst>
              <a:outerShdw blurRad="42863" dist="28575" dir="600000" algn="bl" rotWithShape="0">
                <a:schemeClr val="dk1">
                  <a:alpha val="10000"/>
                </a:schemeClr>
              </a:outerShdw>
            </a:effectLst>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37" name="Google Shape;2837;p54"/>
            <p:cNvSpPr/>
            <p:nvPr/>
          </p:nvSpPr>
          <p:spPr>
            <a:xfrm>
              <a:off x="6138350" y="3608575"/>
              <a:ext cx="215875" cy="202350"/>
            </a:xfrm>
            <a:custGeom>
              <a:avLst/>
              <a:gdLst/>
              <a:ahLst/>
              <a:cxnLst/>
              <a:rect l="l" t="t" r="r" b="b"/>
              <a:pathLst>
                <a:path w="8635" h="8094" extrusionOk="0">
                  <a:moveTo>
                    <a:pt x="3268" y="0"/>
                  </a:moveTo>
                  <a:cubicBezTo>
                    <a:pt x="2523" y="0"/>
                    <a:pt x="1829" y="390"/>
                    <a:pt x="1338" y="1118"/>
                  </a:cubicBezTo>
                  <a:cubicBezTo>
                    <a:pt x="0" y="3099"/>
                    <a:pt x="1490" y="7094"/>
                    <a:pt x="1660" y="7551"/>
                  </a:cubicBezTo>
                  <a:cubicBezTo>
                    <a:pt x="1778" y="7890"/>
                    <a:pt x="2100" y="8093"/>
                    <a:pt x="2438" y="8093"/>
                  </a:cubicBezTo>
                  <a:cubicBezTo>
                    <a:pt x="2506" y="8093"/>
                    <a:pt x="2557" y="8093"/>
                    <a:pt x="2608" y="8076"/>
                  </a:cubicBezTo>
                  <a:cubicBezTo>
                    <a:pt x="3099" y="7975"/>
                    <a:pt x="7297" y="7027"/>
                    <a:pt x="8263" y="4843"/>
                  </a:cubicBezTo>
                  <a:cubicBezTo>
                    <a:pt x="8635" y="3996"/>
                    <a:pt x="8601" y="3099"/>
                    <a:pt x="8178" y="2472"/>
                  </a:cubicBezTo>
                  <a:cubicBezTo>
                    <a:pt x="7805" y="1914"/>
                    <a:pt x="7213" y="1626"/>
                    <a:pt x="6519" y="1626"/>
                  </a:cubicBezTo>
                  <a:cubicBezTo>
                    <a:pt x="6146" y="1626"/>
                    <a:pt x="5740" y="1710"/>
                    <a:pt x="5334" y="1897"/>
                  </a:cubicBezTo>
                  <a:cubicBezTo>
                    <a:pt x="5215" y="1423"/>
                    <a:pt x="5012" y="1033"/>
                    <a:pt x="4724" y="711"/>
                  </a:cubicBezTo>
                  <a:cubicBezTo>
                    <a:pt x="4352" y="220"/>
                    <a:pt x="3827" y="0"/>
                    <a:pt x="3268" y="0"/>
                  </a:cubicBezTo>
                  <a:close/>
                </a:path>
              </a:pathLst>
            </a:custGeom>
            <a:solidFill>
              <a:srgbClr val="FFFFFF"/>
            </a:solidFill>
            <a:ln>
              <a:noFill/>
            </a:ln>
            <a:effectLst>
              <a:outerShdw blurRad="42863" dist="28575" dir="600000" algn="bl" rotWithShape="0">
                <a:schemeClr val="dk1">
                  <a:alpha val="10000"/>
                </a:schemeClr>
              </a:outerShdw>
            </a:effectLst>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38" name="Google Shape;2838;p54"/>
            <p:cNvSpPr/>
            <p:nvPr/>
          </p:nvSpPr>
          <p:spPr>
            <a:xfrm>
              <a:off x="5122100" y="3681800"/>
              <a:ext cx="214200" cy="208275"/>
            </a:xfrm>
            <a:custGeom>
              <a:avLst/>
              <a:gdLst/>
              <a:ahLst/>
              <a:cxnLst/>
              <a:rect l="l" t="t" r="r" b="b"/>
              <a:pathLst>
                <a:path w="8568" h="8331" extrusionOk="0">
                  <a:moveTo>
                    <a:pt x="5350" y="0"/>
                  </a:moveTo>
                  <a:cubicBezTo>
                    <a:pt x="4842" y="0"/>
                    <a:pt x="4351" y="220"/>
                    <a:pt x="3996" y="576"/>
                  </a:cubicBezTo>
                  <a:cubicBezTo>
                    <a:pt x="3674" y="915"/>
                    <a:pt x="3454" y="1355"/>
                    <a:pt x="3302" y="1914"/>
                  </a:cubicBezTo>
                  <a:cubicBezTo>
                    <a:pt x="2861" y="1727"/>
                    <a:pt x="2489" y="1676"/>
                    <a:pt x="2201" y="1676"/>
                  </a:cubicBezTo>
                  <a:cubicBezTo>
                    <a:pt x="1507" y="1676"/>
                    <a:pt x="881" y="1998"/>
                    <a:pt x="508" y="2523"/>
                  </a:cubicBezTo>
                  <a:cubicBezTo>
                    <a:pt x="85" y="3116"/>
                    <a:pt x="0" y="3894"/>
                    <a:pt x="271" y="4690"/>
                  </a:cubicBezTo>
                  <a:cubicBezTo>
                    <a:pt x="1050" y="6942"/>
                    <a:pt x="5147" y="8161"/>
                    <a:pt x="5604" y="8279"/>
                  </a:cubicBezTo>
                  <a:cubicBezTo>
                    <a:pt x="5689" y="8296"/>
                    <a:pt x="5757" y="8330"/>
                    <a:pt x="5841" y="8330"/>
                  </a:cubicBezTo>
                  <a:cubicBezTo>
                    <a:pt x="6163" y="8330"/>
                    <a:pt x="6468" y="8127"/>
                    <a:pt x="6603" y="7839"/>
                  </a:cubicBezTo>
                  <a:cubicBezTo>
                    <a:pt x="6806" y="7399"/>
                    <a:pt x="8567" y="3454"/>
                    <a:pt x="7433" y="1389"/>
                  </a:cubicBezTo>
                  <a:cubicBezTo>
                    <a:pt x="6959" y="542"/>
                    <a:pt x="6163" y="0"/>
                    <a:pt x="5350"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39" name="Google Shape;2839;p54"/>
            <p:cNvSpPr/>
            <p:nvPr/>
          </p:nvSpPr>
          <p:spPr>
            <a:xfrm>
              <a:off x="6606475" y="4011950"/>
              <a:ext cx="175250" cy="164675"/>
            </a:xfrm>
            <a:custGeom>
              <a:avLst/>
              <a:gdLst/>
              <a:ahLst/>
              <a:cxnLst/>
              <a:rect l="l" t="t" r="r" b="b"/>
              <a:pathLst>
                <a:path w="7010" h="6587" extrusionOk="0">
                  <a:moveTo>
                    <a:pt x="2760" y="0"/>
                  </a:moveTo>
                  <a:cubicBezTo>
                    <a:pt x="2168" y="0"/>
                    <a:pt x="1592" y="305"/>
                    <a:pt x="1169" y="847"/>
                  </a:cubicBezTo>
                  <a:cubicBezTo>
                    <a:pt x="1" y="2354"/>
                    <a:pt x="847" y="5401"/>
                    <a:pt x="1050" y="5994"/>
                  </a:cubicBezTo>
                  <a:cubicBezTo>
                    <a:pt x="1152" y="6349"/>
                    <a:pt x="1474" y="6586"/>
                    <a:pt x="1846" y="6586"/>
                  </a:cubicBezTo>
                  <a:lnTo>
                    <a:pt x="1981" y="6586"/>
                  </a:lnTo>
                  <a:cubicBezTo>
                    <a:pt x="2591" y="6502"/>
                    <a:pt x="5740" y="5977"/>
                    <a:pt x="6637" y="4301"/>
                  </a:cubicBezTo>
                  <a:cubicBezTo>
                    <a:pt x="7010" y="3606"/>
                    <a:pt x="7010" y="2828"/>
                    <a:pt x="6671" y="2235"/>
                  </a:cubicBezTo>
                  <a:cubicBezTo>
                    <a:pt x="6366" y="1727"/>
                    <a:pt x="5825" y="1422"/>
                    <a:pt x="5198" y="1422"/>
                  </a:cubicBezTo>
                  <a:cubicBezTo>
                    <a:pt x="4978" y="1422"/>
                    <a:pt x="4775" y="1439"/>
                    <a:pt x="4538" y="1507"/>
                  </a:cubicBezTo>
                  <a:cubicBezTo>
                    <a:pt x="4453" y="1168"/>
                    <a:pt x="4301" y="881"/>
                    <a:pt x="4098" y="644"/>
                  </a:cubicBezTo>
                  <a:cubicBezTo>
                    <a:pt x="3759" y="237"/>
                    <a:pt x="3268" y="0"/>
                    <a:pt x="2760" y="0"/>
                  </a:cubicBezTo>
                  <a:close/>
                </a:path>
              </a:pathLst>
            </a:custGeom>
            <a:solidFill>
              <a:srgbClr val="FFFFFF"/>
            </a:solidFill>
            <a:ln>
              <a:noFill/>
            </a:ln>
            <a:effectLst>
              <a:outerShdw blurRad="42863" dist="28575" dir="600000" algn="bl" rotWithShape="0">
                <a:schemeClr val="dk1">
                  <a:alpha val="10000"/>
                </a:schemeClr>
              </a:outerShdw>
            </a:effectLst>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0" name="Google Shape;2840;p54"/>
            <p:cNvSpPr/>
            <p:nvPr/>
          </p:nvSpPr>
          <p:spPr>
            <a:xfrm>
              <a:off x="4890150" y="4209600"/>
              <a:ext cx="164250" cy="159175"/>
            </a:xfrm>
            <a:custGeom>
              <a:avLst/>
              <a:gdLst/>
              <a:ahLst/>
              <a:cxnLst/>
              <a:rect l="l" t="t" r="r" b="b"/>
              <a:pathLst>
                <a:path w="6570" h="6367" extrusionOk="0">
                  <a:moveTo>
                    <a:pt x="3691" y="1"/>
                  </a:moveTo>
                  <a:cubicBezTo>
                    <a:pt x="3099" y="1"/>
                    <a:pt x="2591" y="272"/>
                    <a:pt x="2269" y="729"/>
                  </a:cubicBezTo>
                  <a:cubicBezTo>
                    <a:pt x="2083" y="1034"/>
                    <a:pt x="1930" y="1457"/>
                    <a:pt x="1981" y="2083"/>
                  </a:cubicBezTo>
                  <a:cubicBezTo>
                    <a:pt x="1185" y="2151"/>
                    <a:pt x="576" y="2557"/>
                    <a:pt x="305" y="3167"/>
                  </a:cubicBezTo>
                  <a:cubicBezTo>
                    <a:pt x="0" y="3844"/>
                    <a:pt x="170" y="4657"/>
                    <a:pt x="728" y="5266"/>
                  </a:cubicBezTo>
                  <a:cubicBezTo>
                    <a:pt x="1389" y="6011"/>
                    <a:pt x="2608" y="6367"/>
                    <a:pt x="4385" y="6367"/>
                  </a:cubicBezTo>
                  <a:cubicBezTo>
                    <a:pt x="5164" y="6367"/>
                    <a:pt x="5757" y="6299"/>
                    <a:pt x="5790" y="6299"/>
                  </a:cubicBezTo>
                  <a:cubicBezTo>
                    <a:pt x="6214" y="6265"/>
                    <a:pt x="6502" y="5893"/>
                    <a:pt x="6519" y="5503"/>
                  </a:cubicBezTo>
                  <a:cubicBezTo>
                    <a:pt x="6552" y="4860"/>
                    <a:pt x="6569" y="1660"/>
                    <a:pt x="5079" y="509"/>
                  </a:cubicBezTo>
                  <a:cubicBezTo>
                    <a:pt x="4656" y="170"/>
                    <a:pt x="4182" y="1"/>
                    <a:pt x="3691" y="1"/>
                  </a:cubicBezTo>
                  <a:close/>
                </a:path>
              </a:pathLst>
            </a:custGeom>
            <a:solidFill>
              <a:srgbClr val="FFFFFF"/>
            </a:solidFill>
            <a:ln>
              <a:noFill/>
            </a:ln>
            <a:effectLst>
              <a:outerShdw blurRad="42863" dist="28575" dir="600000" algn="bl" rotWithShape="0">
                <a:schemeClr val="dk1">
                  <a:alpha val="10000"/>
                </a:schemeClr>
              </a:outerShdw>
            </a:effectLst>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1" name="Google Shape;2841;p54"/>
            <p:cNvSpPr/>
            <p:nvPr/>
          </p:nvSpPr>
          <p:spPr>
            <a:xfrm>
              <a:off x="5142825" y="3390600"/>
              <a:ext cx="114325" cy="110900"/>
            </a:xfrm>
            <a:custGeom>
              <a:avLst/>
              <a:gdLst/>
              <a:ahLst/>
              <a:cxnLst/>
              <a:rect l="l" t="t" r="r" b="b"/>
              <a:pathLst>
                <a:path w="4573" h="4436" extrusionOk="0">
                  <a:moveTo>
                    <a:pt x="2710" y="0"/>
                  </a:moveTo>
                  <a:cubicBezTo>
                    <a:pt x="2371" y="0"/>
                    <a:pt x="2032" y="136"/>
                    <a:pt x="1795" y="373"/>
                  </a:cubicBezTo>
                  <a:cubicBezTo>
                    <a:pt x="1711" y="457"/>
                    <a:pt x="1626" y="559"/>
                    <a:pt x="1558" y="694"/>
                  </a:cubicBezTo>
                  <a:lnTo>
                    <a:pt x="1406" y="694"/>
                  </a:lnTo>
                  <a:cubicBezTo>
                    <a:pt x="966" y="694"/>
                    <a:pt x="559" y="897"/>
                    <a:pt x="306" y="1236"/>
                  </a:cubicBezTo>
                  <a:cubicBezTo>
                    <a:pt x="35" y="1625"/>
                    <a:pt x="1" y="2116"/>
                    <a:pt x="153" y="2590"/>
                  </a:cubicBezTo>
                  <a:cubicBezTo>
                    <a:pt x="526" y="3691"/>
                    <a:pt x="2168" y="4250"/>
                    <a:pt x="2676" y="4402"/>
                  </a:cubicBezTo>
                  <a:cubicBezTo>
                    <a:pt x="2760" y="4419"/>
                    <a:pt x="2828" y="4436"/>
                    <a:pt x="2913" y="4436"/>
                  </a:cubicBezTo>
                  <a:cubicBezTo>
                    <a:pt x="3235" y="4436"/>
                    <a:pt x="3556" y="4250"/>
                    <a:pt x="3675" y="3945"/>
                  </a:cubicBezTo>
                  <a:cubicBezTo>
                    <a:pt x="3895" y="3488"/>
                    <a:pt x="4572" y="1862"/>
                    <a:pt x="3996" y="813"/>
                  </a:cubicBezTo>
                  <a:cubicBezTo>
                    <a:pt x="3726" y="305"/>
                    <a:pt x="3218" y="0"/>
                    <a:pt x="2710" y="0"/>
                  </a:cubicBezTo>
                  <a:close/>
                </a:path>
              </a:pathLst>
            </a:custGeom>
            <a:solidFill>
              <a:srgbClr val="FFFFFF"/>
            </a:solidFill>
            <a:ln>
              <a:noFill/>
            </a:ln>
            <a:effectLst>
              <a:outerShdw blurRad="42863" dist="28575" dir="600000" algn="bl" rotWithShape="0">
                <a:srgbClr val="000000">
                  <a:alpha val="10000"/>
                </a:srgbClr>
              </a:outerShdw>
            </a:effectLst>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2" name="Google Shape;2842;p54"/>
            <p:cNvSpPr/>
            <p:nvPr/>
          </p:nvSpPr>
          <p:spPr>
            <a:xfrm>
              <a:off x="6447325" y="3609425"/>
              <a:ext cx="114300" cy="107525"/>
            </a:xfrm>
            <a:custGeom>
              <a:avLst/>
              <a:gdLst/>
              <a:ahLst/>
              <a:cxnLst/>
              <a:rect l="l" t="t" r="r" b="b"/>
              <a:pathLst>
                <a:path w="4572" h="4301" extrusionOk="0">
                  <a:moveTo>
                    <a:pt x="1897" y="0"/>
                  </a:moveTo>
                  <a:cubicBezTo>
                    <a:pt x="1474" y="0"/>
                    <a:pt x="1084" y="186"/>
                    <a:pt x="780" y="542"/>
                  </a:cubicBezTo>
                  <a:cubicBezTo>
                    <a:pt x="1" y="1456"/>
                    <a:pt x="373" y="3149"/>
                    <a:pt x="509" y="3657"/>
                  </a:cubicBezTo>
                  <a:cubicBezTo>
                    <a:pt x="593" y="4047"/>
                    <a:pt x="932" y="4301"/>
                    <a:pt x="1304" y="4301"/>
                  </a:cubicBezTo>
                  <a:lnTo>
                    <a:pt x="1406" y="4301"/>
                  </a:lnTo>
                  <a:cubicBezTo>
                    <a:pt x="1931" y="4250"/>
                    <a:pt x="3658" y="3996"/>
                    <a:pt x="4250" y="3014"/>
                  </a:cubicBezTo>
                  <a:cubicBezTo>
                    <a:pt x="4555" y="2523"/>
                    <a:pt x="4572" y="1930"/>
                    <a:pt x="4318" y="1473"/>
                  </a:cubicBezTo>
                  <a:cubicBezTo>
                    <a:pt x="4081" y="1084"/>
                    <a:pt x="3658" y="830"/>
                    <a:pt x="3150" y="830"/>
                  </a:cubicBezTo>
                  <a:lnTo>
                    <a:pt x="3133" y="830"/>
                  </a:lnTo>
                  <a:cubicBezTo>
                    <a:pt x="3099" y="711"/>
                    <a:pt x="3014" y="610"/>
                    <a:pt x="2947" y="508"/>
                  </a:cubicBezTo>
                  <a:cubicBezTo>
                    <a:pt x="2693" y="186"/>
                    <a:pt x="2303" y="0"/>
                    <a:pt x="1897" y="0"/>
                  </a:cubicBezTo>
                  <a:close/>
                </a:path>
              </a:pathLst>
            </a:custGeom>
            <a:solidFill>
              <a:srgbClr val="FFFFFF"/>
            </a:solidFill>
            <a:ln>
              <a:noFill/>
            </a:ln>
            <a:effectLst>
              <a:outerShdw blurRad="42863" dist="28575" dir="600000" algn="bl" rotWithShape="0">
                <a:schemeClr val="dk1">
                  <a:alpha val="10000"/>
                </a:schemeClr>
              </a:outerShdw>
            </a:effectLst>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3" name="Google Shape;2843;p54"/>
            <p:cNvSpPr/>
            <p:nvPr/>
          </p:nvSpPr>
          <p:spPr>
            <a:xfrm>
              <a:off x="6137925" y="3412175"/>
              <a:ext cx="133775" cy="127000"/>
            </a:xfrm>
            <a:custGeom>
              <a:avLst/>
              <a:gdLst/>
              <a:ahLst/>
              <a:cxnLst/>
              <a:rect l="l" t="t" r="r" b="b"/>
              <a:pathLst>
                <a:path w="5351" h="5080" extrusionOk="0">
                  <a:moveTo>
                    <a:pt x="1863" y="1"/>
                  </a:moveTo>
                  <a:cubicBezTo>
                    <a:pt x="1169" y="1"/>
                    <a:pt x="542" y="508"/>
                    <a:pt x="356" y="1270"/>
                  </a:cubicBezTo>
                  <a:cubicBezTo>
                    <a:pt x="0" y="2676"/>
                    <a:pt x="1473" y="4453"/>
                    <a:pt x="1778" y="4792"/>
                  </a:cubicBezTo>
                  <a:cubicBezTo>
                    <a:pt x="1947" y="4978"/>
                    <a:pt x="2185" y="5080"/>
                    <a:pt x="2405" y="5080"/>
                  </a:cubicBezTo>
                  <a:cubicBezTo>
                    <a:pt x="2557" y="5080"/>
                    <a:pt x="2726" y="5029"/>
                    <a:pt x="2845" y="4944"/>
                  </a:cubicBezTo>
                  <a:cubicBezTo>
                    <a:pt x="3404" y="4606"/>
                    <a:pt x="5198" y="3387"/>
                    <a:pt x="5300" y="1981"/>
                  </a:cubicBezTo>
                  <a:cubicBezTo>
                    <a:pt x="5351" y="1457"/>
                    <a:pt x="5181" y="966"/>
                    <a:pt x="4860" y="627"/>
                  </a:cubicBezTo>
                  <a:cubicBezTo>
                    <a:pt x="4589" y="339"/>
                    <a:pt x="4233" y="187"/>
                    <a:pt x="3844" y="187"/>
                  </a:cubicBezTo>
                  <a:cubicBezTo>
                    <a:pt x="3624" y="187"/>
                    <a:pt x="3302" y="255"/>
                    <a:pt x="2980" y="458"/>
                  </a:cubicBezTo>
                  <a:cubicBezTo>
                    <a:pt x="2642" y="119"/>
                    <a:pt x="2218" y="1"/>
                    <a:pt x="1863"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4" name="Google Shape;2844;p54"/>
            <p:cNvSpPr/>
            <p:nvPr/>
          </p:nvSpPr>
          <p:spPr>
            <a:xfrm>
              <a:off x="5074275" y="4153075"/>
              <a:ext cx="109300" cy="74900"/>
            </a:xfrm>
            <a:custGeom>
              <a:avLst/>
              <a:gdLst/>
              <a:ahLst/>
              <a:cxnLst/>
              <a:rect l="l" t="t" r="r" b="b"/>
              <a:pathLst>
                <a:path w="4372" h="2996" extrusionOk="0">
                  <a:moveTo>
                    <a:pt x="1708" y="1"/>
                  </a:moveTo>
                  <a:cubicBezTo>
                    <a:pt x="796" y="1"/>
                    <a:pt x="0" y="247"/>
                    <a:pt x="0" y="247"/>
                  </a:cubicBezTo>
                  <a:cubicBezTo>
                    <a:pt x="224" y="1066"/>
                    <a:pt x="2765" y="2996"/>
                    <a:pt x="3865" y="2996"/>
                  </a:cubicBezTo>
                  <a:cubicBezTo>
                    <a:pt x="4176" y="2996"/>
                    <a:pt x="4372" y="2842"/>
                    <a:pt x="4368" y="2465"/>
                  </a:cubicBezTo>
                  <a:cubicBezTo>
                    <a:pt x="4339" y="436"/>
                    <a:pt x="2921" y="1"/>
                    <a:pt x="1708"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5" name="Google Shape;2845;p54"/>
            <p:cNvSpPr/>
            <p:nvPr/>
          </p:nvSpPr>
          <p:spPr>
            <a:xfrm>
              <a:off x="5170750" y="4126225"/>
              <a:ext cx="144800" cy="164700"/>
            </a:xfrm>
            <a:custGeom>
              <a:avLst/>
              <a:gdLst/>
              <a:ahLst/>
              <a:cxnLst/>
              <a:rect l="l" t="t" r="r" b="b"/>
              <a:pathLst>
                <a:path w="5792" h="6588" extrusionOk="0">
                  <a:moveTo>
                    <a:pt x="3844" y="0"/>
                  </a:moveTo>
                  <a:cubicBezTo>
                    <a:pt x="0" y="2753"/>
                    <a:pt x="215" y="6588"/>
                    <a:pt x="1820" y="6588"/>
                  </a:cubicBezTo>
                  <a:cubicBezTo>
                    <a:pt x="1883" y="6588"/>
                    <a:pt x="1949" y="6582"/>
                    <a:pt x="2016" y="6570"/>
                  </a:cubicBezTo>
                  <a:cubicBezTo>
                    <a:pt x="5791" y="5909"/>
                    <a:pt x="3845" y="1"/>
                    <a:pt x="3844"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6" name="Google Shape;2846;p54"/>
            <p:cNvSpPr/>
            <p:nvPr/>
          </p:nvSpPr>
          <p:spPr>
            <a:xfrm>
              <a:off x="5145800" y="4090250"/>
              <a:ext cx="287425" cy="507950"/>
            </a:xfrm>
            <a:custGeom>
              <a:avLst/>
              <a:gdLst/>
              <a:ahLst/>
              <a:cxnLst/>
              <a:rect l="l" t="t" r="r" b="b"/>
              <a:pathLst>
                <a:path w="11497" h="20318" extrusionOk="0">
                  <a:moveTo>
                    <a:pt x="0" y="0"/>
                  </a:moveTo>
                  <a:cubicBezTo>
                    <a:pt x="153" y="982"/>
                    <a:pt x="339" y="1947"/>
                    <a:pt x="610" y="2912"/>
                  </a:cubicBezTo>
                  <a:cubicBezTo>
                    <a:pt x="678" y="3133"/>
                    <a:pt x="762" y="3370"/>
                    <a:pt x="830" y="3624"/>
                  </a:cubicBezTo>
                  <a:cubicBezTo>
                    <a:pt x="881" y="3861"/>
                    <a:pt x="982" y="4098"/>
                    <a:pt x="1067" y="4318"/>
                  </a:cubicBezTo>
                  <a:lnTo>
                    <a:pt x="1321" y="5012"/>
                  </a:lnTo>
                  <a:lnTo>
                    <a:pt x="1592" y="5723"/>
                  </a:lnTo>
                  <a:cubicBezTo>
                    <a:pt x="2337" y="7551"/>
                    <a:pt x="3268" y="9295"/>
                    <a:pt x="4301" y="10988"/>
                  </a:cubicBezTo>
                  <a:cubicBezTo>
                    <a:pt x="5316" y="12681"/>
                    <a:pt x="6434" y="14290"/>
                    <a:pt x="7636" y="15847"/>
                  </a:cubicBezTo>
                  <a:cubicBezTo>
                    <a:pt x="8855" y="17405"/>
                    <a:pt x="10125" y="18929"/>
                    <a:pt x="11496" y="20317"/>
                  </a:cubicBezTo>
                  <a:lnTo>
                    <a:pt x="11479" y="20283"/>
                  </a:lnTo>
                  <a:cubicBezTo>
                    <a:pt x="10142" y="18844"/>
                    <a:pt x="8906" y="17303"/>
                    <a:pt x="7771" y="15712"/>
                  </a:cubicBezTo>
                  <a:cubicBezTo>
                    <a:pt x="6603" y="14120"/>
                    <a:pt x="5520" y="12495"/>
                    <a:pt x="4555" y="10802"/>
                  </a:cubicBezTo>
                  <a:cubicBezTo>
                    <a:pt x="3573" y="9109"/>
                    <a:pt x="2726" y="7331"/>
                    <a:pt x="1947" y="5554"/>
                  </a:cubicBezTo>
                  <a:cubicBezTo>
                    <a:pt x="1541" y="4656"/>
                    <a:pt x="1202" y="3725"/>
                    <a:pt x="898" y="2828"/>
                  </a:cubicBezTo>
                  <a:cubicBezTo>
                    <a:pt x="745" y="2354"/>
                    <a:pt x="576" y="1897"/>
                    <a:pt x="440" y="1423"/>
                  </a:cubicBezTo>
                  <a:cubicBezTo>
                    <a:pt x="305" y="948"/>
                    <a:pt x="187" y="474"/>
                    <a:pt x="51" y="0"/>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7" name="Google Shape;2847;p54"/>
            <p:cNvSpPr/>
            <p:nvPr/>
          </p:nvSpPr>
          <p:spPr>
            <a:xfrm>
              <a:off x="5219025" y="4157550"/>
              <a:ext cx="32175" cy="147325"/>
            </a:xfrm>
            <a:custGeom>
              <a:avLst/>
              <a:gdLst/>
              <a:ahLst/>
              <a:cxnLst/>
              <a:rect l="l" t="t" r="r" b="b"/>
              <a:pathLst>
                <a:path w="1287" h="5893" extrusionOk="0">
                  <a:moveTo>
                    <a:pt x="1287" y="0"/>
                  </a:moveTo>
                  <a:cubicBezTo>
                    <a:pt x="948" y="932"/>
                    <a:pt x="627" y="1913"/>
                    <a:pt x="390" y="2879"/>
                  </a:cubicBezTo>
                  <a:cubicBezTo>
                    <a:pt x="271" y="3370"/>
                    <a:pt x="187" y="3861"/>
                    <a:pt x="102" y="4368"/>
                  </a:cubicBezTo>
                  <a:cubicBezTo>
                    <a:pt x="34" y="4876"/>
                    <a:pt x="0" y="5384"/>
                    <a:pt x="85" y="5892"/>
                  </a:cubicBezTo>
                  <a:lnTo>
                    <a:pt x="288" y="5841"/>
                  </a:lnTo>
                  <a:cubicBezTo>
                    <a:pt x="187" y="5384"/>
                    <a:pt x="203" y="4876"/>
                    <a:pt x="271" y="4385"/>
                  </a:cubicBezTo>
                  <a:cubicBezTo>
                    <a:pt x="305" y="3894"/>
                    <a:pt x="390" y="3386"/>
                    <a:pt x="508" y="2895"/>
                  </a:cubicBezTo>
                  <a:cubicBezTo>
                    <a:pt x="711" y="1930"/>
                    <a:pt x="965" y="948"/>
                    <a:pt x="1287" y="0"/>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8" name="Google Shape;2848;p54"/>
            <p:cNvSpPr/>
            <p:nvPr/>
          </p:nvSpPr>
          <p:spPr>
            <a:xfrm>
              <a:off x="5092475" y="4163475"/>
              <a:ext cx="97775" cy="63100"/>
            </a:xfrm>
            <a:custGeom>
              <a:avLst/>
              <a:gdLst/>
              <a:ahLst/>
              <a:cxnLst/>
              <a:rect l="l" t="t" r="r" b="b"/>
              <a:pathLst>
                <a:path w="3911" h="2524" extrusionOk="0">
                  <a:moveTo>
                    <a:pt x="0" y="0"/>
                  </a:moveTo>
                  <a:lnTo>
                    <a:pt x="525" y="204"/>
                  </a:lnTo>
                  <a:cubicBezTo>
                    <a:pt x="694" y="288"/>
                    <a:pt x="880" y="356"/>
                    <a:pt x="1050" y="441"/>
                  </a:cubicBezTo>
                  <a:cubicBezTo>
                    <a:pt x="1388" y="610"/>
                    <a:pt x="1727" y="796"/>
                    <a:pt x="2049" y="1016"/>
                  </a:cubicBezTo>
                  <a:cubicBezTo>
                    <a:pt x="2370" y="1219"/>
                    <a:pt x="2692" y="1439"/>
                    <a:pt x="2963" y="1693"/>
                  </a:cubicBezTo>
                  <a:cubicBezTo>
                    <a:pt x="3234" y="1947"/>
                    <a:pt x="3505" y="2218"/>
                    <a:pt x="3725" y="2523"/>
                  </a:cubicBezTo>
                  <a:lnTo>
                    <a:pt x="3911" y="2405"/>
                  </a:lnTo>
                  <a:cubicBezTo>
                    <a:pt x="3657" y="2100"/>
                    <a:pt x="3386" y="1829"/>
                    <a:pt x="3064" y="1592"/>
                  </a:cubicBezTo>
                  <a:cubicBezTo>
                    <a:pt x="2777" y="1355"/>
                    <a:pt x="2438" y="1135"/>
                    <a:pt x="2116" y="932"/>
                  </a:cubicBezTo>
                  <a:cubicBezTo>
                    <a:pt x="1778" y="745"/>
                    <a:pt x="1439" y="559"/>
                    <a:pt x="1084" y="407"/>
                  </a:cubicBezTo>
                  <a:cubicBezTo>
                    <a:pt x="914" y="322"/>
                    <a:pt x="711" y="254"/>
                    <a:pt x="542" y="187"/>
                  </a:cubicBezTo>
                  <a:lnTo>
                    <a:pt x="0" y="0"/>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49" name="Google Shape;2849;p54"/>
            <p:cNvSpPr/>
            <p:nvPr/>
          </p:nvSpPr>
          <p:spPr>
            <a:xfrm>
              <a:off x="5111925" y="3954375"/>
              <a:ext cx="39825" cy="33475"/>
            </a:xfrm>
            <a:custGeom>
              <a:avLst/>
              <a:gdLst/>
              <a:ahLst/>
              <a:cxnLst/>
              <a:rect l="l" t="t" r="r" b="b"/>
              <a:pathLst>
                <a:path w="1593" h="1339" extrusionOk="0">
                  <a:moveTo>
                    <a:pt x="664" y="0"/>
                  </a:moveTo>
                  <a:cubicBezTo>
                    <a:pt x="329" y="0"/>
                    <a:pt x="44" y="332"/>
                    <a:pt x="1" y="1152"/>
                  </a:cubicBezTo>
                  <a:cubicBezTo>
                    <a:pt x="44" y="1146"/>
                    <a:pt x="87" y="1143"/>
                    <a:pt x="129" y="1143"/>
                  </a:cubicBezTo>
                  <a:cubicBezTo>
                    <a:pt x="340" y="1143"/>
                    <a:pt x="546" y="1212"/>
                    <a:pt x="729" y="1338"/>
                  </a:cubicBezTo>
                  <a:cubicBezTo>
                    <a:pt x="915" y="1000"/>
                    <a:pt x="1186" y="779"/>
                    <a:pt x="1592" y="779"/>
                  </a:cubicBezTo>
                  <a:cubicBezTo>
                    <a:pt x="1352" y="307"/>
                    <a:pt x="985" y="0"/>
                    <a:pt x="664" y="0"/>
                  </a:cubicBez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0" name="Google Shape;2850;p54"/>
            <p:cNvSpPr/>
            <p:nvPr/>
          </p:nvSpPr>
          <p:spPr>
            <a:xfrm>
              <a:off x="5122525" y="3973425"/>
              <a:ext cx="93550" cy="141025"/>
            </a:xfrm>
            <a:custGeom>
              <a:avLst/>
              <a:gdLst/>
              <a:ahLst/>
              <a:cxnLst/>
              <a:rect l="l" t="t" r="r" b="b"/>
              <a:pathLst>
                <a:path w="3742" h="5641" extrusionOk="0">
                  <a:moveTo>
                    <a:pt x="1168" y="1"/>
                  </a:moveTo>
                  <a:cubicBezTo>
                    <a:pt x="762" y="17"/>
                    <a:pt x="491" y="238"/>
                    <a:pt x="305" y="559"/>
                  </a:cubicBezTo>
                  <a:cubicBezTo>
                    <a:pt x="85" y="932"/>
                    <a:pt x="0" y="1457"/>
                    <a:pt x="17" y="2049"/>
                  </a:cubicBezTo>
                  <a:cubicBezTo>
                    <a:pt x="51" y="3183"/>
                    <a:pt x="406" y="4504"/>
                    <a:pt x="982" y="5384"/>
                  </a:cubicBezTo>
                  <a:cubicBezTo>
                    <a:pt x="1089" y="5568"/>
                    <a:pt x="1224" y="5641"/>
                    <a:pt x="1361" y="5641"/>
                  </a:cubicBezTo>
                  <a:cubicBezTo>
                    <a:pt x="1376" y="5641"/>
                    <a:pt x="1391" y="5640"/>
                    <a:pt x="1405" y="5638"/>
                  </a:cubicBezTo>
                  <a:cubicBezTo>
                    <a:pt x="2472" y="5435"/>
                    <a:pt x="3742" y="238"/>
                    <a:pt x="1338" y="1"/>
                  </a:cubicBez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1" name="Google Shape;2851;p54"/>
            <p:cNvSpPr/>
            <p:nvPr/>
          </p:nvSpPr>
          <p:spPr>
            <a:xfrm>
              <a:off x="5058600" y="3982750"/>
              <a:ext cx="98650" cy="133000"/>
            </a:xfrm>
            <a:custGeom>
              <a:avLst/>
              <a:gdLst/>
              <a:ahLst/>
              <a:cxnLst/>
              <a:rect l="l" t="t" r="r" b="b"/>
              <a:pathLst>
                <a:path w="3946" h="5320" extrusionOk="0">
                  <a:moveTo>
                    <a:pt x="2151" y="0"/>
                  </a:moveTo>
                  <a:cubicBezTo>
                    <a:pt x="2049" y="0"/>
                    <a:pt x="1914" y="34"/>
                    <a:pt x="1812" y="68"/>
                  </a:cubicBezTo>
                  <a:cubicBezTo>
                    <a:pt x="1" y="610"/>
                    <a:pt x="1711" y="3962"/>
                    <a:pt x="3471" y="5198"/>
                  </a:cubicBezTo>
                  <a:cubicBezTo>
                    <a:pt x="3574" y="5282"/>
                    <a:pt x="3671" y="5319"/>
                    <a:pt x="3758" y="5319"/>
                  </a:cubicBezTo>
                  <a:cubicBezTo>
                    <a:pt x="3829" y="5319"/>
                    <a:pt x="3892" y="5294"/>
                    <a:pt x="3945" y="5248"/>
                  </a:cubicBezTo>
                  <a:lnTo>
                    <a:pt x="3945" y="5248"/>
                  </a:lnTo>
                  <a:cubicBezTo>
                    <a:pt x="3924" y="5254"/>
                    <a:pt x="3902" y="5257"/>
                    <a:pt x="3879" y="5257"/>
                  </a:cubicBezTo>
                  <a:cubicBezTo>
                    <a:pt x="3762" y="5257"/>
                    <a:pt x="3636" y="5179"/>
                    <a:pt x="3522" y="4995"/>
                  </a:cubicBezTo>
                  <a:cubicBezTo>
                    <a:pt x="2963" y="4131"/>
                    <a:pt x="2608" y="2794"/>
                    <a:pt x="2574" y="1676"/>
                  </a:cubicBezTo>
                  <a:cubicBezTo>
                    <a:pt x="2574" y="1084"/>
                    <a:pt x="2659" y="559"/>
                    <a:pt x="2879" y="203"/>
                  </a:cubicBezTo>
                  <a:cubicBezTo>
                    <a:pt x="2659" y="68"/>
                    <a:pt x="2422" y="0"/>
                    <a:pt x="2151" y="0"/>
                  </a:cubicBez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2" name="Google Shape;2852;p54"/>
            <p:cNvSpPr/>
            <p:nvPr/>
          </p:nvSpPr>
          <p:spPr>
            <a:xfrm>
              <a:off x="5116600" y="3985700"/>
              <a:ext cx="39375" cy="129125"/>
            </a:xfrm>
            <a:custGeom>
              <a:avLst/>
              <a:gdLst/>
              <a:ahLst/>
              <a:cxnLst/>
              <a:rect l="l" t="t" r="r" b="b"/>
              <a:pathLst>
                <a:path w="1575" h="5165" extrusionOk="0">
                  <a:moveTo>
                    <a:pt x="339" y="1"/>
                  </a:moveTo>
                  <a:cubicBezTo>
                    <a:pt x="305" y="34"/>
                    <a:pt x="254" y="102"/>
                    <a:pt x="237" y="170"/>
                  </a:cubicBezTo>
                  <a:cubicBezTo>
                    <a:pt x="68" y="542"/>
                    <a:pt x="0" y="1084"/>
                    <a:pt x="51" y="1677"/>
                  </a:cubicBezTo>
                  <a:cubicBezTo>
                    <a:pt x="136" y="2794"/>
                    <a:pt x="576" y="4098"/>
                    <a:pt x="1185" y="4927"/>
                  </a:cubicBezTo>
                  <a:cubicBezTo>
                    <a:pt x="1321" y="5080"/>
                    <a:pt x="1439" y="5164"/>
                    <a:pt x="1575" y="5164"/>
                  </a:cubicBezTo>
                  <a:cubicBezTo>
                    <a:pt x="1439" y="5164"/>
                    <a:pt x="1321" y="5080"/>
                    <a:pt x="1219" y="4910"/>
                  </a:cubicBezTo>
                  <a:cubicBezTo>
                    <a:pt x="643" y="4047"/>
                    <a:pt x="288" y="2709"/>
                    <a:pt x="254" y="1592"/>
                  </a:cubicBezTo>
                  <a:cubicBezTo>
                    <a:pt x="254" y="1016"/>
                    <a:pt x="339" y="492"/>
                    <a:pt x="559" y="102"/>
                  </a:cubicBezTo>
                  <a:cubicBezTo>
                    <a:pt x="474" y="68"/>
                    <a:pt x="406" y="17"/>
                    <a:pt x="339" y="1"/>
                  </a:cubicBezTo>
                  <a:close/>
                </a:path>
              </a:pathLst>
            </a:custGeom>
            <a:solidFill>
              <a:schemeClr val="accent3"/>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3" name="Google Shape;2853;p54"/>
            <p:cNvSpPr/>
            <p:nvPr/>
          </p:nvSpPr>
          <p:spPr>
            <a:xfrm>
              <a:off x="5133525" y="4098225"/>
              <a:ext cx="39300" cy="22950"/>
            </a:xfrm>
            <a:custGeom>
              <a:avLst/>
              <a:gdLst/>
              <a:ahLst/>
              <a:cxnLst/>
              <a:rect l="l" t="t" r="r" b="b"/>
              <a:pathLst>
                <a:path w="1572" h="918" extrusionOk="0">
                  <a:moveTo>
                    <a:pt x="808" y="1"/>
                  </a:moveTo>
                  <a:cubicBezTo>
                    <a:pt x="653" y="1"/>
                    <a:pt x="576" y="342"/>
                    <a:pt x="576" y="342"/>
                  </a:cubicBezTo>
                  <a:cubicBezTo>
                    <a:pt x="576" y="342"/>
                    <a:pt x="411" y="287"/>
                    <a:pt x="265" y="287"/>
                  </a:cubicBezTo>
                  <a:cubicBezTo>
                    <a:pt x="168" y="287"/>
                    <a:pt x="78" y="311"/>
                    <a:pt x="51" y="392"/>
                  </a:cubicBezTo>
                  <a:cubicBezTo>
                    <a:pt x="0" y="562"/>
                    <a:pt x="288" y="867"/>
                    <a:pt x="847" y="917"/>
                  </a:cubicBezTo>
                  <a:cubicBezTo>
                    <a:pt x="851" y="918"/>
                    <a:pt x="856" y="918"/>
                    <a:pt x="861" y="918"/>
                  </a:cubicBezTo>
                  <a:cubicBezTo>
                    <a:pt x="1087" y="918"/>
                    <a:pt x="1572" y="524"/>
                    <a:pt x="1422" y="325"/>
                  </a:cubicBezTo>
                  <a:cubicBezTo>
                    <a:pt x="1389" y="251"/>
                    <a:pt x="1336" y="227"/>
                    <a:pt x="1281" y="227"/>
                  </a:cubicBezTo>
                  <a:cubicBezTo>
                    <a:pt x="1170" y="227"/>
                    <a:pt x="1050" y="325"/>
                    <a:pt x="1050" y="325"/>
                  </a:cubicBezTo>
                  <a:cubicBezTo>
                    <a:pt x="1050" y="325"/>
                    <a:pt x="999" y="54"/>
                    <a:pt x="830" y="3"/>
                  </a:cubicBezTo>
                  <a:cubicBezTo>
                    <a:pt x="823" y="2"/>
                    <a:pt x="815" y="1"/>
                    <a:pt x="808"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4" name="Google Shape;2854;p54"/>
            <p:cNvSpPr/>
            <p:nvPr/>
          </p:nvSpPr>
          <p:spPr>
            <a:xfrm>
              <a:off x="6512925" y="4574900"/>
              <a:ext cx="91050" cy="46550"/>
            </a:xfrm>
            <a:custGeom>
              <a:avLst/>
              <a:gdLst/>
              <a:ahLst/>
              <a:cxnLst/>
              <a:rect l="l" t="t" r="r" b="b"/>
              <a:pathLst>
                <a:path w="3642" h="1862" extrusionOk="0">
                  <a:moveTo>
                    <a:pt x="909" y="0"/>
                  </a:moveTo>
                  <a:cubicBezTo>
                    <a:pt x="585" y="0"/>
                    <a:pt x="268" y="61"/>
                    <a:pt x="1" y="203"/>
                  </a:cubicBezTo>
                  <a:cubicBezTo>
                    <a:pt x="1" y="203"/>
                    <a:pt x="643" y="1862"/>
                    <a:pt x="1762" y="1862"/>
                  </a:cubicBezTo>
                  <a:cubicBezTo>
                    <a:pt x="1967" y="1862"/>
                    <a:pt x="2187" y="1807"/>
                    <a:pt x="2422" y="1676"/>
                  </a:cubicBezTo>
                  <a:cubicBezTo>
                    <a:pt x="3642" y="985"/>
                    <a:pt x="2214" y="0"/>
                    <a:pt x="909"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5" name="Google Shape;2855;p54"/>
            <p:cNvSpPr/>
            <p:nvPr/>
          </p:nvSpPr>
          <p:spPr>
            <a:xfrm>
              <a:off x="6690275" y="4344150"/>
              <a:ext cx="128275" cy="65275"/>
            </a:xfrm>
            <a:custGeom>
              <a:avLst/>
              <a:gdLst/>
              <a:ahLst/>
              <a:cxnLst/>
              <a:rect l="l" t="t" r="r" b="b"/>
              <a:pathLst>
                <a:path w="5131" h="2611" extrusionOk="0">
                  <a:moveTo>
                    <a:pt x="2443" y="1"/>
                  </a:moveTo>
                  <a:cubicBezTo>
                    <a:pt x="1011" y="1"/>
                    <a:pt x="1" y="2610"/>
                    <a:pt x="1" y="2610"/>
                  </a:cubicBezTo>
                  <a:cubicBezTo>
                    <a:pt x="1" y="2610"/>
                    <a:pt x="5131" y="1679"/>
                    <a:pt x="3285" y="307"/>
                  </a:cubicBezTo>
                  <a:cubicBezTo>
                    <a:pt x="2992" y="92"/>
                    <a:pt x="2710" y="1"/>
                    <a:pt x="2443"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6" name="Google Shape;2856;p54"/>
            <p:cNvSpPr/>
            <p:nvPr/>
          </p:nvSpPr>
          <p:spPr>
            <a:xfrm>
              <a:off x="6584475" y="4524875"/>
              <a:ext cx="111850" cy="58900"/>
            </a:xfrm>
            <a:custGeom>
              <a:avLst/>
              <a:gdLst/>
              <a:ahLst/>
              <a:cxnLst/>
              <a:rect l="l" t="t" r="r" b="b"/>
              <a:pathLst>
                <a:path w="4474" h="2356" extrusionOk="0">
                  <a:moveTo>
                    <a:pt x="1895" y="1"/>
                  </a:moveTo>
                  <a:cubicBezTo>
                    <a:pt x="1160" y="1"/>
                    <a:pt x="405" y="182"/>
                    <a:pt x="0" y="545"/>
                  </a:cubicBezTo>
                  <a:cubicBezTo>
                    <a:pt x="0" y="545"/>
                    <a:pt x="1200" y="2355"/>
                    <a:pt x="2425" y="2355"/>
                  </a:cubicBezTo>
                  <a:cubicBezTo>
                    <a:pt x="2793" y="2355"/>
                    <a:pt x="3164" y="2191"/>
                    <a:pt x="3505" y="1764"/>
                  </a:cubicBezTo>
                  <a:cubicBezTo>
                    <a:pt x="4474" y="588"/>
                    <a:pt x="3217" y="1"/>
                    <a:pt x="1895"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7" name="Google Shape;2857;p54"/>
            <p:cNvSpPr/>
            <p:nvPr/>
          </p:nvSpPr>
          <p:spPr>
            <a:xfrm>
              <a:off x="6663625" y="4441300"/>
              <a:ext cx="123575" cy="48500"/>
            </a:xfrm>
            <a:custGeom>
              <a:avLst/>
              <a:gdLst/>
              <a:ahLst/>
              <a:cxnLst/>
              <a:rect l="l" t="t" r="r" b="b"/>
              <a:pathLst>
                <a:path w="4943" h="1940" extrusionOk="0">
                  <a:moveTo>
                    <a:pt x="2219" y="0"/>
                  </a:moveTo>
                  <a:cubicBezTo>
                    <a:pt x="1442" y="0"/>
                    <a:pt x="603" y="273"/>
                    <a:pt x="0" y="1010"/>
                  </a:cubicBezTo>
                  <a:cubicBezTo>
                    <a:pt x="0" y="1010"/>
                    <a:pt x="1414" y="1939"/>
                    <a:pt x="2761" y="1939"/>
                  </a:cubicBezTo>
                  <a:cubicBezTo>
                    <a:pt x="3177" y="1939"/>
                    <a:pt x="3586" y="1851"/>
                    <a:pt x="3945" y="1619"/>
                  </a:cubicBezTo>
                  <a:cubicBezTo>
                    <a:pt x="4942" y="977"/>
                    <a:pt x="3692" y="0"/>
                    <a:pt x="2219"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8" name="Google Shape;2858;p54"/>
            <p:cNvSpPr/>
            <p:nvPr/>
          </p:nvSpPr>
          <p:spPr>
            <a:xfrm>
              <a:off x="6602250" y="4326575"/>
              <a:ext cx="93050" cy="102300"/>
            </a:xfrm>
            <a:custGeom>
              <a:avLst/>
              <a:gdLst/>
              <a:ahLst/>
              <a:cxnLst/>
              <a:rect l="l" t="t" r="r" b="b"/>
              <a:pathLst>
                <a:path w="3722" h="4092" extrusionOk="0">
                  <a:moveTo>
                    <a:pt x="2315" y="1"/>
                  </a:moveTo>
                  <a:cubicBezTo>
                    <a:pt x="2095" y="1"/>
                    <a:pt x="1845" y="112"/>
                    <a:pt x="1575" y="367"/>
                  </a:cubicBezTo>
                  <a:cubicBezTo>
                    <a:pt x="0" y="1857"/>
                    <a:pt x="2167" y="4092"/>
                    <a:pt x="2167" y="4092"/>
                  </a:cubicBezTo>
                  <a:cubicBezTo>
                    <a:pt x="3721" y="2538"/>
                    <a:pt x="3365" y="1"/>
                    <a:pt x="2315"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59" name="Google Shape;2859;p54"/>
            <p:cNvSpPr/>
            <p:nvPr/>
          </p:nvSpPr>
          <p:spPr>
            <a:xfrm>
              <a:off x="6547225" y="4392800"/>
              <a:ext cx="84875" cy="97025"/>
            </a:xfrm>
            <a:custGeom>
              <a:avLst/>
              <a:gdLst/>
              <a:ahLst/>
              <a:cxnLst/>
              <a:rect l="l" t="t" r="r" b="b"/>
              <a:pathLst>
                <a:path w="3395" h="3881" extrusionOk="0">
                  <a:moveTo>
                    <a:pt x="1589" y="0"/>
                  </a:moveTo>
                  <a:cubicBezTo>
                    <a:pt x="1353" y="0"/>
                    <a:pt x="1121" y="163"/>
                    <a:pt x="932" y="546"/>
                  </a:cubicBezTo>
                  <a:cubicBezTo>
                    <a:pt x="0" y="2357"/>
                    <a:pt x="2286" y="3881"/>
                    <a:pt x="2286" y="3881"/>
                  </a:cubicBezTo>
                  <a:cubicBezTo>
                    <a:pt x="3395" y="2278"/>
                    <a:pt x="2469" y="0"/>
                    <a:pt x="1589"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0" name="Google Shape;2860;p54"/>
            <p:cNvSpPr/>
            <p:nvPr/>
          </p:nvSpPr>
          <p:spPr>
            <a:xfrm>
              <a:off x="6447325" y="4424950"/>
              <a:ext cx="97275" cy="125400"/>
            </a:xfrm>
            <a:custGeom>
              <a:avLst/>
              <a:gdLst/>
              <a:ahLst/>
              <a:cxnLst/>
              <a:rect l="l" t="t" r="r" b="b"/>
              <a:pathLst>
                <a:path w="3891" h="5016" extrusionOk="0">
                  <a:moveTo>
                    <a:pt x="2039" y="1"/>
                  </a:moveTo>
                  <a:cubicBezTo>
                    <a:pt x="1860" y="1"/>
                    <a:pt x="1669" y="66"/>
                    <a:pt x="1474" y="208"/>
                  </a:cubicBezTo>
                  <a:cubicBezTo>
                    <a:pt x="1" y="1308"/>
                    <a:pt x="1846" y="5016"/>
                    <a:pt x="1846" y="5016"/>
                  </a:cubicBezTo>
                  <a:cubicBezTo>
                    <a:pt x="3891" y="2853"/>
                    <a:pt x="3226" y="1"/>
                    <a:pt x="2039"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1" name="Google Shape;2861;p54"/>
            <p:cNvSpPr/>
            <p:nvPr/>
          </p:nvSpPr>
          <p:spPr>
            <a:xfrm>
              <a:off x="6383000" y="4371300"/>
              <a:ext cx="358100" cy="238325"/>
            </a:xfrm>
            <a:custGeom>
              <a:avLst/>
              <a:gdLst/>
              <a:ahLst/>
              <a:cxnLst/>
              <a:rect l="l" t="t" r="r" b="b"/>
              <a:pathLst>
                <a:path w="14324" h="9533" extrusionOk="0">
                  <a:moveTo>
                    <a:pt x="14307" y="0"/>
                  </a:moveTo>
                  <a:cubicBezTo>
                    <a:pt x="13646" y="339"/>
                    <a:pt x="13054" y="813"/>
                    <a:pt x="12478" y="1270"/>
                  </a:cubicBezTo>
                  <a:cubicBezTo>
                    <a:pt x="11936" y="1744"/>
                    <a:pt x="11378" y="2252"/>
                    <a:pt x="10870" y="2777"/>
                  </a:cubicBezTo>
                  <a:cubicBezTo>
                    <a:pt x="9837" y="3827"/>
                    <a:pt x="8889" y="4978"/>
                    <a:pt x="7975" y="6112"/>
                  </a:cubicBezTo>
                  <a:cubicBezTo>
                    <a:pt x="7501" y="6654"/>
                    <a:pt x="6891" y="7043"/>
                    <a:pt x="6231" y="7348"/>
                  </a:cubicBezTo>
                  <a:lnTo>
                    <a:pt x="5723" y="7551"/>
                  </a:lnTo>
                  <a:lnTo>
                    <a:pt x="5215" y="7755"/>
                  </a:lnTo>
                  <a:lnTo>
                    <a:pt x="4707" y="7941"/>
                  </a:lnTo>
                  <a:lnTo>
                    <a:pt x="4182" y="8110"/>
                  </a:lnTo>
                  <a:cubicBezTo>
                    <a:pt x="2811" y="8550"/>
                    <a:pt x="1372" y="8940"/>
                    <a:pt x="0" y="9464"/>
                  </a:cubicBezTo>
                  <a:lnTo>
                    <a:pt x="17" y="9532"/>
                  </a:lnTo>
                  <a:cubicBezTo>
                    <a:pt x="1439" y="9143"/>
                    <a:pt x="2878" y="8821"/>
                    <a:pt x="4284" y="8432"/>
                  </a:cubicBezTo>
                  <a:lnTo>
                    <a:pt x="4825" y="8262"/>
                  </a:lnTo>
                  <a:lnTo>
                    <a:pt x="5350" y="8059"/>
                  </a:lnTo>
                  <a:lnTo>
                    <a:pt x="5875" y="7856"/>
                  </a:lnTo>
                  <a:lnTo>
                    <a:pt x="6383" y="7619"/>
                  </a:lnTo>
                  <a:cubicBezTo>
                    <a:pt x="7043" y="7280"/>
                    <a:pt x="7704" y="6857"/>
                    <a:pt x="8178" y="6265"/>
                  </a:cubicBezTo>
                  <a:cubicBezTo>
                    <a:pt x="9075" y="5079"/>
                    <a:pt x="9989" y="3962"/>
                    <a:pt x="11005" y="2878"/>
                  </a:cubicBezTo>
                  <a:cubicBezTo>
                    <a:pt x="11513" y="2354"/>
                    <a:pt x="12021" y="1829"/>
                    <a:pt x="12563" y="1338"/>
                  </a:cubicBezTo>
                  <a:cubicBezTo>
                    <a:pt x="13121" y="847"/>
                    <a:pt x="13680" y="390"/>
                    <a:pt x="14324" y="17"/>
                  </a:cubicBezTo>
                  <a:lnTo>
                    <a:pt x="14307" y="0"/>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2" name="Google Shape;2862;p54"/>
            <p:cNvSpPr/>
            <p:nvPr/>
          </p:nvSpPr>
          <p:spPr>
            <a:xfrm>
              <a:off x="6620875" y="4457500"/>
              <a:ext cx="120225" cy="23450"/>
            </a:xfrm>
            <a:custGeom>
              <a:avLst/>
              <a:gdLst/>
              <a:ahLst/>
              <a:cxnLst/>
              <a:rect l="l" t="t" r="r" b="b"/>
              <a:pathLst>
                <a:path w="4809" h="938" extrusionOk="0">
                  <a:moveTo>
                    <a:pt x="3834" y="1"/>
                  </a:moveTo>
                  <a:cubicBezTo>
                    <a:pt x="3747" y="1"/>
                    <a:pt x="3660" y="3"/>
                    <a:pt x="3573" y="6"/>
                  </a:cubicBezTo>
                  <a:cubicBezTo>
                    <a:pt x="3183" y="23"/>
                    <a:pt x="2760" y="91"/>
                    <a:pt x="2354" y="175"/>
                  </a:cubicBezTo>
                  <a:cubicBezTo>
                    <a:pt x="1947" y="260"/>
                    <a:pt x="1541" y="345"/>
                    <a:pt x="1152" y="463"/>
                  </a:cubicBezTo>
                  <a:cubicBezTo>
                    <a:pt x="762" y="599"/>
                    <a:pt x="356" y="751"/>
                    <a:pt x="0" y="937"/>
                  </a:cubicBezTo>
                  <a:lnTo>
                    <a:pt x="1185" y="616"/>
                  </a:lnTo>
                  <a:cubicBezTo>
                    <a:pt x="1592" y="514"/>
                    <a:pt x="1964" y="379"/>
                    <a:pt x="2371" y="294"/>
                  </a:cubicBezTo>
                  <a:cubicBezTo>
                    <a:pt x="2777" y="192"/>
                    <a:pt x="3183" y="125"/>
                    <a:pt x="3573" y="91"/>
                  </a:cubicBezTo>
                  <a:cubicBezTo>
                    <a:pt x="3748" y="83"/>
                    <a:pt x="3927" y="73"/>
                    <a:pt x="4106" y="73"/>
                  </a:cubicBezTo>
                  <a:cubicBezTo>
                    <a:pt x="4341" y="73"/>
                    <a:pt x="4578" y="91"/>
                    <a:pt x="4809" y="159"/>
                  </a:cubicBezTo>
                  <a:lnTo>
                    <a:pt x="4809" y="125"/>
                  </a:lnTo>
                  <a:cubicBezTo>
                    <a:pt x="4486" y="31"/>
                    <a:pt x="4164" y="1"/>
                    <a:pt x="3834" y="1"/>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3" name="Google Shape;2863;p54"/>
            <p:cNvSpPr/>
            <p:nvPr/>
          </p:nvSpPr>
          <p:spPr>
            <a:xfrm>
              <a:off x="6591675" y="4430125"/>
              <a:ext cx="16100" cy="78750"/>
            </a:xfrm>
            <a:custGeom>
              <a:avLst/>
              <a:gdLst/>
              <a:ahLst/>
              <a:cxnLst/>
              <a:rect l="l" t="t" r="r" b="b"/>
              <a:pathLst>
                <a:path w="644" h="3150" extrusionOk="0">
                  <a:moveTo>
                    <a:pt x="0" y="1"/>
                  </a:moveTo>
                  <a:lnTo>
                    <a:pt x="152" y="373"/>
                  </a:lnTo>
                  <a:lnTo>
                    <a:pt x="288" y="763"/>
                  </a:lnTo>
                  <a:cubicBezTo>
                    <a:pt x="339" y="1033"/>
                    <a:pt x="406" y="1287"/>
                    <a:pt x="423" y="1558"/>
                  </a:cubicBezTo>
                  <a:cubicBezTo>
                    <a:pt x="474" y="1846"/>
                    <a:pt x="457" y="2100"/>
                    <a:pt x="423" y="2371"/>
                  </a:cubicBezTo>
                  <a:cubicBezTo>
                    <a:pt x="406" y="2625"/>
                    <a:pt x="373" y="2896"/>
                    <a:pt x="254" y="3150"/>
                  </a:cubicBezTo>
                  <a:cubicBezTo>
                    <a:pt x="373" y="3048"/>
                    <a:pt x="423" y="2913"/>
                    <a:pt x="491" y="2794"/>
                  </a:cubicBezTo>
                  <a:cubicBezTo>
                    <a:pt x="542" y="2659"/>
                    <a:pt x="576" y="2540"/>
                    <a:pt x="593" y="2388"/>
                  </a:cubicBezTo>
                  <a:cubicBezTo>
                    <a:pt x="643" y="2100"/>
                    <a:pt x="626" y="1812"/>
                    <a:pt x="576" y="1541"/>
                  </a:cubicBezTo>
                  <a:cubicBezTo>
                    <a:pt x="542" y="1270"/>
                    <a:pt x="457" y="1000"/>
                    <a:pt x="373" y="746"/>
                  </a:cubicBezTo>
                  <a:cubicBezTo>
                    <a:pt x="322" y="610"/>
                    <a:pt x="254" y="492"/>
                    <a:pt x="220" y="356"/>
                  </a:cubicBezTo>
                  <a:lnTo>
                    <a:pt x="34" y="1"/>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4" name="Google Shape;2864;p54"/>
            <p:cNvSpPr/>
            <p:nvPr/>
          </p:nvSpPr>
          <p:spPr>
            <a:xfrm>
              <a:off x="6650925" y="4359450"/>
              <a:ext cx="11875" cy="88050"/>
            </a:xfrm>
            <a:custGeom>
              <a:avLst/>
              <a:gdLst/>
              <a:ahLst/>
              <a:cxnLst/>
              <a:rect l="l" t="t" r="r" b="b"/>
              <a:pathLst>
                <a:path w="475" h="3522" extrusionOk="0">
                  <a:moveTo>
                    <a:pt x="68" y="0"/>
                  </a:moveTo>
                  <a:cubicBezTo>
                    <a:pt x="203" y="271"/>
                    <a:pt x="288" y="559"/>
                    <a:pt x="322" y="847"/>
                  </a:cubicBezTo>
                  <a:cubicBezTo>
                    <a:pt x="373" y="1152"/>
                    <a:pt x="339" y="1456"/>
                    <a:pt x="322" y="1744"/>
                  </a:cubicBezTo>
                  <a:cubicBezTo>
                    <a:pt x="305" y="2049"/>
                    <a:pt x="220" y="2337"/>
                    <a:pt x="170" y="2641"/>
                  </a:cubicBezTo>
                  <a:cubicBezTo>
                    <a:pt x="136" y="2929"/>
                    <a:pt x="68" y="3234"/>
                    <a:pt x="0" y="3522"/>
                  </a:cubicBezTo>
                  <a:cubicBezTo>
                    <a:pt x="153" y="3251"/>
                    <a:pt x="237" y="2946"/>
                    <a:pt x="322" y="2675"/>
                  </a:cubicBezTo>
                  <a:cubicBezTo>
                    <a:pt x="407" y="2371"/>
                    <a:pt x="424" y="2066"/>
                    <a:pt x="457" y="1761"/>
                  </a:cubicBezTo>
                  <a:cubicBezTo>
                    <a:pt x="474" y="1473"/>
                    <a:pt x="474" y="1152"/>
                    <a:pt x="407" y="847"/>
                  </a:cubicBezTo>
                  <a:cubicBezTo>
                    <a:pt x="356" y="559"/>
                    <a:pt x="254" y="271"/>
                    <a:pt x="85" y="0"/>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5" name="Google Shape;2865;p54"/>
            <p:cNvSpPr/>
            <p:nvPr/>
          </p:nvSpPr>
          <p:spPr>
            <a:xfrm>
              <a:off x="6569225" y="4536100"/>
              <a:ext cx="84250" cy="17650"/>
            </a:xfrm>
            <a:custGeom>
              <a:avLst/>
              <a:gdLst/>
              <a:ahLst/>
              <a:cxnLst/>
              <a:rect l="l" t="t" r="r" b="b"/>
              <a:pathLst>
                <a:path w="3370" h="706" extrusionOk="0">
                  <a:moveTo>
                    <a:pt x="1228" y="0"/>
                  </a:moveTo>
                  <a:cubicBezTo>
                    <a:pt x="1106" y="0"/>
                    <a:pt x="983" y="4"/>
                    <a:pt x="864" y="11"/>
                  </a:cubicBezTo>
                  <a:cubicBezTo>
                    <a:pt x="559" y="28"/>
                    <a:pt x="272" y="79"/>
                    <a:pt x="1" y="181"/>
                  </a:cubicBezTo>
                  <a:cubicBezTo>
                    <a:pt x="289" y="181"/>
                    <a:pt x="593" y="181"/>
                    <a:pt x="864" y="164"/>
                  </a:cubicBezTo>
                  <a:cubicBezTo>
                    <a:pt x="1045" y="164"/>
                    <a:pt x="1233" y="156"/>
                    <a:pt x="1429" y="156"/>
                  </a:cubicBezTo>
                  <a:cubicBezTo>
                    <a:pt x="1526" y="156"/>
                    <a:pt x="1626" y="158"/>
                    <a:pt x="1728" y="164"/>
                  </a:cubicBezTo>
                  <a:cubicBezTo>
                    <a:pt x="2015" y="181"/>
                    <a:pt x="2320" y="231"/>
                    <a:pt x="2591" y="316"/>
                  </a:cubicBezTo>
                  <a:cubicBezTo>
                    <a:pt x="2896" y="401"/>
                    <a:pt x="3150" y="519"/>
                    <a:pt x="3370" y="705"/>
                  </a:cubicBezTo>
                  <a:lnTo>
                    <a:pt x="3370" y="688"/>
                  </a:lnTo>
                  <a:cubicBezTo>
                    <a:pt x="3167" y="485"/>
                    <a:pt x="2896" y="333"/>
                    <a:pt x="2625" y="231"/>
                  </a:cubicBezTo>
                  <a:cubicBezTo>
                    <a:pt x="2337" y="113"/>
                    <a:pt x="2049" y="79"/>
                    <a:pt x="1745" y="28"/>
                  </a:cubicBezTo>
                  <a:cubicBezTo>
                    <a:pt x="1576" y="8"/>
                    <a:pt x="1402" y="0"/>
                    <a:pt x="1228" y="0"/>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6" name="Google Shape;2866;p54"/>
            <p:cNvSpPr/>
            <p:nvPr/>
          </p:nvSpPr>
          <p:spPr>
            <a:xfrm>
              <a:off x="6457900" y="4470750"/>
              <a:ext cx="46600" cy="115600"/>
            </a:xfrm>
            <a:custGeom>
              <a:avLst/>
              <a:gdLst/>
              <a:ahLst/>
              <a:cxnLst/>
              <a:rect l="l" t="t" r="r" b="b"/>
              <a:pathLst>
                <a:path w="1864" h="4624" extrusionOk="0">
                  <a:moveTo>
                    <a:pt x="1796" y="1"/>
                  </a:moveTo>
                  <a:lnTo>
                    <a:pt x="1829" y="661"/>
                  </a:lnTo>
                  <a:cubicBezTo>
                    <a:pt x="1829" y="864"/>
                    <a:pt x="1796" y="1101"/>
                    <a:pt x="1796" y="1305"/>
                  </a:cubicBezTo>
                  <a:cubicBezTo>
                    <a:pt x="1779" y="1542"/>
                    <a:pt x="1762" y="1762"/>
                    <a:pt x="1711" y="1965"/>
                  </a:cubicBezTo>
                  <a:cubicBezTo>
                    <a:pt x="1660" y="2185"/>
                    <a:pt x="1626" y="2388"/>
                    <a:pt x="1542" y="2608"/>
                  </a:cubicBezTo>
                  <a:cubicBezTo>
                    <a:pt x="1423" y="3032"/>
                    <a:pt x="1237" y="3421"/>
                    <a:pt x="983" y="3760"/>
                  </a:cubicBezTo>
                  <a:cubicBezTo>
                    <a:pt x="881" y="3861"/>
                    <a:pt x="831" y="3929"/>
                    <a:pt x="763" y="4014"/>
                  </a:cubicBezTo>
                  <a:cubicBezTo>
                    <a:pt x="678" y="4098"/>
                    <a:pt x="610" y="4200"/>
                    <a:pt x="526" y="4251"/>
                  </a:cubicBezTo>
                  <a:cubicBezTo>
                    <a:pt x="390" y="4386"/>
                    <a:pt x="187" y="4538"/>
                    <a:pt x="1" y="4623"/>
                  </a:cubicBezTo>
                  <a:cubicBezTo>
                    <a:pt x="238" y="4572"/>
                    <a:pt x="424" y="4471"/>
                    <a:pt x="594" y="4301"/>
                  </a:cubicBezTo>
                  <a:cubicBezTo>
                    <a:pt x="780" y="4166"/>
                    <a:pt x="932" y="3997"/>
                    <a:pt x="1085" y="3827"/>
                  </a:cubicBezTo>
                  <a:cubicBezTo>
                    <a:pt x="1355" y="3489"/>
                    <a:pt x="1525" y="3048"/>
                    <a:pt x="1660" y="2625"/>
                  </a:cubicBezTo>
                  <a:cubicBezTo>
                    <a:pt x="1745" y="2405"/>
                    <a:pt x="1762" y="2185"/>
                    <a:pt x="1796" y="1965"/>
                  </a:cubicBezTo>
                  <a:cubicBezTo>
                    <a:pt x="1829" y="1762"/>
                    <a:pt x="1846" y="1525"/>
                    <a:pt x="1863" y="1305"/>
                  </a:cubicBezTo>
                  <a:lnTo>
                    <a:pt x="1863" y="661"/>
                  </a:lnTo>
                  <a:lnTo>
                    <a:pt x="1829" y="1"/>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7" name="Google Shape;2867;p54"/>
            <p:cNvSpPr/>
            <p:nvPr/>
          </p:nvSpPr>
          <p:spPr>
            <a:xfrm>
              <a:off x="6493900" y="4575725"/>
              <a:ext cx="68150" cy="24150"/>
            </a:xfrm>
            <a:custGeom>
              <a:avLst/>
              <a:gdLst/>
              <a:ahLst/>
              <a:cxnLst/>
              <a:rect l="l" t="t" r="r" b="b"/>
              <a:pathLst>
                <a:path w="2726" h="966" extrusionOk="0">
                  <a:moveTo>
                    <a:pt x="0" y="1"/>
                  </a:moveTo>
                  <a:cubicBezTo>
                    <a:pt x="220" y="102"/>
                    <a:pt x="440" y="170"/>
                    <a:pt x="728" y="221"/>
                  </a:cubicBezTo>
                  <a:cubicBezTo>
                    <a:pt x="948" y="289"/>
                    <a:pt x="1185" y="322"/>
                    <a:pt x="1422" y="390"/>
                  </a:cubicBezTo>
                  <a:cubicBezTo>
                    <a:pt x="1659" y="458"/>
                    <a:pt x="1879" y="543"/>
                    <a:pt x="2099" y="627"/>
                  </a:cubicBezTo>
                  <a:cubicBezTo>
                    <a:pt x="2303" y="712"/>
                    <a:pt x="2540" y="813"/>
                    <a:pt x="2726" y="966"/>
                  </a:cubicBezTo>
                  <a:lnTo>
                    <a:pt x="2726" y="949"/>
                  </a:lnTo>
                  <a:cubicBezTo>
                    <a:pt x="2540" y="780"/>
                    <a:pt x="2336" y="644"/>
                    <a:pt x="2116" y="543"/>
                  </a:cubicBezTo>
                  <a:cubicBezTo>
                    <a:pt x="1913" y="441"/>
                    <a:pt x="1676" y="356"/>
                    <a:pt x="1439" y="272"/>
                  </a:cubicBezTo>
                  <a:cubicBezTo>
                    <a:pt x="1202" y="187"/>
                    <a:pt x="982" y="102"/>
                    <a:pt x="745" y="52"/>
                  </a:cubicBezTo>
                  <a:cubicBezTo>
                    <a:pt x="491" y="18"/>
                    <a:pt x="254" y="1"/>
                    <a:pt x="0" y="1"/>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8" name="Google Shape;2868;p54"/>
            <p:cNvSpPr/>
            <p:nvPr/>
          </p:nvSpPr>
          <p:spPr>
            <a:xfrm>
              <a:off x="6363075" y="4306200"/>
              <a:ext cx="141000" cy="67825"/>
            </a:xfrm>
            <a:custGeom>
              <a:avLst/>
              <a:gdLst/>
              <a:ahLst/>
              <a:cxnLst/>
              <a:rect l="l" t="t" r="r" b="b"/>
              <a:pathLst>
                <a:path w="5640" h="2713" extrusionOk="0">
                  <a:moveTo>
                    <a:pt x="2765" y="0"/>
                  </a:moveTo>
                  <a:cubicBezTo>
                    <a:pt x="2285" y="0"/>
                    <a:pt x="1752" y="182"/>
                    <a:pt x="1170" y="640"/>
                  </a:cubicBezTo>
                  <a:cubicBezTo>
                    <a:pt x="1" y="1576"/>
                    <a:pt x="3435" y="2712"/>
                    <a:pt x="5039" y="2712"/>
                  </a:cubicBezTo>
                  <a:cubicBezTo>
                    <a:pt x="5294" y="2712"/>
                    <a:pt x="5503" y="2684"/>
                    <a:pt x="5639" y="2621"/>
                  </a:cubicBezTo>
                  <a:cubicBezTo>
                    <a:pt x="5639" y="2621"/>
                    <a:pt x="4589" y="0"/>
                    <a:pt x="2765"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69" name="Google Shape;2869;p54"/>
            <p:cNvSpPr/>
            <p:nvPr/>
          </p:nvSpPr>
          <p:spPr>
            <a:xfrm>
              <a:off x="6258550" y="4162200"/>
              <a:ext cx="140500" cy="154525"/>
            </a:xfrm>
            <a:custGeom>
              <a:avLst/>
              <a:gdLst/>
              <a:ahLst/>
              <a:cxnLst/>
              <a:rect l="l" t="t" r="r" b="b"/>
              <a:pathLst>
                <a:path w="5620" h="6181" extrusionOk="0">
                  <a:moveTo>
                    <a:pt x="949" y="1"/>
                  </a:moveTo>
                  <a:cubicBezTo>
                    <a:pt x="949" y="1"/>
                    <a:pt x="1" y="6163"/>
                    <a:pt x="3827" y="6180"/>
                  </a:cubicBezTo>
                  <a:cubicBezTo>
                    <a:pt x="3834" y="6180"/>
                    <a:pt x="3842" y="6180"/>
                    <a:pt x="3849" y="6180"/>
                  </a:cubicBezTo>
                  <a:cubicBezTo>
                    <a:pt x="5619" y="6180"/>
                    <a:pt x="5332" y="2159"/>
                    <a:pt x="949"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0" name="Google Shape;2870;p54"/>
            <p:cNvSpPr/>
            <p:nvPr/>
          </p:nvSpPr>
          <p:spPr>
            <a:xfrm>
              <a:off x="6195500" y="4106750"/>
              <a:ext cx="201075" cy="548150"/>
            </a:xfrm>
            <a:custGeom>
              <a:avLst/>
              <a:gdLst/>
              <a:ahLst/>
              <a:cxnLst/>
              <a:rect l="l" t="t" r="r" b="b"/>
              <a:pathLst>
                <a:path w="8043" h="21926" extrusionOk="0">
                  <a:moveTo>
                    <a:pt x="7974" y="1"/>
                  </a:moveTo>
                  <a:cubicBezTo>
                    <a:pt x="7907" y="492"/>
                    <a:pt x="7890" y="983"/>
                    <a:pt x="7805" y="1457"/>
                  </a:cubicBezTo>
                  <a:cubicBezTo>
                    <a:pt x="7771" y="1948"/>
                    <a:pt x="7687" y="2439"/>
                    <a:pt x="7602" y="2930"/>
                  </a:cubicBezTo>
                  <a:cubicBezTo>
                    <a:pt x="7433" y="3895"/>
                    <a:pt x="7263" y="4843"/>
                    <a:pt x="7009" y="5808"/>
                  </a:cubicBezTo>
                  <a:cubicBezTo>
                    <a:pt x="6535" y="7704"/>
                    <a:pt x="5977" y="9566"/>
                    <a:pt x="5299" y="11412"/>
                  </a:cubicBezTo>
                  <a:cubicBezTo>
                    <a:pt x="4605" y="13257"/>
                    <a:pt x="3809" y="15035"/>
                    <a:pt x="2912" y="16779"/>
                  </a:cubicBezTo>
                  <a:cubicBezTo>
                    <a:pt x="2032" y="18523"/>
                    <a:pt x="1084" y="20233"/>
                    <a:pt x="0" y="21892"/>
                  </a:cubicBezTo>
                  <a:lnTo>
                    <a:pt x="68" y="21926"/>
                  </a:lnTo>
                  <a:cubicBezTo>
                    <a:pt x="1185" y="20317"/>
                    <a:pt x="2201" y="18624"/>
                    <a:pt x="3132" y="16897"/>
                  </a:cubicBezTo>
                  <a:cubicBezTo>
                    <a:pt x="4063" y="15154"/>
                    <a:pt x="4893" y="13376"/>
                    <a:pt x="5621" y="11530"/>
                  </a:cubicBezTo>
                  <a:cubicBezTo>
                    <a:pt x="6349" y="9719"/>
                    <a:pt x="7009" y="7840"/>
                    <a:pt x="7433" y="5909"/>
                  </a:cubicBezTo>
                  <a:lnTo>
                    <a:pt x="7568" y="5181"/>
                  </a:lnTo>
                  <a:lnTo>
                    <a:pt x="7703" y="4453"/>
                  </a:lnTo>
                  <a:cubicBezTo>
                    <a:pt x="7737" y="4199"/>
                    <a:pt x="7771" y="3962"/>
                    <a:pt x="7805" y="3708"/>
                  </a:cubicBezTo>
                  <a:cubicBezTo>
                    <a:pt x="7839" y="3455"/>
                    <a:pt x="7873" y="3217"/>
                    <a:pt x="7890" y="2964"/>
                  </a:cubicBezTo>
                  <a:cubicBezTo>
                    <a:pt x="7991" y="1965"/>
                    <a:pt x="8042" y="1000"/>
                    <a:pt x="8025" y="1"/>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1" name="Google Shape;2871;p54"/>
            <p:cNvSpPr/>
            <p:nvPr/>
          </p:nvSpPr>
          <p:spPr>
            <a:xfrm>
              <a:off x="6339825" y="4283675"/>
              <a:ext cx="86800" cy="81300"/>
            </a:xfrm>
            <a:custGeom>
              <a:avLst/>
              <a:gdLst/>
              <a:ahLst/>
              <a:cxnLst/>
              <a:rect l="l" t="t" r="r" b="b"/>
              <a:pathLst>
                <a:path w="3472" h="3252" extrusionOk="0">
                  <a:moveTo>
                    <a:pt x="3471" y="1"/>
                  </a:moveTo>
                  <a:lnTo>
                    <a:pt x="0" y="2964"/>
                  </a:lnTo>
                  <a:lnTo>
                    <a:pt x="305" y="3251"/>
                  </a:lnTo>
                  <a:lnTo>
                    <a:pt x="3471" y="1"/>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2" name="Google Shape;2872;p54"/>
            <p:cNvSpPr/>
            <p:nvPr/>
          </p:nvSpPr>
          <p:spPr>
            <a:xfrm>
              <a:off x="6303425" y="4190550"/>
              <a:ext cx="53775" cy="140125"/>
            </a:xfrm>
            <a:custGeom>
              <a:avLst/>
              <a:gdLst/>
              <a:ahLst/>
              <a:cxnLst/>
              <a:rect l="l" t="t" r="r" b="b"/>
              <a:pathLst>
                <a:path w="2151" h="5605" extrusionOk="0">
                  <a:moveTo>
                    <a:pt x="0" y="1"/>
                  </a:moveTo>
                  <a:cubicBezTo>
                    <a:pt x="457" y="881"/>
                    <a:pt x="881" y="1796"/>
                    <a:pt x="1253" y="2727"/>
                  </a:cubicBezTo>
                  <a:cubicBezTo>
                    <a:pt x="1422" y="3184"/>
                    <a:pt x="1592" y="3658"/>
                    <a:pt x="1710" y="4149"/>
                  </a:cubicBezTo>
                  <a:cubicBezTo>
                    <a:pt x="1846" y="4623"/>
                    <a:pt x="1947" y="5114"/>
                    <a:pt x="1930" y="5605"/>
                  </a:cubicBezTo>
                  <a:lnTo>
                    <a:pt x="2151" y="5605"/>
                  </a:lnTo>
                  <a:cubicBezTo>
                    <a:pt x="2151" y="5080"/>
                    <a:pt x="2032" y="4589"/>
                    <a:pt x="1880" y="4098"/>
                  </a:cubicBezTo>
                  <a:cubicBezTo>
                    <a:pt x="1727" y="3607"/>
                    <a:pt x="1541" y="3150"/>
                    <a:pt x="1355" y="2676"/>
                  </a:cubicBezTo>
                  <a:cubicBezTo>
                    <a:pt x="948" y="1745"/>
                    <a:pt x="491" y="864"/>
                    <a:pt x="0" y="1"/>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3" name="Google Shape;2873;p54"/>
            <p:cNvSpPr/>
            <p:nvPr/>
          </p:nvSpPr>
          <p:spPr>
            <a:xfrm>
              <a:off x="6380875" y="4322625"/>
              <a:ext cx="107950" cy="37700"/>
            </a:xfrm>
            <a:custGeom>
              <a:avLst/>
              <a:gdLst/>
              <a:ahLst/>
              <a:cxnLst/>
              <a:rect l="l" t="t" r="r" b="b"/>
              <a:pathLst>
                <a:path w="4318" h="1508" extrusionOk="0">
                  <a:moveTo>
                    <a:pt x="1" y="0"/>
                  </a:moveTo>
                  <a:lnTo>
                    <a:pt x="18" y="187"/>
                  </a:lnTo>
                  <a:cubicBezTo>
                    <a:pt x="65" y="184"/>
                    <a:pt x="113" y="183"/>
                    <a:pt x="161" y="183"/>
                  </a:cubicBezTo>
                  <a:cubicBezTo>
                    <a:pt x="473" y="183"/>
                    <a:pt x="798" y="227"/>
                    <a:pt x="1135" y="271"/>
                  </a:cubicBezTo>
                  <a:cubicBezTo>
                    <a:pt x="1491" y="339"/>
                    <a:pt x="1880" y="424"/>
                    <a:pt x="2235" y="559"/>
                  </a:cubicBezTo>
                  <a:cubicBezTo>
                    <a:pt x="2591" y="677"/>
                    <a:pt x="2963" y="813"/>
                    <a:pt x="3285" y="982"/>
                  </a:cubicBezTo>
                  <a:lnTo>
                    <a:pt x="3810" y="1236"/>
                  </a:lnTo>
                  <a:lnTo>
                    <a:pt x="4318" y="1507"/>
                  </a:lnTo>
                  <a:lnTo>
                    <a:pt x="3827" y="1202"/>
                  </a:lnTo>
                  <a:cubicBezTo>
                    <a:pt x="3658" y="1118"/>
                    <a:pt x="3488" y="1016"/>
                    <a:pt x="3319" y="931"/>
                  </a:cubicBezTo>
                  <a:cubicBezTo>
                    <a:pt x="2980" y="762"/>
                    <a:pt x="2625" y="593"/>
                    <a:pt x="2252" y="474"/>
                  </a:cubicBezTo>
                  <a:cubicBezTo>
                    <a:pt x="1897" y="339"/>
                    <a:pt x="1541" y="220"/>
                    <a:pt x="1152" y="136"/>
                  </a:cubicBezTo>
                  <a:cubicBezTo>
                    <a:pt x="779" y="68"/>
                    <a:pt x="390" y="0"/>
                    <a:pt x="1" y="0"/>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4" name="Google Shape;2874;p54"/>
            <p:cNvSpPr/>
            <p:nvPr/>
          </p:nvSpPr>
          <p:spPr>
            <a:xfrm>
              <a:off x="6518450" y="4172575"/>
              <a:ext cx="42425" cy="36200"/>
            </a:xfrm>
            <a:custGeom>
              <a:avLst/>
              <a:gdLst/>
              <a:ahLst/>
              <a:cxnLst/>
              <a:rect l="l" t="t" r="r" b="b"/>
              <a:pathLst>
                <a:path w="1697" h="1448" extrusionOk="0">
                  <a:moveTo>
                    <a:pt x="728" y="0"/>
                  </a:moveTo>
                  <a:cubicBezTo>
                    <a:pt x="509" y="0"/>
                    <a:pt x="255" y="59"/>
                    <a:pt x="0" y="178"/>
                  </a:cubicBezTo>
                  <a:cubicBezTo>
                    <a:pt x="288" y="432"/>
                    <a:pt x="373" y="771"/>
                    <a:pt x="305" y="1160"/>
                  </a:cubicBezTo>
                  <a:cubicBezTo>
                    <a:pt x="559" y="1177"/>
                    <a:pt x="796" y="1279"/>
                    <a:pt x="982" y="1448"/>
                  </a:cubicBezTo>
                  <a:cubicBezTo>
                    <a:pt x="1697" y="483"/>
                    <a:pt x="1353" y="0"/>
                    <a:pt x="728" y="0"/>
                  </a:cubicBez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5" name="Google Shape;2875;p54"/>
            <p:cNvSpPr/>
            <p:nvPr/>
          </p:nvSpPr>
          <p:spPr>
            <a:xfrm>
              <a:off x="6409725" y="4168250"/>
              <a:ext cx="118475" cy="117450"/>
            </a:xfrm>
            <a:custGeom>
              <a:avLst/>
              <a:gdLst/>
              <a:ahLst/>
              <a:cxnLst/>
              <a:rect l="l" t="t" r="r" b="b"/>
              <a:pathLst>
                <a:path w="4739" h="4698" extrusionOk="0">
                  <a:moveTo>
                    <a:pt x="3477" y="0"/>
                  </a:moveTo>
                  <a:cubicBezTo>
                    <a:pt x="1680" y="0"/>
                    <a:pt x="1" y="3837"/>
                    <a:pt x="641" y="4567"/>
                  </a:cubicBezTo>
                  <a:cubicBezTo>
                    <a:pt x="706" y="4653"/>
                    <a:pt x="790" y="4698"/>
                    <a:pt x="900" y="4698"/>
                  </a:cubicBezTo>
                  <a:cubicBezTo>
                    <a:pt x="963" y="4698"/>
                    <a:pt x="1035" y="4683"/>
                    <a:pt x="1115" y="4652"/>
                  </a:cubicBezTo>
                  <a:cubicBezTo>
                    <a:pt x="2114" y="4330"/>
                    <a:pt x="3232" y="3534"/>
                    <a:pt x="3960" y="2671"/>
                  </a:cubicBezTo>
                  <a:cubicBezTo>
                    <a:pt x="4315" y="2197"/>
                    <a:pt x="4603" y="1739"/>
                    <a:pt x="4654" y="1316"/>
                  </a:cubicBezTo>
                  <a:cubicBezTo>
                    <a:pt x="4738" y="927"/>
                    <a:pt x="4637" y="588"/>
                    <a:pt x="4349" y="334"/>
                  </a:cubicBezTo>
                  <a:cubicBezTo>
                    <a:pt x="4298" y="300"/>
                    <a:pt x="4264" y="266"/>
                    <a:pt x="4214" y="233"/>
                  </a:cubicBezTo>
                  <a:cubicBezTo>
                    <a:pt x="3970" y="72"/>
                    <a:pt x="3722" y="0"/>
                    <a:pt x="3477" y="0"/>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6" name="Google Shape;2876;p54"/>
            <p:cNvSpPr/>
            <p:nvPr/>
          </p:nvSpPr>
          <p:spPr>
            <a:xfrm>
              <a:off x="6425750" y="4201575"/>
              <a:ext cx="149050" cy="87475"/>
            </a:xfrm>
            <a:custGeom>
              <a:avLst/>
              <a:gdLst/>
              <a:ahLst/>
              <a:cxnLst/>
              <a:rect l="l" t="t" r="r" b="b"/>
              <a:pathLst>
                <a:path w="5962" h="3499" extrusionOk="0">
                  <a:moveTo>
                    <a:pt x="4047" y="0"/>
                  </a:moveTo>
                  <a:cubicBezTo>
                    <a:pt x="3962" y="423"/>
                    <a:pt x="3708" y="881"/>
                    <a:pt x="3319" y="1338"/>
                  </a:cubicBezTo>
                  <a:cubicBezTo>
                    <a:pt x="2591" y="2201"/>
                    <a:pt x="1473" y="2997"/>
                    <a:pt x="474" y="3319"/>
                  </a:cubicBezTo>
                  <a:cubicBezTo>
                    <a:pt x="392" y="3344"/>
                    <a:pt x="320" y="3357"/>
                    <a:pt x="256" y="3357"/>
                  </a:cubicBezTo>
                  <a:cubicBezTo>
                    <a:pt x="148" y="3357"/>
                    <a:pt x="64" y="3319"/>
                    <a:pt x="0" y="3234"/>
                  </a:cubicBezTo>
                  <a:lnTo>
                    <a:pt x="0" y="3234"/>
                  </a:lnTo>
                  <a:cubicBezTo>
                    <a:pt x="34" y="3386"/>
                    <a:pt x="186" y="3471"/>
                    <a:pt x="424" y="3488"/>
                  </a:cubicBezTo>
                  <a:cubicBezTo>
                    <a:pt x="522" y="3495"/>
                    <a:pt x="623" y="3498"/>
                    <a:pt x="726" y="3498"/>
                  </a:cubicBezTo>
                  <a:cubicBezTo>
                    <a:pt x="2865" y="3498"/>
                    <a:pt x="5961" y="2028"/>
                    <a:pt x="4944" y="542"/>
                  </a:cubicBezTo>
                  <a:cubicBezTo>
                    <a:pt x="4893" y="457"/>
                    <a:pt x="4809" y="356"/>
                    <a:pt x="4724" y="288"/>
                  </a:cubicBezTo>
                  <a:cubicBezTo>
                    <a:pt x="4504" y="119"/>
                    <a:pt x="4301" y="34"/>
                    <a:pt x="4047" y="0"/>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7" name="Google Shape;2877;p54"/>
            <p:cNvSpPr/>
            <p:nvPr/>
          </p:nvSpPr>
          <p:spPr>
            <a:xfrm>
              <a:off x="6426175" y="4201575"/>
              <a:ext cx="105400" cy="84275"/>
            </a:xfrm>
            <a:custGeom>
              <a:avLst/>
              <a:gdLst/>
              <a:ahLst/>
              <a:cxnLst/>
              <a:rect l="l" t="t" r="r" b="b"/>
              <a:pathLst>
                <a:path w="4216" h="3371" extrusionOk="0">
                  <a:moveTo>
                    <a:pt x="0" y="3268"/>
                  </a:moveTo>
                  <a:cubicBezTo>
                    <a:pt x="17" y="3282"/>
                    <a:pt x="36" y="3295"/>
                    <a:pt x="56" y="3306"/>
                  </a:cubicBezTo>
                  <a:lnTo>
                    <a:pt x="56" y="3306"/>
                  </a:lnTo>
                  <a:cubicBezTo>
                    <a:pt x="37" y="3294"/>
                    <a:pt x="19" y="3282"/>
                    <a:pt x="0" y="3268"/>
                  </a:cubicBezTo>
                  <a:close/>
                  <a:moveTo>
                    <a:pt x="3996" y="0"/>
                  </a:moveTo>
                  <a:cubicBezTo>
                    <a:pt x="3945" y="423"/>
                    <a:pt x="3657" y="881"/>
                    <a:pt x="3285" y="1321"/>
                  </a:cubicBezTo>
                  <a:cubicBezTo>
                    <a:pt x="2557" y="2201"/>
                    <a:pt x="1439" y="2997"/>
                    <a:pt x="440" y="3319"/>
                  </a:cubicBezTo>
                  <a:cubicBezTo>
                    <a:pt x="372" y="3343"/>
                    <a:pt x="308" y="3355"/>
                    <a:pt x="250" y="3355"/>
                  </a:cubicBezTo>
                  <a:cubicBezTo>
                    <a:pt x="176" y="3355"/>
                    <a:pt x="111" y="3337"/>
                    <a:pt x="56" y="3306"/>
                  </a:cubicBezTo>
                  <a:lnTo>
                    <a:pt x="56" y="3306"/>
                  </a:lnTo>
                  <a:cubicBezTo>
                    <a:pt x="123" y="3348"/>
                    <a:pt x="190" y="3371"/>
                    <a:pt x="269" y="3371"/>
                  </a:cubicBezTo>
                  <a:cubicBezTo>
                    <a:pt x="324" y="3371"/>
                    <a:pt x="385" y="3359"/>
                    <a:pt x="457" y="3335"/>
                  </a:cubicBezTo>
                  <a:cubicBezTo>
                    <a:pt x="1456" y="3081"/>
                    <a:pt x="2641" y="2353"/>
                    <a:pt x="3403" y="1524"/>
                  </a:cubicBezTo>
                  <a:cubicBezTo>
                    <a:pt x="3810" y="1101"/>
                    <a:pt x="4114" y="627"/>
                    <a:pt x="4199" y="237"/>
                  </a:cubicBezTo>
                  <a:cubicBezTo>
                    <a:pt x="4216" y="169"/>
                    <a:pt x="4216" y="102"/>
                    <a:pt x="4216" y="34"/>
                  </a:cubicBezTo>
                  <a:cubicBezTo>
                    <a:pt x="4148" y="17"/>
                    <a:pt x="4064" y="0"/>
                    <a:pt x="3996" y="0"/>
                  </a:cubicBezTo>
                  <a:close/>
                </a:path>
              </a:pathLst>
            </a:custGeom>
            <a:solidFill>
              <a:schemeClr val="accent3"/>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8" name="Google Shape;2878;p54"/>
            <p:cNvSpPr/>
            <p:nvPr/>
          </p:nvSpPr>
          <p:spPr>
            <a:xfrm>
              <a:off x="6415575" y="4268525"/>
              <a:ext cx="32625" cy="26500"/>
            </a:xfrm>
            <a:custGeom>
              <a:avLst/>
              <a:gdLst/>
              <a:ahLst/>
              <a:cxnLst/>
              <a:rect l="l" t="t" r="r" b="b"/>
              <a:pathLst>
                <a:path w="1305" h="1060" extrusionOk="0">
                  <a:moveTo>
                    <a:pt x="273" y="0"/>
                  </a:moveTo>
                  <a:cubicBezTo>
                    <a:pt x="251" y="0"/>
                    <a:pt x="229" y="5"/>
                    <a:pt x="204" y="14"/>
                  </a:cubicBezTo>
                  <a:cubicBezTo>
                    <a:pt x="1" y="99"/>
                    <a:pt x="136" y="725"/>
                    <a:pt x="306" y="827"/>
                  </a:cubicBezTo>
                  <a:cubicBezTo>
                    <a:pt x="534" y="996"/>
                    <a:pt x="754" y="1060"/>
                    <a:pt x="926" y="1060"/>
                  </a:cubicBezTo>
                  <a:cubicBezTo>
                    <a:pt x="1097" y="1060"/>
                    <a:pt x="1220" y="996"/>
                    <a:pt x="1254" y="911"/>
                  </a:cubicBezTo>
                  <a:cubicBezTo>
                    <a:pt x="1305" y="725"/>
                    <a:pt x="864" y="556"/>
                    <a:pt x="864" y="556"/>
                  </a:cubicBezTo>
                  <a:cubicBezTo>
                    <a:pt x="864" y="556"/>
                    <a:pt x="1034" y="217"/>
                    <a:pt x="864" y="133"/>
                  </a:cubicBezTo>
                  <a:cubicBezTo>
                    <a:pt x="837" y="119"/>
                    <a:pt x="809" y="113"/>
                    <a:pt x="782" y="113"/>
                  </a:cubicBezTo>
                  <a:cubicBezTo>
                    <a:pt x="640" y="113"/>
                    <a:pt x="509" y="268"/>
                    <a:pt x="509" y="268"/>
                  </a:cubicBezTo>
                  <a:cubicBezTo>
                    <a:pt x="509" y="268"/>
                    <a:pt x="442" y="0"/>
                    <a:pt x="273"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79" name="Google Shape;2879;p54"/>
            <p:cNvSpPr/>
            <p:nvPr/>
          </p:nvSpPr>
          <p:spPr>
            <a:xfrm>
              <a:off x="6454400" y="3911575"/>
              <a:ext cx="126700" cy="119000"/>
            </a:xfrm>
            <a:custGeom>
              <a:avLst/>
              <a:gdLst/>
              <a:ahLst/>
              <a:cxnLst/>
              <a:rect l="l" t="t" r="r" b="b"/>
              <a:pathLst>
                <a:path w="5068" h="4760" extrusionOk="0">
                  <a:moveTo>
                    <a:pt x="2860" y="0"/>
                  </a:moveTo>
                  <a:cubicBezTo>
                    <a:pt x="2218" y="0"/>
                    <a:pt x="1381" y="646"/>
                    <a:pt x="530" y="2915"/>
                  </a:cubicBezTo>
                  <a:cubicBezTo>
                    <a:pt x="1" y="4334"/>
                    <a:pt x="187" y="4759"/>
                    <a:pt x="601" y="4759"/>
                  </a:cubicBezTo>
                  <a:cubicBezTo>
                    <a:pt x="1219" y="4759"/>
                    <a:pt x="2342" y="3812"/>
                    <a:pt x="2342" y="3812"/>
                  </a:cubicBezTo>
                  <a:cubicBezTo>
                    <a:pt x="5068" y="2796"/>
                    <a:pt x="4289" y="1052"/>
                    <a:pt x="3713" y="426"/>
                  </a:cubicBezTo>
                  <a:cubicBezTo>
                    <a:pt x="3509" y="197"/>
                    <a:pt x="3214" y="0"/>
                    <a:pt x="2860" y="0"/>
                  </a:cubicBez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0" name="Google Shape;2880;p54"/>
            <p:cNvSpPr/>
            <p:nvPr/>
          </p:nvSpPr>
          <p:spPr>
            <a:xfrm>
              <a:off x="6327550" y="3853300"/>
              <a:ext cx="191325" cy="210725"/>
            </a:xfrm>
            <a:custGeom>
              <a:avLst/>
              <a:gdLst/>
              <a:ahLst/>
              <a:cxnLst/>
              <a:rect l="l" t="t" r="r" b="b"/>
              <a:pathLst>
                <a:path w="7653" h="8429" extrusionOk="0">
                  <a:moveTo>
                    <a:pt x="3013" y="1"/>
                  </a:moveTo>
                  <a:cubicBezTo>
                    <a:pt x="2916" y="1"/>
                    <a:pt x="2814" y="15"/>
                    <a:pt x="2709" y="48"/>
                  </a:cubicBezTo>
                  <a:cubicBezTo>
                    <a:pt x="1744" y="336"/>
                    <a:pt x="1304" y="1504"/>
                    <a:pt x="1304" y="1504"/>
                  </a:cubicBezTo>
                  <a:cubicBezTo>
                    <a:pt x="1304" y="1504"/>
                    <a:pt x="1232" y="1492"/>
                    <a:pt x="1127" y="1492"/>
                  </a:cubicBezTo>
                  <a:cubicBezTo>
                    <a:pt x="901" y="1492"/>
                    <a:pt x="523" y="1547"/>
                    <a:pt x="373" y="1893"/>
                  </a:cubicBezTo>
                  <a:cubicBezTo>
                    <a:pt x="0" y="2706"/>
                    <a:pt x="2675" y="8429"/>
                    <a:pt x="2675" y="8429"/>
                  </a:cubicBezTo>
                  <a:lnTo>
                    <a:pt x="5029" y="5483"/>
                  </a:lnTo>
                  <a:cubicBezTo>
                    <a:pt x="6891" y="2875"/>
                    <a:pt x="7653" y="1589"/>
                    <a:pt x="6569" y="928"/>
                  </a:cubicBezTo>
                  <a:cubicBezTo>
                    <a:pt x="6232" y="731"/>
                    <a:pt x="5893" y="663"/>
                    <a:pt x="5586" y="663"/>
                  </a:cubicBezTo>
                  <a:cubicBezTo>
                    <a:pt x="4889" y="663"/>
                    <a:pt x="4352" y="1013"/>
                    <a:pt x="4352" y="1013"/>
                  </a:cubicBezTo>
                  <a:cubicBezTo>
                    <a:pt x="4352" y="1013"/>
                    <a:pt x="3825" y="1"/>
                    <a:pt x="3013" y="1"/>
                  </a:cubicBez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1" name="Google Shape;2881;p54"/>
            <p:cNvSpPr/>
            <p:nvPr/>
          </p:nvSpPr>
          <p:spPr>
            <a:xfrm>
              <a:off x="6207350" y="3894525"/>
              <a:ext cx="199375" cy="165275"/>
            </a:xfrm>
            <a:custGeom>
              <a:avLst/>
              <a:gdLst/>
              <a:ahLst/>
              <a:cxnLst/>
              <a:rect l="l" t="t" r="r" b="b"/>
              <a:pathLst>
                <a:path w="7975" h="6611" extrusionOk="0">
                  <a:moveTo>
                    <a:pt x="3843" y="1"/>
                  </a:moveTo>
                  <a:cubicBezTo>
                    <a:pt x="3276" y="1"/>
                    <a:pt x="2855" y="573"/>
                    <a:pt x="2980" y="1226"/>
                  </a:cubicBezTo>
                  <a:cubicBezTo>
                    <a:pt x="2980" y="1226"/>
                    <a:pt x="2755" y="1168"/>
                    <a:pt x="2435" y="1168"/>
                  </a:cubicBezTo>
                  <a:cubicBezTo>
                    <a:pt x="1929" y="1168"/>
                    <a:pt x="1185" y="1315"/>
                    <a:pt x="728" y="2073"/>
                  </a:cubicBezTo>
                  <a:cubicBezTo>
                    <a:pt x="0" y="3343"/>
                    <a:pt x="982" y="3901"/>
                    <a:pt x="982" y="3901"/>
                  </a:cubicBezTo>
                  <a:cubicBezTo>
                    <a:pt x="982" y="3901"/>
                    <a:pt x="865" y="3857"/>
                    <a:pt x="713" y="3857"/>
                  </a:cubicBezTo>
                  <a:cubicBezTo>
                    <a:pt x="457" y="3857"/>
                    <a:pt x="104" y="3983"/>
                    <a:pt x="51" y="4663"/>
                  </a:cubicBezTo>
                  <a:cubicBezTo>
                    <a:pt x="0" y="5747"/>
                    <a:pt x="3302" y="6610"/>
                    <a:pt x="3302" y="6610"/>
                  </a:cubicBezTo>
                  <a:lnTo>
                    <a:pt x="7974" y="6509"/>
                  </a:lnTo>
                  <a:cubicBezTo>
                    <a:pt x="7974" y="6509"/>
                    <a:pt x="6231" y="3241"/>
                    <a:pt x="5215" y="1210"/>
                  </a:cubicBezTo>
                  <a:cubicBezTo>
                    <a:pt x="4790" y="332"/>
                    <a:pt x="4274" y="1"/>
                    <a:pt x="3843" y="1"/>
                  </a:cubicBez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2" name="Google Shape;2882;p54"/>
            <p:cNvSpPr/>
            <p:nvPr/>
          </p:nvSpPr>
          <p:spPr>
            <a:xfrm>
              <a:off x="6429975" y="3902775"/>
              <a:ext cx="22875" cy="19675"/>
            </a:xfrm>
            <a:custGeom>
              <a:avLst/>
              <a:gdLst/>
              <a:ahLst/>
              <a:cxnLst/>
              <a:rect l="l" t="t" r="r" b="b"/>
              <a:pathLst>
                <a:path w="915" h="787" extrusionOk="0">
                  <a:moveTo>
                    <a:pt x="455" y="0"/>
                  </a:moveTo>
                  <a:cubicBezTo>
                    <a:pt x="308" y="0"/>
                    <a:pt x="160" y="82"/>
                    <a:pt x="85" y="219"/>
                  </a:cubicBezTo>
                  <a:cubicBezTo>
                    <a:pt x="1" y="405"/>
                    <a:pt x="85" y="642"/>
                    <a:pt x="271" y="761"/>
                  </a:cubicBezTo>
                  <a:cubicBezTo>
                    <a:pt x="318" y="778"/>
                    <a:pt x="368" y="786"/>
                    <a:pt x="418" y="786"/>
                  </a:cubicBezTo>
                  <a:cubicBezTo>
                    <a:pt x="568" y="786"/>
                    <a:pt x="720" y="710"/>
                    <a:pt x="796" y="558"/>
                  </a:cubicBezTo>
                  <a:cubicBezTo>
                    <a:pt x="915" y="372"/>
                    <a:pt x="796" y="118"/>
                    <a:pt x="610" y="33"/>
                  </a:cubicBezTo>
                  <a:cubicBezTo>
                    <a:pt x="561" y="11"/>
                    <a:pt x="508" y="0"/>
                    <a:pt x="455"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3" name="Google Shape;2883;p54"/>
            <p:cNvSpPr/>
            <p:nvPr/>
          </p:nvSpPr>
          <p:spPr>
            <a:xfrm>
              <a:off x="6488800" y="3932375"/>
              <a:ext cx="25425" cy="22425"/>
            </a:xfrm>
            <a:custGeom>
              <a:avLst/>
              <a:gdLst/>
              <a:ahLst/>
              <a:cxnLst/>
              <a:rect l="l" t="t" r="r" b="b"/>
              <a:pathLst>
                <a:path w="1017" h="897" extrusionOk="0">
                  <a:moveTo>
                    <a:pt x="517" y="1"/>
                  </a:moveTo>
                  <a:cubicBezTo>
                    <a:pt x="357" y="1"/>
                    <a:pt x="204" y="98"/>
                    <a:pt x="119" y="254"/>
                  </a:cubicBezTo>
                  <a:cubicBezTo>
                    <a:pt x="1" y="457"/>
                    <a:pt x="102" y="728"/>
                    <a:pt x="306" y="847"/>
                  </a:cubicBezTo>
                  <a:cubicBezTo>
                    <a:pt x="369" y="881"/>
                    <a:pt x="437" y="897"/>
                    <a:pt x="503" y="897"/>
                  </a:cubicBezTo>
                  <a:cubicBezTo>
                    <a:pt x="668" y="897"/>
                    <a:pt x="826" y="800"/>
                    <a:pt x="898" y="644"/>
                  </a:cubicBezTo>
                  <a:cubicBezTo>
                    <a:pt x="1017" y="440"/>
                    <a:pt x="915" y="170"/>
                    <a:pt x="712" y="51"/>
                  </a:cubicBezTo>
                  <a:cubicBezTo>
                    <a:pt x="649" y="17"/>
                    <a:pt x="582" y="1"/>
                    <a:pt x="517"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4" name="Google Shape;2884;p54"/>
            <p:cNvSpPr/>
            <p:nvPr/>
          </p:nvSpPr>
          <p:spPr>
            <a:xfrm>
              <a:off x="6365650" y="3901900"/>
              <a:ext cx="27525" cy="27525"/>
            </a:xfrm>
            <a:custGeom>
              <a:avLst/>
              <a:gdLst/>
              <a:ahLst/>
              <a:cxnLst/>
              <a:rect l="l" t="t" r="r" b="b"/>
              <a:pathLst>
                <a:path w="1101" h="1101" extrusionOk="0">
                  <a:moveTo>
                    <a:pt x="559" y="0"/>
                  </a:moveTo>
                  <a:cubicBezTo>
                    <a:pt x="254" y="0"/>
                    <a:pt x="0" y="254"/>
                    <a:pt x="0" y="559"/>
                  </a:cubicBezTo>
                  <a:cubicBezTo>
                    <a:pt x="0" y="864"/>
                    <a:pt x="254" y="1101"/>
                    <a:pt x="559" y="1101"/>
                  </a:cubicBezTo>
                  <a:cubicBezTo>
                    <a:pt x="864" y="1101"/>
                    <a:pt x="1101" y="864"/>
                    <a:pt x="1101" y="559"/>
                  </a:cubicBezTo>
                  <a:cubicBezTo>
                    <a:pt x="1101" y="254"/>
                    <a:pt x="864" y="0"/>
                    <a:pt x="559"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5" name="Google Shape;2885;p54"/>
            <p:cNvSpPr/>
            <p:nvPr/>
          </p:nvSpPr>
          <p:spPr>
            <a:xfrm>
              <a:off x="6411350" y="3943800"/>
              <a:ext cx="90600" cy="147325"/>
            </a:xfrm>
            <a:custGeom>
              <a:avLst/>
              <a:gdLst/>
              <a:ahLst/>
              <a:cxnLst/>
              <a:rect l="l" t="t" r="r" b="b"/>
              <a:pathLst>
                <a:path w="3624" h="5893" fill="none" extrusionOk="0">
                  <a:moveTo>
                    <a:pt x="3624" y="0"/>
                  </a:moveTo>
                  <a:lnTo>
                    <a:pt x="1" y="5892"/>
                  </a:lnTo>
                </a:path>
              </a:pathLst>
            </a:custGeom>
            <a:solidFill>
              <a:schemeClr val="dk2"/>
            </a:solidFill>
            <a:ln w="5500" cap="flat" cmpd="sng">
              <a:solidFill>
                <a:schemeClr val="dk2"/>
              </a:solidFill>
              <a:prstDash val="solid"/>
              <a:miter lim="16930"/>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6" name="Google Shape;2886;p54"/>
            <p:cNvSpPr/>
            <p:nvPr/>
          </p:nvSpPr>
          <p:spPr>
            <a:xfrm>
              <a:off x="6411350" y="3912475"/>
              <a:ext cx="29650" cy="178650"/>
            </a:xfrm>
            <a:custGeom>
              <a:avLst/>
              <a:gdLst/>
              <a:ahLst/>
              <a:cxnLst/>
              <a:rect l="l" t="t" r="r" b="b"/>
              <a:pathLst>
                <a:path w="1186" h="7146" fill="none" extrusionOk="0">
                  <a:moveTo>
                    <a:pt x="1186" y="1"/>
                  </a:moveTo>
                  <a:lnTo>
                    <a:pt x="1" y="7145"/>
                  </a:lnTo>
                </a:path>
              </a:pathLst>
            </a:custGeom>
            <a:solidFill>
              <a:schemeClr val="dk2"/>
            </a:solidFill>
            <a:ln w="5500" cap="flat" cmpd="sng">
              <a:solidFill>
                <a:schemeClr val="dk2"/>
              </a:solidFill>
              <a:prstDash val="solid"/>
              <a:miter lim="16930"/>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7" name="Google Shape;2887;p54"/>
            <p:cNvSpPr/>
            <p:nvPr/>
          </p:nvSpPr>
          <p:spPr>
            <a:xfrm>
              <a:off x="6379600" y="3915850"/>
              <a:ext cx="31775" cy="175275"/>
            </a:xfrm>
            <a:custGeom>
              <a:avLst/>
              <a:gdLst/>
              <a:ahLst/>
              <a:cxnLst/>
              <a:rect l="l" t="t" r="r" b="b"/>
              <a:pathLst>
                <a:path w="1271" h="7011" fill="none" extrusionOk="0">
                  <a:moveTo>
                    <a:pt x="1" y="1"/>
                  </a:moveTo>
                  <a:lnTo>
                    <a:pt x="1271" y="7010"/>
                  </a:lnTo>
                </a:path>
              </a:pathLst>
            </a:custGeom>
            <a:solidFill>
              <a:schemeClr val="dk2"/>
            </a:solidFill>
            <a:ln w="5500" cap="flat" cmpd="sng">
              <a:solidFill>
                <a:schemeClr val="dk2"/>
              </a:solidFill>
              <a:prstDash val="solid"/>
              <a:miter lim="16930"/>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8" name="Google Shape;2888;p54"/>
            <p:cNvSpPr/>
            <p:nvPr/>
          </p:nvSpPr>
          <p:spPr>
            <a:xfrm>
              <a:off x="6306800" y="3933650"/>
              <a:ext cx="104575" cy="157475"/>
            </a:xfrm>
            <a:custGeom>
              <a:avLst/>
              <a:gdLst/>
              <a:ahLst/>
              <a:cxnLst/>
              <a:rect l="l" t="t" r="r" b="b"/>
              <a:pathLst>
                <a:path w="4183" h="6299" fill="none" extrusionOk="0">
                  <a:moveTo>
                    <a:pt x="1" y="0"/>
                  </a:moveTo>
                  <a:lnTo>
                    <a:pt x="4183" y="6298"/>
                  </a:lnTo>
                </a:path>
              </a:pathLst>
            </a:custGeom>
            <a:solidFill>
              <a:schemeClr val="dk2"/>
            </a:solidFill>
            <a:ln w="5500" cap="flat" cmpd="sng">
              <a:solidFill>
                <a:schemeClr val="dk2"/>
              </a:solidFill>
              <a:prstDash val="solid"/>
              <a:miter lim="16930"/>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89" name="Google Shape;2889;p54"/>
            <p:cNvSpPr/>
            <p:nvPr/>
          </p:nvSpPr>
          <p:spPr>
            <a:xfrm>
              <a:off x="6296225" y="3925000"/>
              <a:ext cx="21200" cy="17950"/>
            </a:xfrm>
            <a:custGeom>
              <a:avLst/>
              <a:gdLst/>
              <a:ahLst/>
              <a:cxnLst/>
              <a:rect l="l" t="t" r="r" b="b"/>
              <a:pathLst>
                <a:path w="848" h="718" extrusionOk="0">
                  <a:moveTo>
                    <a:pt x="404" y="1"/>
                  </a:moveTo>
                  <a:cubicBezTo>
                    <a:pt x="270" y="1"/>
                    <a:pt x="147" y="88"/>
                    <a:pt x="85" y="211"/>
                  </a:cubicBezTo>
                  <a:cubicBezTo>
                    <a:pt x="1" y="397"/>
                    <a:pt x="85" y="600"/>
                    <a:pt x="254" y="685"/>
                  </a:cubicBezTo>
                  <a:cubicBezTo>
                    <a:pt x="304" y="707"/>
                    <a:pt x="355" y="718"/>
                    <a:pt x="405" y="718"/>
                  </a:cubicBezTo>
                  <a:cubicBezTo>
                    <a:pt x="541" y="718"/>
                    <a:pt x="667" y="639"/>
                    <a:pt x="729" y="515"/>
                  </a:cubicBezTo>
                  <a:cubicBezTo>
                    <a:pt x="847" y="329"/>
                    <a:pt x="762" y="126"/>
                    <a:pt x="559" y="41"/>
                  </a:cubicBezTo>
                  <a:cubicBezTo>
                    <a:pt x="508" y="13"/>
                    <a:pt x="455" y="1"/>
                    <a:pt x="404"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0" name="Google Shape;2890;p54"/>
            <p:cNvSpPr/>
            <p:nvPr/>
          </p:nvSpPr>
          <p:spPr>
            <a:xfrm>
              <a:off x="6253050" y="3947625"/>
              <a:ext cx="21200" cy="18200"/>
            </a:xfrm>
            <a:custGeom>
              <a:avLst/>
              <a:gdLst/>
              <a:ahLst/>
              <a:cxnLst/>
              <a:rect l="l" t="t" r="r" b="b"/>
              <a:pathLst>
                <a:path w="848" h="728" extrusionOk="0">
                  <a:moveTo>
                    <a:pt x="422" y="0"/>
                  </a:moveTo>
                  <a:cubicBezTo>
                    <a:pt x="282" y="0"/>
                    <a:pt x="147" y="79"/>
                    <a:pt x="85" y="203"/>
                  </a:cubicBezTo>
                  <a:cubicBezTo>
                    <a:pt x="1" y="406"/>
                    <a:pt x="85" y="609"/>
                    <a:pt x="255" y="694"/>
                  </a:cubicBezTo>
                  <a:cubicBezTo>
                    <a:pt x="309" y="717"/>
                    <a:pt x="363" y="727"/>
                    <a:pt x="416" y="727"/>
                  </a:cubicBezTo>
                  <a:cubicBezTo>
                    <a:pt x="558" y="727"/>
                    <a:pt x="684" y="649"/>
                    <a:pt x="746" y="525"/>
                  </a:cubicBezTo>
                  <a:cubicBezTo>
                    <a:pt x="847" y="355"/>
                    <a:pt x="762" y="152"/>
                    <a:pt x="576" y="34"/>
                  </a:cubicBezTo>
                  <a:cubicBezTo>
                    <a:pt x="526" y="11"/>
                    <a:pt x="474" y="0"/>
                    <a:pt x="422"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1" name="Google Shape;2891;p54"/>
            <p:cNvSpPr/>
            <p:nvPr/>
          </p:nvSpPr>
          <p:spPr>
            <a:xfrm>
              <a:off x="6263625" y="3956925"/>
              <a:ext cx="147750" cy="134200"/>
            </a:xfrm>
            <a:custGeom>
              <a:avLst/>
              <a:gdLst/>
              <a:ahLst/>
              <a:cxnLst/>
              <a:rect l="l" t="t" r="r" b="b"/>
              <a:pathLst>
                <a:path w="5910" h="5368" fill="none" extrusionOk="0">
                  <a:moveTo>
                    <a:pt x="1" y="0"/>
                  </a:moveTo>
                  <a:lnTo>
                    <a:pt x="5910" y="5367"/>
                  </a:lnTo>
                </a:path>
              </a:pathLst>
            </a:custGeom>
            <a:solidFill>
              <a:schemeClr val="dk2"/>
            </a:solidFill>
            <a:ln w="5500" cap="flat" cmpd="sng">
              <a:solidFill>
                <a:schemeClr val="dk2"/>
              </a:solidFill>
              <a:prstDash val="solid"/>
              <a:miter lim="16930"/>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2" name="Google Shape;2892;p54"/>
            <p:cNvSpPr/>
            <p:nvPr/>
          </p:nvSpPr>
          <p:spPr>
            <a:xfrm>
              <a:off x="6366075" y="3943725"/>
              <a:ext cx="207400" cy="148675"/>
            </a:xfrm>
            <a:custGeom>
              <a:avLst/>
              <a:gdLst/>
              <a:ahLst/>
              <a:cxnLst/>
              <a:rect l="l" t="t" r="r" b="b"/>
              <a:pathLst>
                <a:path w="8296" h="5947" extrusionOk="0">
                  <a:moveTo>
                    <a:pt x="3757" y="0"/>
                  </a:moveTo>
                  <a:cubicBezTo>
                    <a:pt x="3730" y="0"/>
                    <a:pt x="3702" y="1"/>
                    <a:pt x="3674" y="3"/>
                  </a:cubicBezTo>
                  <a:cubicBezTo>
                    <a:pt x="2455" y="88"/>
                    <a:pt x="1998" y="1459"/>
                    <a:pt x="1998" y="1459"/>
                  </a:cubicBezTo>
                  <a:cubicBezTo>
                    <a:pt x="1998" y="1459"/>
                    <a:pt x="1599" y="993"/>
                    <a:pt x="1064" y="993"/>
                  </a:cubicBezTo>
                  <a:cubicBezTo>
                    <a:pt x="946" y="993"/>
                    <a:pt x="822" y="1015"/>
                    <a:pt x="694" y="1070"/>
                  </a:cubicBezTo>
                  <a:cubicBezTo>
                    <a:pt x="0" y="1358"/>
                    <a:pt x="1439" y="5946"/>
                    <a:pt x="1439" y="5946"/>
                  </a:cubicBezTo>
                  <a:lnTo>
                    <a:pt x="3048" y="5743"/>
                  </a:lnTo>
                  <a:cubicBezTo>
                    <a:pt x="5502" y="4236"/>
                    <a:pt x="8296" y="2899"/>
                    <a:pt x="6908" y="1696"/>
                  </a:cubicBezTo>
                  <a:cubicBezTo>
                    <a:pt x="6460" y="1299"/>
                    <a:pt x="6065" y="1167"/>
                    <a:pt x="5736" y="1167"/>
                  </a:cubicBezTo>
                  <a:cubicBezTo>
                    <a:pt x="5068" y="1167"/>
                    <a:pt x="4673" y="1713"/>
                    <a:pt x="4673" y="1713"/>
                  </a:cubicBezTo>
                  <a:cubicBezTo>
                    <a:pt x="4673" y="1713"/>
                    <a:pt x="4899" y="0"/>
                    <a:pt x="3757" y="0"/>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3" name="Google Shape;2893;p54"/>
            <p:cNvSpPr/>
            <p:nvPr/>
          </p:nvSpPr>
          <p:spPr>
            <a:xfrm>
              <a:off x="6220125" y="3967450"/>
              <a:ext cx="183200" cy="141450"/>
            </a:xfrm>
            <a:custGeom>
              <a:avLst/>
              <a:gdLst/>
              <a:ahLst/>
              <a:cxnLst/>
              <a:rect l="l" t="t" r="r" b="b"/>
              <a:pathLst>
                <a:path w="7328" h="5658" extrusionOk="0">
                  <a:moveTo>
                    <a:pt x="5137" y="0"/>
                  </a:moveTo>
                  <a:cubicBezTo>
                    <a:pt x="5128" y="0"/>
                    <a:pt x="5119" y="1"/>
                    <a:pt x="5110" y="2"/>
                  </a:cubicBezTo>
                  <a:cubicBezTo>
                    <a:pt x="4348" y="155"/>
                    <a:pt x="4433" y="1509"/>
                    <a:pt x="4433" y="1509"/>
                  </a:cubicBezTo>
                  <a:cubicBezTo>
                    <a:pt x="4433" y="1509"/>
                    <a:pt x="3514" y="447"/>
                    <a:pt x="2578" y="447"/>
                  </a:cubicBezTo>
                  <a:cubicBezTo>
                    <a:pt x="2399" y="447"/>
                    <a:pt x="2219" y="486"/>
                    <a:pt x="2046" y="578"/>
                  </a:cubicBezTo>
                  <a:cubicBezTo>
                    <a:pt x="962" y="1154"/>
                    <a:pt x="2418" y="2576"/>
                    <a:pt x="2418" y="2576"/>
                  </a:cubicBezTo>
                  <a:cubicBezTo>
                    <a:pt x="2418" y="2576"/>
                    <a:pt x="2069" y="2507"/>
                    <a:pt x="1650" y="2507"/>
                  </a:cubicBezTo>
                  <a:cubicBezTo>
                    <a:pt x="930" y="2507"/>
                    <a:pt x="0" y="2710"/>
                    <a:pt x="268" y="3812"/>
                  </a:cubicBezTo>
                  <a:cubicBezTo>
                    <a:pt x="640" y="5420"/>
                    <a:pt x="3773" y="3863"/>
                    <a:pt x="5872" y="5657"/>
                  </a:cubicBezTo>
                  <a:lnTo>
                    <a:pt x="7328" y="4963"/>
                  </a:lnTo>
                  <a:cubicBezTo>
                    <a:pt x="7328" y="4963"/>
                    <a:pt x="5905" y="0"/>
                    <a:pt x="5137" y="0"/>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4" name="Google Shape;2894;p54"/>
            <p:cNvSpPr/>
            <p:nvPr/>
          </p:nvSpPr>
          <p:spPr>
            <a:xfrm>
              <a:off x="6332350" y="4032200"/>
              <a:ext cx="144625" cy="85250"/>
            </a:xfrm>
            <a:custGeom>
              <a:avLst/>
              <a:gdLst/>
              <a:ahLst/>
              <a:cxnLst/>
              <a:rect l="l" t="t" r="r" b="b"/>
              <a:pathLst>
                <a:path w="5785" h="3410" extrusionOk="0">
                  <a:moveTo>
                    <a:pt x="2422" y="1"/>
                  </a:moveTo>
                  <a:cubicBezTo>
                    <a:pt x="2364" y="1"/>
                    <a:pt x="2306" y="12"/>
                    <a:pt x="2246" y="37"/>
                  </a:cubicBezTo>
                  <a:cubicBezTo>
                    <a:pt x="1620" y="308"/>
                    <a:pt x="1722" y="1391"/>
                    <a:pt x="1722" y="1391"/>
                  </a:cubicBezTo>
                  <a:cubicBezTo>
                    <a:pt x="1722" y="1391"/>
                    <a:pt x="1344" y="1221"/>
                    <a:pt x="968" y="1221"/>
                  </a:cubicBezTo>
                  <a:cubicBezTo>
                    <a:pt x="683" y="1221"/>
                    <a:pt x="399" y="1319"/>
                    <a:pt x="282" y="1662"/>
                  </a:cubicBezTo>
                  <a:cubicBezTo>
                    <a:pt x="1" y="2398"/>
                    <a:pt x="1834" y="3410"/>
                    <a:pt x="2713" y="3410"/>
                  </a:cubicBezTo>
                  <a:cubicBezTo>
                    <a:pt x="2785" y="3410"/>
                    <a:pt x="2850" y="3403"/>
                    <a:pt x="2907" y="3389"/>
                  </a:cubicBezTo>
                  <a:cubicBezTo>
                    <a:pt x="4955" y="2830"/>
                    <a:pt x="5785" y="1865"/>
                    <a:pt x="5006" y="1036"/>
                  </a:cubicBezTo>
                  <a:cubicBezTo>
                    <a:pt x="4760" y="773"/>
                    <a:pt x="4517" y="684"/>
                    <a:pt x="4300" y="684"/>
                  </a:cubicBezTo>
                  <a:cubicBezTo>
                    <a:pt x="3831" y="684"/>
                    <a:pt x="3482" y="1103"/>
                    <a:pt x="3482" y="1103"/>
                  </a:cubicBezTo>
                  <a:cubicBezTo>
                    <a:pt x="3482" y="1103"/>
                    <a:pt x="2994" y="1"/>
                    <a:pt x="2422"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5" name="Google Shape;2895;p54"/>
            <p:cNvSpPr/>
            <p:nvPr/>
          </p:nvSpPr>
          <p:spPr>
            <a:xfrm>
              <a:off x="5156200" y="4763025"/>
              <a:ext cx="122100" cy="59575"/>
            </a:xfrm>
            <a:custGeom>
              <a:avLst/>
              <a:gdLst/>
              <a:ahLst/>
              <a:cxnLst/>
              <a:rect l="l" t="t" r="r" b="b"/>
              <a:pathLst>
                <a:path w="4884" h="2383" extrusionOk="0">
                  <a:moveTo>
                    <a:pt x="2962" y="0"/>
                  </a:moveTo>
                  <a:cubicBezTo>
                    <a:pt x="1429" y="0"/>
                    <a:pt x="0" y="841"/>
                    <a:pt x="1243" y="1922"/>
                  </a:cubicBezTo>
                  <a:cubicBezTo>
                    <a:pt x="1624" y="2252"/>
                    <a:pt x="2007" y="2382"/>
                    <a:pt x="2374" y="2382"/>
                  </a:cubicBezTo>
                  <a:cubicBezTo>
                    <a:pt x="3738" y="2382"/>
                    <a:pt x="4884" y="585"/>
                    <a:pt x="4884" y="585"/>
                  </a:cubicBezTo>
                  <a:cubicBezTo>
                    <a:pt x="4384" y="176"/>
                    <a:pt x="3662" y="0"/>
                    <a:pt x="2962"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6" name="Google Shape;2896;p54"/>
            <p:cNvSpPr/>
            <p:nvPr/>
          </p:nvSpPr>
          <p:spPr>
            <a:xfrm>
              <a:off x="4919775" y="4395125"/>
              <a:ext cx="166375" cy="105300"/>
            </a:xfrm>
            <a:custGeom>
              <a:avLst/>
              <a:gdLst/>
              <a:ahLst/>
              <a:cxnLst/>
              <a:rect l="l" t="t" r="r" b="b"/>
              <a:pathLst>
                <a:path w="6655" h="4212" extrusionOk="0">
                  <a:moveTo>
                    <a:pt x="3752" y="0"/>
                  </a:moveTo>
                  <a:cubicBezTo>
                    <a:pt x="3479" y="0"/>
                    <a:pt x="3182" y="66"/>
                    <a:pt x="2862" y="215"/>
                  </a:cubicBezTo>
                  <a:cubicBezTo>
                    <a:pt x="0" y="1553"/>
                    <a:pt x="6654" y="4211"/>
                    <a:pt x="6654" y="4211"/>
                  </a:cubicBezTo>
                  <a:cubicBezTo>
                    <a:pt x="6654" y="4211"/>
                    <a:pt x="5932" y="0"/>
                    <a:pt x="3752"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7" name="Google Shape;2897;p54"/>
            <p:cNvSpPr/>
            <p:nvPr/>
          </p:nvSpPr>
          <p:spPr>
            <a:xfrm>
              <a:off x="5047925" y="4668575"/>
              <a:ext cx="145725" cy="79800"/>
            </a:xfrm>
            <a:custGeom>
              <a:avLst/>
              <a:gdLst/>
              <a:ahLst/>
              <a:cxnLst/>
              <a:rect l="l" t="t" r="r" b="b"/>
              <a:pathLst>
                <a:path w="5829" h="3192" extrusionOk="0">
                  <a:moveTo>
                    <a:pt x="2328" y="0"/>
                  </a:moveTo>
                  <a:cubicBezTo>
                    <a:pt x="997" y="0"/>
                    <a:pt x="0" y="588"/>
                    <a:pt x="766" y="2060"/>
                  </a:cubicBezTo>
                  <a:cubicBezTo>
                    <a:pt x="1191" y="2895"/>
                    <a:pt x="1792" y="3192"/>
                    <a:pt x="2432" y="3192"/>
                  </a:cubicBezTo>
                  <a:cubicBezTo>
                    <a:pt x="4011" y="3192"/>
                    <a:pt x="5828" y="1383"/>
                    <a:pt x="5828" y="1383"/>
                  </a:cubicBezTo>
                  <a:cubicBezTo>
                    <a:pt x="5212" y="550"/>
                    <a:pt x="3614" y="0"/>
                    <a:pt x="2328"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8" name="Google Shape;2898;p54"/>
            <p:cNvSpPr/>
            <p:nvPr/>
          </p:nvSpPr>
          <p:spPr>
            <a:xfrm>
              <a:off x="4945200" y="4532700"/>
              <a:ext cx="160825" cy="66150"/>
            </a:xfrm>
            <a:custGeom>
              <a:avLst/>
              <a:gdLst/>
              <a:ahLst/>
              <a:cxnLst/>
              <a:rect l="l" t="t" r="r" b="b"/>
              <a:pathLst>
                <a:path w="6433" h="2646" extrusionOk="0">
                  <a:moveTo>
                    <a:pt x="2823" y="1"/>
                  </a:moveTo>
                  <a:cubicBezTo>
                    <a:pt x="1230" y="1"/>
                    <a:pt x="0" y="844"/>
                    <a:pt x="981" y="1806"/>
                  </a:cubicBezTo>
                  <a:cubicBezTo>
                    <a:pt x="1638" y="2445"/>
                    <a:pt x="2554" y="2646"/>
                    <a:pt x="3448" y="2646"/>
                  </a:cubicBezTo>
                  <a:cubicBezTo>
                    <a:pt x="4973" y="2646"/>
                    <a:pt x="6433" y="2060"/>
                    <a:pt x="6433" y="2060"/>
                  </a:cubicBezTo>
                  <a:cubicBezTo>
                    <a:pt x="5651" y="558"/>
                    <a:pt x="4117" y="1"/>
                    <a:pt x="2823"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899" name="Google Shape;2899;p54"/>
            <p:cNvSpPr/>
            <p:nvPr/>
          </p:nvSpPr>
          <p:spPr>
            <a:xfrm>
              <a:off x="5086750" y="4396900"/>
              <a:ext cx="128050" cy="138650"/>
            </a:xfrm>
            <a:custGeom>
              <a:avLst/>
              <a:gdLst/>
              <a:ahLst/>
              <a:cxnLst/>
              <a:rect l="l" t="t" r="r" b="b"/>
              <a:pathLst>
                <a:path w="5122" h="5546" extrusionOk="0">
                  <a:moveTo>
                    <a:pt x="2319" y="0"/>
                  </a:moveTo>
                  <a:cubicBezTo>
                    <a:pt x="989" y="0"/>
                    <a:pt x="1" y="3145"/>
                    <a:pt x="1583" y="5545"/>
                  </a:cubicBezTo>
                  <a:cubicBezTo>
                    <a:pt x="1583" y="5545"/>
                    <a:pt x="5122" y="3124"/>
                    <a:pt x="3395" y="720"/>
                  </a:cubicBezTo>
                  <a:cubicBezTo>
                    <a:pt x="3040" y="217"/>
                    <a:pt x="2667" y="0"/>
                    <a:pt x="2319"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0" name="Google Shape;2900;p54"/>
            <p:cNvSpPr/>
            <p:nvPr/>
          </p:nvSpPr>
          <p:spPr>
            <a:xfrm>
              <a:off x="5154400" y="4506000"/>
              <a:ext cx="112050" cy="126050"/>
            </a:xfrm>
            <a:custGeom>
              <a:avLst/>
              <a:gdLst/>
              <a:ahLst/>
              <a:cxnLst/>
              <a:rect l="l" t="t" r="r" b="b"/>
              <a:pathLst>
                <a:path w="4482" h="5042" extrusionOk="0">
                  <a:moveTo>
                    <a:pt x="2862" y="1"/>
                  </a:moveTo>
                  <a:cubicBezTo>
                    <a:pt x="1666" y="1"/>
                    <a:pt x="0" y="2676"/>
                    <a:pt x="1011" y="5042"/>
                  </a:cubicBezTo>
                  <a:cubicBezTo>
                    <a:pt x="1011" y="5042"/>
                    <a:pt x="4481" y="3636"/>
                    <a:pt x="3770" y="944"/>
                  </a:cubicBezTo>
                  <a:cubicBezTo>
                    <a:pt x="3588" y="282"/>
                    <a:pt x="3250" y="1"/>
                    <a:pt x="2862"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1" name="Google Shape;2901;p54"/>
            <p:cNvSpPr/>
            <p:nvPr/>
          </p:nvSpPr>
          <p:spPr>
            <a:xfrm>
              <a:off x="5260525" y="4573150"/>
              <a:ext cx="139675" cy="170225"/>
            </a:xfrm>
            <a:custGeom>
              <a:avLst/>
              <a:gdLst/>
              <a:ahLst/>
              <a:cxnLst/>
              <a:rect l="l" t="t" r="r" b="b"/>
              <a:pathLst>
                <a:path w="5587" h="6809" extrusionOk="0">
                  <a:moveTo>
                    <a:pt x="2984" y="1"/>
                  </a:moveTo>
                  <a:cubicBezTo>
                    <a:pt x="1452" y="1"/>
                    <a:pt x="0" y="3498"/>
                    <a:pt x="2099" y="6808"/>
                  </a:cubicBezTo>
                  <a:cubicBezTo>
                    <a:pt x="2099" y="6808"/>
                    <a:pt x="5587" y="2339"/>
                    <a:pt x="3893" y="459"/>
                  </a:cubicBezTo>
                  <a:cubicBezTo>
                    <a:pt x="3606" y="143"/>
                    <a:pt x="3293" y="1"/>
                    <a:pt x="2984" y="1"/>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2" name="Google Shape;2902;p54"/>
            <p:cNvSpPr/>
            <p:nvPr/>
          </p:nvSpPr>
          <p:spPr>
            <a:xfrm>
              <a:off x="5028550" y="4435200"/>
              <a:ext cx="416950" cy="416950"/>
            </a:xfrm>
            <a:custGeom>
              <a:avLst/>
              <a:gdLst/>
              <a:ahLst/>
              <a:cxnLst/>
              <a:rect l="l" t="t" r="r" b="b"/>
              <a:pathLst>
                <a:path w="16678" h="16678" extrusionOk="0">
                  <a:moveTo>
                    <a:pt x="17" y="1"/>
                  </a:moveTo>
                  <a:lnTo>
                    <a:pt x="1" y="52"/>
                  </a:lnTo>
                  <a:cubicBezTo>
                    <a:pt x="762" y="712"/>
                    <a:pt x="1406" y="1491"/>
                    <a:pt x="1998" y="2286"/>
                  </a:cubicBezTo>
                  <a:cubicBezTo>
                    <a:pt x="2591" y="3099"/>
                    <a:pt x="3167" y="3946"/>
                    <a:pt x="3691" y="4792"/>
                  </a:cubicBezTo>
                  <a:cubicBezTo>
                    <a:pt x="4758" y="6502"/>
                    <a:pt x="5689" y="8280"/>
                    <a:pt x="6553" y="10125"/>
                  </a:cubicBezTo>
                  <a:cubicBezTo>
                    <a:pt x="7044" y="11056"/>
                    <a:pt x="7806" y="11801"/>
                    <a:pt x="8601" y="12428"/>
                  </a:cubicBezTo>
                  <a:lnTo>
                    <a:pt x="9228" y="12868"/>
                  </a:lnTo>
                  <a:lnTo>
                    <a:pt x="9854" y="13291"/>
                  </a:lnTo>
                  <a:lnTo>
                    <a:pt x="10514" y="13681"/>
                  </a:lnTo>
                  <a:lnTo>
                    <a:pt x="11175" y="14036"/>
                  </a:lnTo>
                  <a:cubicBezTo>
                    <a:pt x="12969" y="14967"/>
                    <a:pt x="14815" y="15797"/>
                    <a:pt x="16626" y="16677"/>
                  </a:cubicBezTo>
                  <a:lnTo>
                    <a:pt x="16677" y="16627"/>
                  </a:lnTo>
                  <a:cubicBezTo>
                    <a:pt x="14984" y="15509"/>
                    <a:pt x="13139" y="14629"/>
                    <a:pt x="11395" y="13630"/>
                  </a:cubicBezTo>
                  <a:lnTo>
                    <a:pt x="10751" y="13274"/>
                  </a:lnTo>
                  <a:lnTo>
                    <a:pt x="10108" y="12902"/>
                  </a:lnTo>
                  <a:lnTo>
                    <a:pt x="9482" y="12496"/>
                  </a:lnTo>
                  <a:lnTo>
                    <a:pt x="8855" y="12072"/>
                  </a:lnTo>
                  <a:cubicBezTo>
                    <a:pt x="8059" y="11480"/>
                    <a:pt x="7331" y="10803"/>
                    <a:pt x="6857" y="9956"/>
                  </a:cubicBezTo>
                  <a:cubicBezTo>
                    <a:pt x="5943" y="8161"/>
                    <a:pt x="4961" y="6384"/>
                    <a:pt x="3861" y="4691"/>
                  </a:cubicBezTo>
                  <a:cubicBezTo>
                    <a:pt x="3319" y="3844"/>
                    <a:pt x="2726" y="3014"/>
                    <a:pt x="2117" y="2202"/>
                  </a:cubicBezTo>
                  <a:cubicBezTo>
                    <a:pt x="1473" y="1423"/>
                    <a:pt x="796" y="661"/>
                    <a:pt x="17" y="1"/>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3" name="Google Shape;2903;p54"/>
            <p:cNvSpPr/>
            <p:nvPr/>
          </p:nvSpPr>
          <p:spPr>
            <a:xfrm>
              <a:off x="5003575" y="4554450"/>
              <a:ext cx="156625" cy="60675"/>
            </a:xfrm>
            <a:custGeom>
              <a:avLst/>
              <a:gdLst/>
              <a:ahLst/>
              <a:cxnLst/>
              <a:rect l="l" t="t" r="r" b="b"/>
              <a:pathLst>
                <a:path w="6265" h="2427" extrusionOk="0">
                  <a:moveTo>
                    <a:pt x="377" y="1"/>
                  </a:moveTo>
                  <a:cubicBezTo>
                    <a:pt x="252" y="1"/>
                    <a:pt x="127" y="7"/>
                    <a:pt x="1" y="22"/>
                  </a:cubicBezTo>
                  <a:lnTo>
                    <a:pt x="1" y="39"/>
                  </a:lnTo>
                  <a:cubicBezTo>
                    <a:pt x="37" y="38"/>
                    <a:pt x="74" y="37"/>
                    <a:pt x="111" y="37"/>
                  </a:cubicBezTo>
                  <a:cubicBezTo>
                    <a:pt x="646" y="37"/>
                    <a:pt x="1152" y="150"/>
                    <a:pt x="1643" y="293"/>
                  </a:cubicBezTo>
                  <a:cubicBezTo>
                    <a:pt x="2202" y="445"/>
                    <a:pt x="2710" y="649"/>
                    <a:pt x="3217" y="903"/>
                  </a:cubicBezTo>
                  <a:cubicBezTo>
                    <a:pt x="3725" y="1140"/>
                    <a:pt x="4233" y="1410"/>
                    <a:pt x="4724" y="1664"/>
                  </a:cubicBezTo>
                  <a:lnTo>
                    <a:pt x="6265" y="2426"/>
                  </a:lnTo>
                  <a:cubicBezTo>
                    <a:pt x="5825" y="2071"/>
                    <a:pt x="5334" y="1783"/>
                    <a:pt x="4843" y="1478"/>
                  </a:cubicBezTo>
                  <a:cubicBezTo>
                    <a:pt x="4352" y="1207"/>
                    <a:pt x="3827" y="970"/>
                    <a:pt x="3302" y="733"/>
                  </a:cubicBezTo>
                  <a:cubicBezTo>
                    <a:pt x="2777" y="530"/>
                    <a:pt x="2235" y="310"/>
                    <a:pt x="1694" y="191"/>
                  </a:cubicBezTo>
                  <a:cubicBezTo>
                    <a:pt x="1257" y="86"/>
                    <a:pt x="821" y="1"/>
                    <a:pt x="377" y="1"/>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4" name="Google Shape;2904;p54"/>
            <p:cNvSpPr/>
            <p:nvPr/>
          </p:nvSpPr>
          <p:spPr>
            <a:xfrm>
              <a:off x="5177125" y="4553725"/>
              <a:ext cx="36000" cy="105000"/>
            </a:xfrm>
            <a:custGeom>
              <a:avLst/>
              <a:gdLst/>
              <a:ahLst/>
              <a:cxnLst/>
              <a:rect l="l" t="t" r="r" b="b"/>
              <a:pathLst>
                <a:path w="1440" h="4200" extrusionOk="0">
                  <a:moveTo>
                    <a:pt x="1405" y="0"/>
                  </a:moveTo>
                  <a:lnTo>
                    <a:pt x="1067" y="458"/>
                  </a:lnTo>
                  <a:cubicBezTo>
                    <a:pt x="965" y="593"/>
                    <a:pt x="864" y="762"/>
                    <a:pt x="762" y="915"/>
                  </a:cubicBezTo>
                  <a:cubicBezTo>
                    <a:pt x="559" y="1253"/>
                    <a:pt x="373" y="1575"/>
                    <a:pt x="254" y="1947"/>
                  </a:cubicBezTo>
                  <a:cubicBezTo>
                    <a:pt x="119" y="2320"/>
                    <a:pt x="0" y="2692"/>
                    <a:pt x="0" y="3082"/>
                  </a:cubicBezTo>
                  <a:cubicBezTo>
                    <a:pt x="0" y="3268"/>
                    <a:pt x="0" y="3454"/>
                    <a:pt x="34" y="3640"/>
                  </a:cubicBezTo>
                  <a:cubicBezTo>
                    <a:pt x="85" y="3861"/>
                    <a:pt x="119" y="4047"/>
                    <a:pt x="237" y="4199"/>
                  </a:cubicBezTo>
                  <a:cubicBezTo>
                    <a:pt x="169" y="3810"/>
                    <a:pt x="169" y="3454"/>
                    <a:pt x="203" y="3099"/>
                  </a:cubicBezTo>
                  <a:cubicBezTo>
                    <a:pt x="254" y="2726"/>
                    <a:pt x="322" y="2371"/>
                    <a:pt x="423" y="2015"/>
                  </a:cubicBezTo>
                  <a:cubicBezTo>
                    <a:pt x="525" y="1660"/>
                    <a:pt x="677" y="1321"/>
                    <a:pt x="847" y="982"/>
                  </a:cubicBezTo>
                  <a:cubicBezTo>
                    <a:pt x="931" y="813"/>
                    <a:pt x="1033" y="661"/>
                    <a:pt x="1118" y="491"/>
                  </a:cubicBezTo>
                  <a:lnTo>
                    <a:pt x="1439" y="34"/>
                  </a:lnTo>
                  <a:lnTo>
                    <a:pt x="1405" y="0"/>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5" name="Google Shape;2905;p54"/>
            <p:cNvSpPr/>
            <p:nvPr/>
          </p:nvSpPr>
          <p:spPr>
            <a:xfrm>
              <a:off x="5122950" y="4442400"/>
              <a:ext cx="28375" cy="119400"/>
            </a:xfrm>
            <a:custGeom>
              <a:avLst/>
              <a:gdLst/>
              <a:ahLst/>
              <a:cxnLst/>
              <a:rect l="l" t="t" r="r" b="b"/>
              <a:pathLst>
                <a:path w="1135" h="4776" extrusionOk="0">
                  <a:moveTo>
                    <a:pt x="1101" y="1"/>
                  </a:moveTo>
                  <a:cubicBezTo>
                    <a:pt x="813" y="288"/>
                    <a:pt x="593" y="678"/>
                    <a:pt x="423" y="1050"/>
                  </a:cubicBezTo>
                  <a:cubicBezTo>
                    <a:pt x="254" y="1440"/>
                    <a:pt x="169" y="1863"/>
                    <a:pt x="119" y="2286"/>
                  </a:cubicBezTo>
                  <a:cubicBezTo>
                    <a:pt x="51" y="2710"/>
                    <a:pt x="0" y="3133"/>
                    <a:pt x="34" y="3522"/>
                  </a:cubicBezTo>
                  <a:cubicBezTo>
                    <a:pt x="51" y="3945"/>
                    <a:pt x="119" y="4369"/>
                    <a:pt x="237" y="4775"/>
                  </a:cubicBezTo>
                  <a:lnTo>
                    <a:pt x="237" y="3522"/>
                  </a:lnTo>
                  <a:cubicBezTo>
                    <a:pt x="237" y="3133"/>
                    <a:pt x="237" y="2710"/>
                    <a:pt x="288" y="2303"/>
                  </a:cubicBezTo>
                  <a:cubicBezTo>
                    <a:pt x="322" y="1897"/>
                    <a:pt x="389" y="1474"/>
                    <a:pt x="542" y="1101"/>
                  </a:cubicBezTo>
                  <a:cubicBezTo>
                    <a:pt x="660" y="712"/>
                    <a:pt x="847" y="339"/>
                    <a:pt x="1134" y="18"/>
                  </a:cubicBezTo>
                  <a:lnTo>
                    <a:pt x="1101" y="1"/>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6" name="Google Shape;2906;p54"/>
            <p:cNvSpPr/>
            <p:nvPr/>
          </p:nvSpPr>
          <p:spPr>
            <a:xfrm>
              <a:off x="5096275" y="4692550"/>
              <a:ext cx="117275" cy="17375"/>
            </a:xfrm>
            <a:custGeom>
              <a:avLst/>
              <a:gdLst/>
              <a:ahLst/>
              <a:cxnLst/>
              <a:rect l="l" t="t" r="r" b="b"/>
              <a:pathLst>
                <a:path w="4691" h="695" extrusionOk="0">
                  <a:moveTo>
                    <a:pt x="1753" y="1"/>
                  </a:moveTo>
                  <a:cubicBezTo>
                    <a:pt x="1545" y="1"/>
                    <a:pt x="1338" y="9"/>
                    <a:pt x="1135" y="34"/>
                  </a:cubicBezTo>
                  <a:cubicBezTo>
                    <a:pt x="728" y="102"/>
                    <a:pt x="339" y="238"/>
                    <a:pt x="0" y="441"/>
                  </a:cubicBezTo>
                  <a:lnTo>
                    <a:pt x="17" y="458"/>
                  </a:lnTo>
                  <a:cubicBezTo>
                    <a:pt x="373" y="272"/>
                    <a:pt x="779" y="170"/>
                    <a:pt x="1152" y="153"/>
                  </a:cubicBezTo>
                  <a:cubicBezTo>
                    <a:pt x="1275" y="138"/>
                    <a:pt x="1399" y="131"/>
                    <a:pt x="1521" y="131"/>
                  </a:cubicBezTo>
                  <a:cubicBezTo>
                    <a:pt x="1802" y="131"/>
                    <a:pt x="2078" y="163"/>
                    <a:pt x="2337" y="187"/>
                  </a:cubicBezTo>
                  <a:cubicBezTo>
                    <a:pt x="2743" y="255"/>
                    <a:pt x="3133" y="356"/>
                    <a:pt x="3505" y="441"/>
                  </a:cubicBezTo>
                  <a:cubicBezTo>
                    <a:pt x="3894" y="509"/>
                    <a:pt x="4267" y="610"/>
                    <a:pt x="4690" y="695"/>
                  </a:cubicBezTo>
                  <a:cubicBezTo>
                    <a:pt x="4335" y="492"/>
                    <a:pt x="3945" y="339"/>
                    <a:pt x="3573" y="238"/>
                  </a:cubicBezTo>
                  <a:cubicBezTo>
                    <a:pt x="3166" y="102"/>
                    <a:pt x="2760" y="68"/>
                    <a:pt x="2371" y="18"/>
                  </a:cubicBezTo>
                  <a:cubicBezTo>
                    <a:pt x="2168" y="9"/>
                    <a:pt x="1960" y="1"/>
                    <a:pt x="1753" y="1"/>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7" name="Google Shape;2907;p54"/>
            <p:cNvSpPr/>
            <p:nvPr/>
          </p:nvSpPr>
          <p:spPr>
            <a:xfrm>
              <a:off x="5306625" y="4634150"/>
              <a:ext cx="43625" cy="167200"/>
            </a:xfrm>
            <a:custGeom>
              <a:avLst/>
              <a:gdLst/>
              <a:ahLst/>
              <a:cxnLst/>
              <a:rect l="l" t="t" r="r" b="b"/>
              <a:pathLst>
                <a:path w="1745" h="6688" extrusionOk="0">
                  <a:moveTo>
                    <a:pt x="543" y="0"/>
                  </a:moveTo>
                  <a:lnTo>
                    <a:pt x="289" y="864"/>
                  </a:lnTo>
                  <a:lnTo>
                    <a:pt x="102" y="1761"/>
                  </a:lnTo>
                  <a:cubicBezTo>
                    <a:pt x="69" y="2049"/>
                    <a:pt x="18" y="2370"/>
                    <a:pt x="18" y="2675"/>
                  </a:cubicBezTo>
                  <a:cubicBezTo>
                    <a:pt x="18" y="2963"/>
                    <a:pt x="1" y="3285"/>
                    <a:pt x="18" y="3573"/>
                  </a:cubicBezTo>
                  <a:cubicBezTo>
                    <a:pt x="69" y="4199"/>
                    <a:pt x="170" y="4808"/>
                    <a:pt x="458" y="5350"/>
                  </a:cubicBezTo>
                  <a:cubicBezTo>
                    <a:pt x="610" y="5638"/>
                    <a:pt x="780" y="5892"/>
                    <a:pt x="1000" y="6112"/>
                  </a:cubicBezTo>
                  <a:cubicBezTo>
                    <a:pt x="1203" y="6383"/>
                    <a:pt x="1457" y="6569"/>
                    <a:pt x="1745" y="6688"/>
                  </a:cubicBezTo>
                  <a:cubicBezTo>
                    <a:pt x="1508" y="6502"/>
                    <a:pt x="1288" y="6298"/>
                    <a:pt x="1118" y="6061"/>
                  </a:cubicBezTo>
                  <a:cubicBezTo>
                    <a:pt x="1034" y="5926"/>
                    <a:pt x="949" y="5807"/>
                    <a:pt x="864" y="5706"/>
                  </a:cubicBezTo>
                  <a:cubicBezTo>
                    <a:pt x="780" y="5570"/>
                    <a:pt x="746" y="5435"/>
                    <a:pt x="661" y="5299"/>
                  </a:cubicBezTo>
                  <a:cubicBezTo>
                    <a:pt x="407" y="4775"/>
                    <a:pt x="255" y="4182"/>
                    <a:pt x="187" y="3589"/>
                  </a:cubicBezTo>
                  <a:cubicBezTo>
                    <a:pt x="153" y="3285"/>
                    <a:pt x="153" y="2997"/>
                    <a:pt x="153" y="2692"/>
                  </a:cubicBezTo>
                  <a:cubicBezTo>
                    <a:pt x="153" y="2404"/>
                    <a:pt x="187" y="2100"/>
                    <a:pt x="204" y="1778"/>
                  </a:cubicBezTo>
                  <a:cubicBezTo>
                    <a:pt x="255" y="1490"/>
                    <a:pt x="289" y="1185"/>
                    <a:pt x="356" y="898"/>
                  </a:cubicBezTo>
                  <a:lnTo>
                    <a:pt x="577" y="0"/>
                  </a:ln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8" name="Google Shape;2908;p54"/>
            <p:cNvSpPr/>
            <p:nvPr/>
          </p:nvSpPr>
          <p:spPr>
            <a:xfrm>
              <a:off x="5207175" y="4775100"/>
              <a:ext cx="97800" cy="16525"/>
            </a:xfrm>
            <a:custGeom>
              <a:avLst/>
              <a:gdLst/>
              <a:ahLst/>
              <a:cxnLst/>
              <a:rect l="l" t="t" r="r" b="b"/>
              <a:pathLst>
                <a:path w="3912" h="661" extrusionOk="0">
                  <a:moveTo>
                    <a:pt x="2929" y="0"/>
                  </a:moveTo>
                  <a:cubicBezTo>
                    <a:pt x="2591" y="0"/>
                    <a:pt x="2235" y="34"/>
                    <a:pt x="1930" y="85"/>
                  </a:cubicBezTo>
                  <a:cubicBezTo>
                    <a:pt x="1592" y="119"/>
                    <a:pt x="1270" y="186"/>
                    <a:pt x="931" y="271"/>
                  </a:cubicBezTo>
                  <a:cubicBezTo>
                    <a:pt x="610" y="356"/>
                    <a:pt x="288" y="491"/>
                    <a:pt x="0" y="627"/>
                  </a:cubicBezTo>
                  <a:lnTo>
                    <a:pt x="0" y="660"/>
                  </a:lnTo>
                  <a:cubicBezTo>
                    <a:pt x="288" y="525"/>
                    <a:pt x="627" y="440"/>
                    <a:pt x="948" y="373"/>
                  </a:cubicBezTo>
                  <a:cubicBezTo>
                    <a:pt x="1270" y="322"/>
                    <a:pt x="1609" y="271"/>
                    <a:pt x="1930" y="254"/>
                  </a:cubicBezTo>
                  <a:cubicBezTo>
                    <a:pt x="2269" y="237"/>
                    <a:pt x="2591" y="237"/>
                    <a:pt x="2929" y="203"/>
                  </a:cubicBezTo>
                  <a:cubicBezTo>
                    <a:pt x="3268" y="186"/>
                    <a:pt x="3573" y="169"/>
                    <a:pt x="3911" y="102"/>
                  </a:cubicBezTo>
                  <a:cubicBezTo>
                    <a:pt x="3573" y="17"/>
                    <a:pt x="3234" y="0"/>
                    <a:pt x="2929" y="0"/>
                  </a:cubicBezTo>
                  <a:close/>
                </a:path>
              </a:pathLst>
            </a:custGeom>
            <a:solidFill>
              <a:srgbClr val="20274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09" name="Google Shape;2909;p54"/>
            <p:cNvSpPr/>
            <p:nvPr/>
          </p:nvSpPr>
          <p:spPr>
            <a:xfrm>
              <a:off x="5079350" y="3206425"/>
              <a:ext cx="965475" cy="1356850"/>
            </a:xfrm>
            <a:custGeom>
              <a:avLst/>
              <a:gdLst/>
              <a:ahLst/>
              <a:cxnLst/>
              <a:rect l="l" t="t" r="r" b="b"/>
              <a:pathLst>
                <a:path w="38619" h="54274" extrusionOk="0">
                  <a:moveTo>
                    <a:pt x="28061" y="0"/>
                  </a:moveTo>
                  <a:cubicBezTo>
                    <a:pt x="27598" y="0"/>
                    <a:pt x="27143" y="18"/>
                    <a:pt x="26700" y="53"/>
                  </a:cubicBezTo>
                  <a:cubicBezTo>
                    <a:pt x="23635" y="290"/>
                    <a:pt x="20452" y="1814"/>
                    <a:pt x="18878" y="4540"/>
                  </a:cubicBezTo>
                  <a:cubicBezTo>
                    <a:pt x="18133" y="5860"/>
                    <a:pt x="17659" y="7316"/>
                    <a:pt x="17405" y="8772"/>
                  </a:cubicBezTo>
                  <a:cubicBezTo>
                    <a:pt x="17354" y="9162"/>
                    <a:pt x="17202" y="13140"/>
                    <a:pt x="17219" y="13140"/>
                  </a:cubicBezTo>
                  <a:cubicBezTo>
                    <a:pt x="15966" y="13547"/>
                    <a:pt x="15068" y="14681"/>
                    <a:pt x="14611" y="15934"/>
                  </a:cubicBezTo>
                  <a:cubicBezTo>
                    <a:pt x="14171" y="17204"/>
                    <a:pt x="14273" y="18558"/>
                    <a:pt x="13917" y="19828"/>
                  </a:cubicBezTo>
                  <a:cubicBezTo>
                    <a:pt x="13562" y="21081"/>
                    <a:pt x="13646" y="22486"/>
                    <a:pt x="13646" y="23807"/>
                  </a:cubicBezTo>
                  <a:cubicBezTo>
                    <a:pt x="13646" y="41177"/>
                    <a:pt x="0" y="44225"/>
                    <a:pt x="8432" y="52199"/>
                  </a:cubicBezTo>
                  <a:cubicBezTo>
                    <a:pt x="10007" y="53701"/>
                    <a:pt x="12260" y="54274"/>
                    <a:pt x="14846" y="54274"/>
                  </a:cubicBezTo>
                  <a:cubicBezTo>
                    <a:pt x="15262" y="54274"/>
                    <a:pt x="15686" y="54259"/>
                    <a:pt x="16118" y="54231"/>
                  </a:cubicBezTo>
                  <a:cubicBezTo>
                    <a:pt x="16558" y="53249"/>
                    <a:pt x="25007" y="35557"/>
                    <a:pt x="25057" y="30274"/>
                  </a:cubicBezTo>
                  <a:cubicBezTo>
                    <a:pt x="25108" y="24856"/>
                    <a:pt x="20029" y="22655"/>
                    <a:pt x="18742" y="20658"/>
                  </a:cubicBezTo>
                  <a:cubicBezTo>
                    <a:pt x="18387" y="20099"/>
                    <a:pt x="17828" y="19269"/>
                    <a:pt x="18217" y="18626"/>
                  </a:cubicBezTo>
                  <a:cubicBezTo>
                    <a:pt x="18362" y="18383"/>
                    <a:pt x="18588" y="18297"/>
                    <a:pt x="18834" y="18297"/>
                  </a:cubicBezTo>
                  <a:cubicBezTo>
                    <a:pt x="19137" y="18297"/>
                    <a:pt x="19472" y="18427"/>
                    <a:pt x="19724" y="18558"/>
                  </a:cubicBezTo>
                  <a:cubicBezTo>
                    <a:pt x="20368" y="18897"/>
                    <a:pt x="20926" y="19439"/>
                    <a:pt x="21536" y="19862"/>
                  </a:cubicBezTo>
                  <a:cubicBezTo>
                    <a:pt x="23043" y="20945"/>
                    <a:pt x="24922" y="21436"/>
                    <a:pt x="26429" y="22486"/>
                  </a:cubicBezTo>
                  <a:cubicBezTo>
                    <a:pt x="26920" y="22825"/>
                    <a:pt x="27360" y="23129"/>
                    <a:pt x="27902" y="23333"/>
                  </a:cubicBezTo>
                  <a:cubicBezTo>
                    <a:pt x="28477" y="23570"/>
                    <a:pt x="29087" y="23722"/>
                    <a:pt x="29713" y="23891"/>
                  </a:cubicBezTo>
                  <a:cubicBezTo>
                    <a:pt x="30492" y="24095"/>
                    <a:pt x="31271" y="24264"/>
                    <a:pt x="32084" y="24298"/>
                  </a:cubicBezTo>
                  <a:cubicBezTo>
                    <a:pt x="32095" y="24298"/>
                    <a:pt x="32107" y="24298"/>
                    <a:pt x="32118" y="24298"/>
                  </a:cubicBezTo>
                  <a:cubicBezTo>
                    <a:pt x="32884" y="24298"/>
                    <a:pt x="33617" y="23750"/>
                    <a:pt x="34251" y="23333"/>
                  </a:cubicBezTo>
                  <a:cubicBezTo>
                    <a:pt x="35774" y="22385"/>
                    <a:pt x="37163" y="21250"/>
                    <a:pt x="38382" y="19930"/>
                  </a:cubicBezTo>
                  <a:cubicBezTo>
                    <a:pt x="38365" y="19388"/>
                    <a:pt x="38382" y="18846"/>
                    <a:pt x="38399" y="18304"/>
                  </a:cubicBezTo>
                  <a:cubicBezTo>
                    <a:pt x="38619" y="14529"/>
                    <a:pt x="37349" y="3253"/>
                    <a:pt x="37349" y="3253"/>
                  </a:cubicBezTo>
                  <a:cubicBezTo>
                    <a:pt x="37197" y="2830"/>
                    <a:pt x="36248" y="2305"/>
                    <a:pt x="35893" y="2051"/>
                  </a:cubicBezTo>
                  <a:cubicBezTo>
                    <a:pt x="33683" y="607"/>
                    <a:pt x="30747" y="0"/>
                    <a:pt x="28061" y="0"/>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0" name="Google Shape;2910;p54"/>
            <p:cNvSpPr/>
            <p:nvPr/>
          </p:nvSpPr>
          <p:spPr>
            <a:xfrm>
              <a:off x="5142825" y="3809625"/>
              <a:ext cx="312400" cy="730575"/>
            </a:xfrm>
            <a:custGeom>
              <a:avLst/>
              <a:gdLst/>
              <a:ahLst/>
              <a:cxnLst/>
              <a:rect l="l" t="t" r="r" b="b"/>
              <a:pathLst>
                <a:path w="12496" h="29223" fill="none" extrusionOk="0">
                  <a:moveTo>
                    <a:pt x="8568" y="29223"/>
                  </a:moveTo>
                  <a:cubicBezTo>
                    <a:pt x="1" y="26412"/>
                    <a:pt x="3014" y="20199"/>
                    <a:pt x="4944" y="16931"/>
                  </a:cubicBezTo>
                  <a:cubicBezTo>
                    <a:pt x="6858" y="13680"/>
                    <a:pt x="11717" y="7467"/>
                    <a:pt x="12496" y="0"/>
                  </a:cubicBezTo>
                </a:path>
              </a:pathLst>
            </a:custGeom>
            <a:noFill/>
            <a:ln w="5500" cap="flat" cmpd="sng">
              <a:solidFill>
                <a:srgbClr val="191919"/>
              </a:solidFill>
              <a:prstDash val="solid"/>
              <a:miter lim="16930"/>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1" name="Google Shape;2911;p54"/>
            <p:cNvSpPr/>
            <p:nvPr/>
          </p:nvSpPr>
          <p:spPr>
            <a:xfrm>
              <a:off x="5360625" y="3880275"/>
              <a:ext cx="841650" cy="1034800"/>
            </a:xfrm>
            <a:custGeom>
              <a:avLst/>
              <a:gdLst/>
              <a:ahLst/>
              <a:cxnLst/>
              <a:rect l="l" t="t" r="r" b="b"/>
              <a:pathLst>
                <a:path w="33666" h="41392" extrusionOk="0">
                  <a:moveTo>
                    <a:pt x="13131" y="1"/>
                  </a:moveTo>
                  <a:cubicBezTo>
                    <a:pt x="6975" y="1"/>
                    <a:pt x="397" y="16844"/>
                    <a:pt x="279" y="23637"/>
                  </a:cubicBezTo>
                  <a:cubicBezTo>
                    <a:pt x="1" y="38795"/>
                    <a:pt x="264" y="41392"/>
                    <a:pt x="7286" y="41392"/>
                  </a:cubicBezTo>
                  <a:cubicBezTo>
                    <a:pt x="10947" y="41392"/>
                    <a:pt x="16444" y="40686"/>
                    <a:pt x="24659" y="40686"/>
                  </a:cubicBezTo>
                  <a:cubicBezTo>
                    <a:pt x="33666" y="40686"/>
                    <a:pt x="30517" y="35810"/>
                    <a:pt x="29755" y="25482"/>
                  </a:cubicBezTo>
                  <a:cubicBezTo>
                    <a:pt x="29349" y="19641"/>
                    <a:pt x="26623" y="8484"/>
                    <a:pt x="24676" y="4488"/>
                  </a:cubicBezTo>
                  <a:cubicBezTo>
                    <a:pt x="22729" y="510"/>
                    <a:pt x="19393" y="171"/>
                    <a:pt x="13214" y="2"/>
                  </a:cubicBezTo>
                  <a:cubicBezTo>
                    <a:pt x="13186" y="1"/>
                    <a:pt x="13159" y="1"/>
                    <a:pt x="13131" y="1"/>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2" name="Google Shape;2912;p54"/>
            <p:cNvSpPr/>
            <p:nvPr/>
          </p:nvSpPr>
          <p:spPr>
            <a:xfrm>
              <a:off x="5571175" y="4138075"/>
              <a:ext cx="152825" cy="383925"/>
            </a:xfrm>
            <a:custGeom>
              <a:avLst/>
              <a:gdLst/>
              <a:ahLst/>
              <a:cxnLst/>
              <a:rect l="l" t="t" r="r" b="b"/>
              <a:pathLst>
                <a:path w="6113" h="15357" extrusionOk="0">
                  <a:moveTo>
                    <a:pt x="3657" y="1"/>
                  </a:moveTo>
                  <a:lnTo>
                    <a:pt x="0" y="14341"/>
                  </a:lnTo>
                  <a:lnTo>
                    <a:pt x="6112" y="15357"/>
                  </a:lnTo>
                  <a:lnTo>
                    <a:pt x="3657" y="1"/>
                  </a:ln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3" name="Google Shape;2913;p54"/>
            <p:cNvSpPr/>
            <p:nvPr/>
          </p:nvSpPr>
          <p:spPr>
            <a:xfrm>
              <a:off x="5290125" y="3880300"/>
              <a:ext cx="495250" cy="516425"/>
            </a:xfrm>
            <a:custGeom>
              <a:avLst/>
              <a:gdLst/>
              <a:ahLst/>
              <a:cxnLst/>
              <a:rect l="l" t="t" r="r" b="b"/>
              <a:pathLst>
                <a:path w="19810" h="20657" extrusionOk="0">
                  <a:moveTo>
                    <a:pt x="14984" y="1"/>
                  </a:moveTo>
                  <a:cubicBezTo>
                    <a:pt x="14984" y="1"/>
                    <a:pt x="6993" y="661"/>
                    <a:pt x="1" y="19640"/>
                  </a:cubicBezTo>
                  <a:lnTo>
                    <a:pt x="14815" y="20656"/>
                  </a:lnTo>
                  <a:lnTo>
                    <a:pt x="14899" y="10328"/>
                  </a:lnTo>
                  <a:lnTo>
                    <a:pt x="19809" y="2185"/>
                  </a:lnTo>
                  <a:lnTo>
                    <a:pt x="14984" y="1"/>
                  </a:ln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4" name="Google Shape;2914;p54"/>
            <p:cNvSpPr/>
            <p:nvPr/>
          </p:nvSpPr>
          <p:spPr>
            <a:xfrm>
              <a:off x="5926300" y="4085175"/>
              <a:ext cx="26250" cy="11025"/>
            </a:xfrm>
            <a:custGeom>
              <a:avLst/>
              <a:gdLst/>
              <a:ahLst/>
              <a:cxnLst/>
              <a:rect l="l" t="t" r="r" b="b"/>
              <a:pathLst>
                <a:path w="1050" h="441" extrusionOk="0">
                  <a:moveTo>
                    <a:pt x="1050" y="0"/>
                  </a:moveTo>
                  <a:lnTo>
                    <a:pt x="0" y="119"/>
                  </a:lnTo>
                  <a:lnTo>
                    <a:pt x="85" y="440"/>
                  </a:lnTo>
                  <a:lnTo>
                    <a:pt x="407" y="373"/>
                  </a:lnTo>
                  <a:lnTo>
                    <a:pt x="440" y="237"/>
                  </a:lnTo>
                  <a:lnTo>
                    <a:pt x="508" y="373"/>
                  </a:lnTo>
                  <a:lnTo>
                    <a:pt x="1050" y="288"/>
                  </a:lnTo>
                  <a:lnTo>
                    <a:pt x="1050" y="0"/>
                  </a:ln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5" name="Google Shape;2915;p54"/>
            <p:cNvSpPr/>
            <p:nvPr/>
          </p:nvSpPr>
          <p:spPr>
            <a:xfrm>
              <a:off x="5607150" y="3945500"/>
              <a:ext cx="22450" cy="22025"/>
            </a:xfrm>
            <a:custGeom>
              <a:avLst/>
              <a:gdLst/>
              <a:ahLst/>
              <a:cxnLst/>
              <a:rect l="l" t="t" r="r" b="b"/>
              <a:pathLst>
                <a:path w="898" h="881" extrusionOk="0">
                  <a:moveTo>
                    <a:pt x="441" y="0"/>
                  </a:moveTo>
                  <a:cubicBezTo>
                    <a:pt x="204" y="0"/>
                    <a:pt x="1" y="203"/>
                    <a:pt x="1" y="440"/>
                  </a:cubicBezTo>
                  <a:cubicBezTo>
                    <a:pt x="1" y="677"/>
                    <a:pt x="204" y="880"/>
                    <a:pt x="441" y="880"/>
                  </a:cubicBezTo>
                  <a:cubicBezTo>
                    <a:pt x="695" y="880"/>
                    <a:pt x="898" y="677"/>
                    <a:pt x="898" y="440"/>
                  </a:cubicBezTo>
                  <a:cubicBezTo>
                    <a:pt x="898" y="203"/>
                    <a:pt x="695" y="0"/>
                    <a:pt x="441"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6" name="Google Shape;2916;p54"/>
            <p:cNvSpPr/>
            <p:nvPr/>
          </p:nvSpPr>
          <p:spPr>
            <a:xfrm>
              <a:off x="5718475" y="4067600"/>
              <a:ext cx="25425" cy="22450"/>
            </a:xfrm>
            <a:custGeom>
              <a:avLst/>
              <a:gdLst/>
              <a:ahLst/>
              <a:cxnLst/>
              <a:rect l="l" t="t" r="r" b="b"/>
              <a:pathLst>
                <a:path w="1017" h="898" extrusionOk="0">
                  <a:moveTo>
                    <a:pt x="503" y="1"/>
                  </a:moveTo>
                  <a:cubicBezTo>
                    <a:pt x="336" y="1"/>
                    <a:pt x="175" y="92"/>
                    <a:pt x="102" y="263"/>
                  </a:cubicBezTo>
                  <a:cubicBezTo>
                    <a:pt x="0" y="466"/>
                    <a:pt x="102" y="737"/>
                    <a:pt x="305" y="856"/>
                  </a:cubicBezTo>
                  <a:cubicBezTo>
                    <a:pt x="367" y="884"/>
                    <a:pt x="432" y="898"/>
                    <a:pt x="497" y="898"/>
                  </a:cubicBezTo>
                  <a:cubicBezTo>
                    <a:pt x="664" y="898"/>
                    <a:pt x="824" y="806"/>
                    <a:pt x="898" y="635"/>
                  </a:cubicBezTo>
                  <a:cubicBezTo>
                    <a:pt x="1016" y="432"/>
                    <a:pt x="931" y="144"/>
                    <a:pt x="694" y="43"/>
                  </a:cubicBezTo>
                  <a:cubicBezTo>
                    <a:pt x="633" y="14"/>
                    <a:pt x="567" y="1"/>
                    <a:pt x="503"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7" name="Google Shape;2917;p54"/>
            <p:cNvSpPr/>
            <p:nvPr/>
          </p:nvSpPr>
          <p:spPr>
            <a:xfrm>
              <a:off x="5864500" y="4163825"/>
              <a:ext cx="25425" cy="22325"/>
            </a:xfrm>
            <a:custGeom>
              <a:avLst/>
              <a:gdLst/>
              <a:ahLst/>
              <a:cxnLst/>
              <a:rect l="l" t="t" r="r" b="b"/>
              <a:pathLst>
                <a:path w="1017" h="893" extrusionOk="0">
                  <a:moveTo>
                    <a:pt x="486" y="1"/>
                  </a:moveTo>
                  <a:cubicBezTo>
                    <a:pt x="326" y="1"/>
                    <a:pt x="173" y="92"/>
                    <a:pt x="102" y="257"/>
                  </a:cubicBezTo>
                  <a:cubicBezTo>
                    <a:pt x="0" y="477"/>
                    <a:pt x="102" y="748"/>
                    <a:pt x="305" y="850"/>
                  </a:cubicBezTo>
                  <a:cubicBezTo>
                    <a:pt x="368" y="879"/>
                    <a:pt x="434" y="892"/>
                    <a:pt x="500" y="892"/>
                  </a:cubicBezTo>
                  <a:cubicBezTo>
                    <a:pt x="665" y="892"/>
                    <a:pt x="825" y="804"/>
                    <a:pt x="898" y="647"/>
                  </a:cubicBezTo>
                  <a:cubicBezTo>
                    <a:pt x="1016" y="427"/>
                    <a:pt x="932" y="156"/>
                    <a:pt x="695" y="54"/>
                  </a:cubicBezTo>
                  <a:cubicBezTo>
                    <a:pt x="628" y="18"/>
                    <a:pt x="556" y="1"/>
                    <a:pt x="486"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8" name="Google Shape;2918;p54"/>
            <p:cNvSpPr/>
            <p:nvPr/>
          </p:nvSpPr>
          <p:spPr>
            <a:xfrm>
              <a:off x="5602500" y="4093625"/>
              <a:ext cx="22025" cy="22050"/>
            </a:xfrm>
            <a:custGeom>
              <a:avLst/>
              <a:gdLst/>
              <a:ahLst/>
              <a:cxnLst/>
              <a:rect l="l" t="t" r="r" b="b"/>
              <a:pathLst>
                <a:path w="881" h="882" extrusionOk="0">
                  <a:moveTo>
                    <a:pt x="441" y="1"/>
                  </a:moveTo>
                  <a:cubicBezTo>
                    <a:pt x="204" y="1"/>
                    <a:pt x="0" y="204"/>
                    <a:pt x="0" y="441"/>
                  </a:cubicBezTo>
                  <a:cubicBezTo>
                    <a:pt x="0" y="678"/>
                    <a:pt x="204" y="881"/>
                    <a:pt x="441" y="881"/>
                  </a:cubicBezTo>
                  <a:cubicBezTo>
                    <a:pt x="678" y="881"/>
                    <a:pt x="881" y="678"/>
                    <a:pt x="881" y="441"/>
                  </a:cubicBezTo>
                  <a:cubicBezTo>
                    <a:pt x="881" y="204"/>
                    <a:pt x="678" y="1"/>
                    <a:pt x="441"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19" name="Google Shape;2919;p54"/>
            <p:cNvSpPr/>
            <p:nvPr/>
          </p:nvSpPr>
          <p:spPr>
            <a:xfrm>
              <a:off x="5713400" y="4215750"/>
              <a:ext cx="25400" cy="22450"/>
            </a:xfrm>
            <a:custGeom>
              <a:avLst/>
              <a:gdLst/>
              <a:ahLst/>
              <a:cxnLst/>
              <a:rect l="l" t="t" r="r" b="b"/>
              <a:pathLst>
                <a:path w="1016" h="898" extrusionOk="0">
                  <a:moveTo>
                    <a:pt x="519" y="0"/>
                  </a:moveTo>
                  <a:cubicBezTo>
                    <a:pt x="353" y="0"/>
                    <a:pt x="192" y="92"/>
                    <a:pt x="119" y="263"/>
                  </a:cubicBezTo>
                  <a:cubicBezTo>
                    <a:pt x="0" y="483"/>
                    <a:pt x="119" y="737"/>
                    <a:pt x="322" y="855"/>
                  </a:cubicBezTo>
                  <a:cubicBezTo>
                    <a:pt x="383" y="884"/>
                    <a:pt x="449" y="898"/>
                    <a:pt x="514" y="898"/>
                  </a:cubicBezTo>
                  <a:cubicBezTo>
                    <a:pt x="680" y="898"/>
                    <a:pt x="841" y="806"/>
                    <a:pt x="914" y="635"/>
                  </a:cubicBezTo>
                  <a:cubicBezTo>
                    <a:pt x="1016" y="432"/>
                    <a:pt x="931" y="144"/>
                    <a:pt x="711" y="43"/>
                  </a:cubicBezTo>
                  <a:cubicBezTo>
                    <a:pt x="650" y="14"/>
                    <a:pt x="584" y="0"/>
                    <a:pt x="519"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0" name="Google Shape;2920;p54"/>
            <p:cNvSpPr/>
            <p:nvPr/>
          </p:nvSpPr>
          <p:spPr>
            <a:xfrm>
              <a:off x="5794650" y="4297175"/>
              <a:ext cx="25425" cy="22300"/>
            </a:xfrm>
            <a:custGeom>
              <a:avLst/>
              <a:gdLst/>
              <a:ahLst/>
              <a:cxnLst/>
              <a:rect l="l" t="t" r="r" b="b"/>
              <a:pathLst>
                <a:path w="1017" h="892" extrusionOk="0">
                  <a:moveTo>
                    <a:pt x="487" y="0"/>
                  </a:moveTo>
                  <a:cubicBezTo>
                    <a:pt x="326" y="0"/>
                    <a:pt x="173" y="91"/>
                    <a:pt x="102" y="256"/>
                  </a:cubicBezTo>
                  <a:cubicBezTo>
                    <a:pt x="1" y="493"/>
                    <a:pt x="102" y="747"/>
                    <a:pt x="306" y="849"/>
                  </a:cubicBezTo>
                  <a:cubicBezTo>
                    <a:pt x="368" y="878"/>
                    <a:pt x="435" y="892"/>
                    <a:pt x="500" y="892"/>
                  </a:cubicBezTo>
                  <a:cubicBezTo>
                    <a:pt x="666" y="892"/>
                    <a:pt x="825" y="803"/>
                    <a:pt x="898" y="646"/>
                  </a:cubicBezTo>
                  <a:cubicBezTo>
                    <a:pt x="1017" y="426"/>
                    <a:pt x="932" y="155"/>
                    <a:pt x="695" y="53"/>
                  </a:cubicBezTo>
                  <a:cubicBezTo>
                    <a:pt x="628" y="17"/>
                    <a:pt x="557" y="0"/>
                    <a:pt x="487"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1" name="Google Shape;2921;p54"/>
            <p:cNvSpPr/>
            <p:nvPr/>
          </p:nvSpPr>
          <p:spPr>
            <a:xfrm>
              <a:off x="5820475" y="4444725"/>
              <a:ext cx="25425" cy="22450"/>
            </a:xfrm>
            <a:custGeom>
              <a:avLst/>
              <a:gdLst/>
              <a:ahLst/>
              <a:cxnLst/>
              <a:rect l="l" t="t" r="r" b="b"/>
              <a:pathLst>
                <a:path w="1017" h="898" extrusionOk="0">
                  <a:moveTo>
                    <a:pt x="510" y="1"/>
                  </a:moveTo>
                  <a:cubicBezTo>
                    <a:pt x="345" y="1"/>
                    <a:pt x="175" y="92"/>
                    <a:pt x="102" y="263"/>
                  </a:cubicBezTo>
                  <a:cubicBezTo>
                    <a:pt x="1" y="466"/>
                    <a:pt x="85" y="754"/>
                    <a:pt x="322" y="856"/>
                  </a:cubicBezTo>
                  <a:cubicBezTo>
                    <a:pt x="379" y="884"/>
                    <a:pt x="441" y="898"/>
                    <a:pt x="504" y="898"/>
                  </a:cubicBezTo>
                  <a:cubicBezTo>
                    <a:pt x="665" y="898"/>
                    <a:pt x="829" y="806"/>
                    <a:pt x="915" y="636"/>
                  </a:cubicBezTo>
                  <a:cubicBezTo>
                    <a:pt x="1016" y="432"/>
                    <a:pt x="932" y="162"/>
                    <a:pt x="695" y="43"/>
                  </a:cubicBezTo>
                  <a:cubicBezTo>
                    <a:pt x="638" y="15"/>
                    <a:pt x="574" y="1"/>
                    <a:pt x="510"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2" name="Google Shape;2922;p54"/>
            <p:cNvSpPr/>
            <p:nvPr/>
          </p:nvSpPr>
          <p:spPr>
            <a:xfrm>
              <a:off x="5909350" y="4365575"/>
              <a:ext cx="25425" cy="21975"/>
            </a:xfrm>
            <a:custGeom>
              <a:avLst/>
              <a:gdLst/>
              <a:ahLst/>
              <a:cxnLst/>
              <a:rect l="l" t="t" r="r" b="b"/>
              <a:pathLst>
                <a:path w="1017" h="879" extrusionOk="0">
                  <a:moveTo>
                    <a:pt x="508" y="0"/>
                  </a:moveTo>
                  <a:cubicBezTo>
                    <a:pt x="344" y="0"/>
                    <a:pt x="175" y="89"/>
                    <a:pt x="103" y="246"/>
                  </a:cubicBezTo>
                  <a:cubicBezTo>
                    <a:pt x="1" y="483"/>
                    <a:pt x="103" y="737"/>
                    <a:pt x="323" y="839"/>
                  </a:cubicBezTo>
                  <a:cubicBezTo>
                    <a:pt x="377" y="866"/>
                    <a:pt x="436" y="879"/>
                    <a:pt x="496" y="879"/>
                  </a:cubicBezTo>
                  <a:cubicBezTo>
                    <a:pt x="660" y="879"/>
                    <a:pt x="828" y="784"/>
                    <a:pt x="915" y="636"/>
                  </a:cubicBezTo>
                  <a:cubicBezTo>
                    <a:pt x="1017" y="416"/>
                    <a:pt x="932" y="145"/>
                    <a:pt x="695" y="43"/>
                  </a:cubicBezTo>
                  <a:cubicBezTo>
                    <a:pt x="638" y="14"/>
                    <a:pt x="573" y="0"/>
                    <a:pt x="508"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3" name="Google Shape;2923;p54"/>
            <p:cNvSpPr/>
            <p:nvPr/>
          </p:nvSpPr>
          <p:spPr>
            <a:xfrm>
              <a:off x="5926725" y="4510900"/>
              <a:ext cx="25400" cy="22325"/>
            </a:xfrm>
            <a:custGeom>
              <a:avLst/>
              <a:gdLst/>
              <a:ahLst/>
              <a:cxnLst/>
              <a:rect l="l" t="t" r="r" b="b"/>
              <a:pathLst>
                <a:path w="1016" h="893" extrusionOk="0">
                  <a:moveTo>
                    <a:pt x="497" y="1"/>
                  </a:moveTo>
                  <a:cubicBezTo>
                    <a:pt x="341" y="1"/>
                    <a:pt x="184" y="92"/>
                    <a:pt x="102" y="257"/>
                  </a:cubicBezTo>
                  <a:cubicBezTo>
                    <a:pt x="0" y="494"/>
                    <a:pt x="85" y="748"/>
                    <a:pt x="322" y="850"/>
                  </a:cubicBezTo>
                  <a:cubicBezTo>
                    <a:pt x="379" y="878"/>
                    <a:pt x="442" y="892"/>
                    <a:pt x="506" y="892"/>
                  </a:cubicBezTo>
                  <a:cubicBezTo>
                    <a:pt x="671" y="892"/>
                    <a:pt x="841" y="801"/>
                    <a:pt x="914" y="630"/>
                  </a:cubicBezTo>
                  <a:cubicBezTo>
                    <a:pt x="1016" y="427"/>
                    <a:pt x="931" y="156"/>
                    <a:pt x="694" y="54"/>
                  </a:cubicBezTo>
                  <a:cubicBezTo>
                    <a:pt x="633" y="18"/>
                    <a:pt x="565" y="1"/>
                    <a:pt x="497"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4" name="Google Shape;2924;p54"/>
            <p:cNvSpPr/>
            <p:nvPr/>
          </p:nvSpPr>
          <p:spPr>
            <a:xfrm>
              <a:off x="5713400" y="4486625"/>
              <a:ext cx="25400" cy="22475"/>
            </a:xfrm>
            <a:custGeom>
              <a:avLst/>
              <a:gdLst/>
              <a:ahLst/>
              <a:cxnLst/>
              <a:rect l="l" t="t" r="r" b="b"/>
              <a:pathLst>
                <a:path w="1016" h="899" extrusionOk="0">
                  <a:moveTo>
                    <a:pt x="519" y="1"/>
                  </a:moveTo>
                  <a:cubicBezTo>
                    <a:pt x="353" y="1"/>
                    <a:pt x="192" y="93"/>
                    <a:pt x="119" y="263"/>
                  </a:cubicBezTo>
                  <a:cubicBezTo>
                    <a:pt x="0" y="466"/>
                    <a:pt x="119" y="737"/>
                    <a:pt x="322" y="856"/>
                  </a:cubicBezTo>
                  <a:cubicBezTo>
                    <a:pt x="383" y="884"/>
                    <a:pt x="449" y="898"/>
                    <a:pt x="514" y="898"/>
                  </a:cubicBezTo>
                  <a:cubicBezTo>
                    <a:pt x="680" y="898"/>
                    <a:pt x="841" y="806"/>
                    <a:pt x="914" y="636"/>
                  </a:cubicBezTo>
                  <a:cubicBezTo>
                    <a:pt x="1016" y="433"/>
                    <a:pt x="931" y="145"/>
                    <a:pt x="711" y="43"/>
                  </a:cubicBezTo>
                  <a:cubicBezTo>
                    <a:pt x="650" y="15"/>
                    <a:pt x="584" y="1"/>
                    <a:pt x="519"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5" name="Google Shape;2925;p54"/>
            <p:cNvSpPr/>
            <p:nvPr/>
          </p:nvSpPr>
          <p:spPr>
            <a:xfrm>
              <a:off x="5378600" y="4724650"/>
              <a:ext cx="25400" cy="22325"/>
            </a:xfrm>
            <a:custGeom>
              <a:avLst/>
              <a:gdLst/>
              <a:ahLst/>
              <a:cxnLst/>
              <a:rect l="l" t="t" r="r" b="b"/>
              <a:pathLst>
                <a:path w="1016" h="893" extrusionOk="0">
                  <a:moveTo>
                    <a:pt x="497" y="1"/>
                  </a:moveTo>
                  <a:cubicBezTo>
                    <a:pt x="341" y="1"/>
                    <a:pt x="184" y="92"/>
                    <a:pt x="102" y="257"/>
                  </a:cubicBezTo>
                  <a:cubicBezTo>
                    <a:pt x="0" y="494"/>
                    <a:pt x="85" y="748"/>
                    <a:pt x="322" y="850"/>
                  </a:cubicBezTo>
                  <a:cubicBezTo>
                    <a:pt x="379" y="879"/>
                    <a:pt x="444" y="893"/>
                    <a:pt x="509" y="893"/>
                  </a:cubicBezTo>
                  <a:cubicBezTo>
                    <a:pt x="673" y="893"/>
                    <a:pt x="842" y="804"/>
                    <a:pt x="914" y="647"/>
                  </a:cubicBezTo>
                  <a:cubicBezTo>
                    <a:pt x="1016" y="427"/>
                    <a:pt x="931" y="156"/>
                    <a:pt x="694" y="54"/>
                  </a:cubicBezTo>
                  <a:cubicBezTo>
                    <a:pt x="633" y="18"/>
                    <a:pt x="565" y="1"/>
                    <a:pt x="497"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6" name="Google Shape;2926;p54"/>
            <p:cNvSpPr/>
            <p:nvPr/>
          </p:nvSpPr>
          <p:spPr>
            <a:xfrm>
              <a:off x="5484825" y="4673300"/>
              <a:ext cx="25425" cy="22450"/>
            </a:xfrm>
            <a:custGeom>
              <a:avLst/>
              <a:gdLst/>
              <a:ahLst/>
              <a:cxnLst/>
              <a:rect l="l" t="t" r="r" b="b"/>
              <a:pathLst>
                <a:path w="1017" h="898" extrusionOk="0">
                  <a:moveTo>
                    <a:pt x="520" y="0"/>
                  </a:moveTo>
                  <a:cubicBezTo>
                    <a:pt x="353" y="0"/>
                    <a:pt x="192" y="92"/>
                    <a:pt x="119" y="263"/>
                  </a:cubicBezTo>
                  <a:cubicBezTo>
                    <a:pt x="1" y="500"/>
                    <a:pt x="119" y="754"/>
                    <a:pt x="322" y="855"/>
                  </a:cubicBezTo>
                  <a:cubicBezTo>
                    <a:pt x="384" y="884"/>
                    <a:pt x="450" y="898"/>
                    <a:pt x="514" y="898"/>
                  </a:cubicBezTo>
                  <a:cubicBezTo>
                    <a:pt x="681" y="898"/>
                    <a:pt x="842" y="806"/>
                    <a:pt x="915" y="635"/>
                  </a:cubicBezTo>
                  <a:cubicBezTo>
                    <a:pt x="1016" y="432"/>
                    <a:pt x="932" y="161"/>
                    <a:pt x="712" y="43"/>
                  </a:cubicBezTo>
                  <a:cubicBezTo>
                    <a:pt x="650" y="14"/>
                    <a:pt x="585" y="0"/>
                    <a:pt x="520"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7" name="Google Shape;2927;p54"/>
            <p:cNvSpPr/>
            <p:nvPr/>
          </p:nvSpPr>
          <p:spPr>
            <a:xfrm>
              <a:off x="5855175" y="4690225"/>
              <a:ext cx="25425" cy="22450"/>
            </a:xfrm>
            <a:custGeom>
              <a:avLst/>
              <a:gdLst/>
              <a:ahLst/>
              <a:cxnLst/>
              <a:rect l="l" t="t" r="r" b="b"/>
              <a:pathLst>
                <a:path w="1017" h="898" extrusionOk="0">
                  <a:moveTo>
                    <a:pt x="520" y="1"/>
                  </a:moveTo>
                  <a:cubicBezTo>
                    <a:pt x="354" y="1"/>
                    <a:pt x="193" y="92"/>
                    <a:pt x="119" y="263"/>
                  </a:cubicBezTo>
                  <a:cubicBezTo>
                    <a:pt x="1" y="466"/>
                    <a:pt x="86" y="754"/>
                    <a:pt x="323" y="855"/>
                  </a:cubicBezTo>
                  <a:cubicBezTo>
                    <a:pt x="384" y="884"/>
                    <a:pt x="450" y="898"/>
                    <a:pt x="514" y="898"/>
                  </a:cubicBezTo>
                  <a:cubicBezTo>
                    <a:pt x="681" y="898"/>
                    <a:pt x="842" y="806"/>
                    <a:pt x="915" y="635"/>
                  </a:cubicBezTo>
                  <a:cubicBezTo>
                    <a:pt x="1017" y="432"/>
                    <a:pt x="932" y="161"/>
                    <a:pt x="712" y="43"/>
                  </a:cubicBezTo>
                  <a:cubicBezTo>
                    <a:pt x="650" y="14"/>
                    <a:pt x="585" y="1"/>
                    <a:pt x="520"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8" name="Google Shape;2928;p54"/>
            <p:cNvSpPr/>
            <p:nvPr/>
          </p:nvSpPr>
          <p:spPr>
            <a:xfrm>
              <a:off x="5700275" y="4662300"/>
              <a:ext cx="25000" cy="22450"/>
            </a:xfrm>
            <a:custGeom>
              <a:avLst/>
              <a:gdLst/>
              <a:ahLst/>
              <a:cxnLst/>
              <a:rect l="l" t="t" r="r" b="b"/>
              <a:pathLst>
                <a:path w="1000" h="898" extrusionOk="0">
                  <a:moveTo>
                    <a:pt x="493" y="0"/>
                  </a:moveTo>
                  <a:cubicBezTo>
                    <a:pt x="328" y="0"/>
                    <a:pt x="158" y="92"/>
                    <a:pt x="85" y="262"/>
                  </a:cubicBezTo>
                  <a:cubicBezTo>
                    <a:pt x="0" y="483"/>
                    <a:pt x="85" y="737"/>
                    <a:pt x="305" y="855"/>
                  </a:cubicBezTo>
                  <a:cubicBezTo>
                    <a:pt x="362" y="883"/>
                    <a:pt x="424" y="897"/>
                    <a:pt x="487" y="897"/>
                  </a:cubicBezTo>
                  <a:cubicBezTo>
                    <a:pt x="648" y="897"/>
                    <a:pt x="812" y="806"/>
                    <a:pt x="898" y="635"/>
                  </a:cubicBezTo>
                  <a:cubicBezTo>
                    <a:pt x="999" y="432"/>
                    <a:pt x="915" y="144"/>
                    <a:pt x="678" y="42"/>
                  </a:cubicBezTo>
                  <a:cubicBezTo>
                    <a:pt x="621" y="14"/>
                    <a:pt x="557" y="0"/>
                    <a:pt x="493"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29" name="Google Shape;2929;p54"/>
            <p:cNvSpPr/>
            <p:nvPr/>
          </p:nvSpPr>
          <p:spPr>
            <a:xfrm>
              <a:off x="5594025" y="4741600"/>
              <a:ext cx="25425" cy="22300"/>
            </a:xfrm>
            <a:custGeom>
              <a:avLst/>
              <a:gdLst/>
              <a:ahLst/>
              <a:cxnLst/>
              <a:rect l="l" t="t" r="r" b="b"/>
              <a:pathLst>
                <a:path w="1017" h="892" extrusionOk="0">
                  <a:moveTo>
                    <a:pt x="494" y="0"/>
                  </a:moveTo>
                  <a:cubicBezTo>
                    <a:pt x="334" y="0"/>
                    <a:pt x="173" y="91"/>
                    <a:pt x="102" y="257"/>
                  </a:cubicBezTo>
                  <a:cubicBezTo>
                    <a:pt x="1" y="494"/>
                    <a:pt x="102" y="748"/>
                    <a:pt x="322" y="849"/>
                  </a:cubicBezTo>
                  <a:cubicBezTo>
                    <a:pt x="380" y="878"/>
                    <a:pt x="443" y="892"/>
                    <a:pt x="507" y="892"/>
                  </a:cubicBezTo>
                  <a:cubicBezTo>
                    <a:pt x="667" y="892"/>
                    <a:pt x="830" y="804"/>
                    <a:pt x="915" y="646"/>
                  </a:cubicBezTo>
                  <a:cubicBezTo>
                    <a:pt x="1017" y="426"/>
                    <a:pt x="932" y="155"/>
                    <a:pt x="695" y="53"/>
                  </a:cubicBezTo>
                  <a:cubicBezTo>
                    <a:pt x="633" y="17"/>
                    <a:pt x="564" y="0"/>
                    <a:pt x="494"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0" name="Google Shape;2930;p54"/>
            <p:cNvSpPr/>
            <p:nvPr/>
          </p:nvSpPr>
          <p:spPr>
            <a:xfrm>
              <a:off x="5454775" y="4108450"/>
              <a:ext cx="22450" cy="22025"/>
            </a:xfrm>
            <a:custGeom>
              <a:avLst/>
              <a:gdLst/>
              <a:ahLst/>
              <a:cxnLst/>
              <a:rect l="l" t="t" r="r" b="b"/>
              <a:pathLst>
                <a:path w="898" h="881" extrusionOk="0">
                  <a:moveTo>
                    <a:pt x="441" y="0"/>
                  </a:moveTo>
                  <a:cubicBezTo>
                    <a:pt x="204" y="0"/>
                    <a:pt x="1" y="204"/>
                    <a:pt x="1" y="441"/>
                  </a:cubicBezTo>
                  <a:cubicBezTo>
                    <a:pt x="1" y="678"/>
                    <a:pt x="204" y="881"/>
                    <a:pt x="441" y="881"/>
                  </a:cubicBezTo>
                  <a:cubicBezTo>
                    <a:pt x="695" y="881"/>
                    <a:pt x="898" y="678"/>
                    <a:pt x="898" y="441"/>
                  </a:cubicBezTo>
                  <a:cubicBezTo>
                    <a:pt x="898" y="204"/>
                    <a:pt x="695" y="0"/>
                    <a:pt x="441"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1" name="Google Shape;2931;p54"/>
            <p:cNvSpPr/>
            <p:nvPr/>
          </p:nvSpPr>
          <p:spPr>
            <a:xfrm>
              <a:off x="5566525" y="4230975"/>
              <a:ext cx="25425" cy="22475"/>
            </a:xfrm>
            <a:custGeom>
              <a:avLst/>
              <a:gdLst/>
              <a:ahLst/>
              <a:cxnLst/>
              <a:rect l="l" t="t" r="r" b="b"/>
              <a:pathLst>
                <a:path w="1017" h="899" extrusionOk="0">
                  <a:moveTo>
                    <a:pt x="510" y="1"/>
                  </a:moveTo>
                  <a:cubicBezTo>
                    <a:pt x="345" y="1"/>
                    <a:pt x="175" y="93"/>
                    <a:pt x="102" y="263"/>
                  </a:cubicBezTo>
                  <a:cubicBezTo>
                    <a:pt x="0" y="466"/>
                    <a:pt x="85" y="754"/>
                    <a:pt x="322" y="856"/>
                  </a:cubicBezTo>
                  <a:cubicBezTo>
                    <a:pt x="379" y="884"/>
                    <a:pt x="441" y="898"/>
                    <a:pt x="504" y="898"/>
                  </a:cubicBezTo>
                  <a:cubicBezTo>
                    <a:pt x="665" y="898"/>
                    <a:pt x="829" y="806"/>
                    <a:pt x="915" y="636"/>
                  </a:cubicBezTo>
                  <a:cubicBezTo>
                    <a:pt x="1016" y="433"/>
                    <a:pt x="931" y="162"/>
                    <a:pt x="694" y="43"/>
                  </a:cubicBezTo>
                  <a:cubicBezTo>
                    <a:pt x="638" y="15"/>
                    <a:pt x="574" y="1"/>
                    <a:pt x="510"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2" name="Google Shape;2932;p54"/>
            <p:cNvSpPr/>
            <p:nvPr/>
          </p:nvSpPr>
          <p:spPr>
            <a:xfrm>
              <a:off x="5443775" y="4265050"/>
              <a:ext cx="22025" cy="22050"/>
            </a:xfrm>
            <a:custGeom>
              <a:avLst/>
              <a:gdLst/>
              <a:ahLst/>
              <a:cxnLst/>
              <a:rect l="l" t="t" r="r" b="b"/>
              <a:pathLst>
                <a:path w="881" h="882" extrusionOk="0">
                  <a:moveTo>
                    <a:pt x="441" y="1"/>
                  </a:moveTo>
                  <a:cubicBezTo>
                    <a:pt x="204" y="1"/>
                    <a:pt x="0" y="204"/>
                    <a:pt x="0" y="441"/>
                  </a:cubicBezTo>
                  <a:cubicBezTo>
                    <a:pt x="0" y="678"/>
                    <a:pt x="204" y="881"/>
                    <a:pt x="441" y="881"/>
                  </a:cubicBezTo>
                  <a:cubicBezTo>
                    <a:pt x="678" y="881"/>
                    <a:pt x="881" y="678"/>
                    <a:pt x="881" y="441"/>
                  </a:cubicBezTo>
                  <a:cubicBezTo>
                    <a:pt x="881" y="204"/>
                    <a:pt x="678" y="1"/>
                    <a:pt x="441"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3" name="Google Shape;2933;p54"/>
            <p:cNvSpPr/>
            <p:nvPr/>
          </p:nvSpPr>
          <p:spPr>
            <a:xfrm>
              <a:off x="5613500" y="4350125"/>
              <a:ext cx="22450" cy="22050"/>
            </a:xfrm>
            <a:custGeom>
              <a:avLst/>
              <a:gdLst/>
              <a:ahLst/>
              <a:cxnLst/>
              <a:rect l="l" t="t" r="r" b="b"/>
              <a:pathLst>
                <a:path w="898" h="882" extrusionOk="0">
                  <a:moveTo>
                    <a:pt x="441" y="1"/>
                  </a:moveTo>
                  <a:cubicBezTo>
                    <a:pt x="204" y="1"/>
                    <a:pt x="1" y="204"/>
                    <a:pt x="1" y="441"/>
                  </a:cubicBezTo>
                  <a:cubicBezTo>
                    <a:pt x="1" y="695"/>
                    <a:pt x="204" y="881"/>
                    <a:pt x="441" y="881"/>
                  </a:cubicBezTo>
                  <a:cubicBezTo>
                    <a:pt x="695" y="881"/>
                    <a:pt x="898" y="695"/>
                    <a:pt x="898" y="441"/>
                  </a:cubicBezTo>
                  <a:cubicBezTo>
                    <a:pt x="898" y="204"/>
                    <a:pt x="695" y="1"/>
                    <a:pt x="441" y="1"/>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4" name="Google Shape;2934;p54"/>
            <p:cNvSpPr/>
            <p:nvPr/>
          </p:nvSpPr>
          <p:spPr>
            <a:xfrm>
              <a:off x="5701975" y="4365375"/>
              <a:ext cx="22025" cy="22450"/>
            </a:xfrm>
            <a:custGeom>
              <a:avLst/>
              <a:gdLst/>
              <a:ahLst/>
              <a:cxnLst/>
              <a:rect l="l" t="t" r="r" b="b"/>
              <a:pathLst>
                <a:path w="881" h="898" extrusionOk="0">
                  <a:moveTo>
                    <a:pt x="440" y="0"/>
                  </a:moveTo>
                  <a:cubicBezTo>
                    <a:pt x="203" y="0"/>
                    <a:pt x="0" y="203"/>
                    <a:pt x="0" y="457"/>
                  </a:cubicBezTo>
                  <a:cubicBezTo>
                    <a:pt x="0" y="694"/>
                    <a:pt x="203" y="898"/>
                    <a:pt x="440" y="898"/>
                  </a:cubicBezTo>
                  <a:cubicBezTo>
                    <a:pt x="677" y="898"/>
                    <a:pt x="880" y="694"/>
                    <a:pt x="880" y="457"/>
                  </a:cubicBezTo>
                  <a:cubicBezTo>
                    <a:pt x="880" y="203"/>
                    <a:pt x="677" y="0"/>
                    <a:pt x="440"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5" name="Google Shape;2935;p54"/>
            <p:cNvSpPr/>
            <p:nvPr/>
          </p:nvSpPr>
          <p:spPr>
            <a:xfrm>
              <a:off x="5321025" y="4325800"/>
              <a:ext cx="25425" cy="22300"/>
            </a:xfrm>
            <a:custGeom>
              <a:avLst/>
              <a:gdLst/>
              <a:ahLst/>
              <a:cxnLst/>
              <a:rect l="l" t="t" r="r" b="b"/>
              <a:pathLst>
                <a:path w="1017" h="892" extrusionOk="0">
                  <a:moveTo>
                    <a:pt x="510" y="0"/>
                  </a:moveTo>
                  <a:cubicBezTo>
                    <a:pt x="345" y="0"/>
                    <a:pt x="175" y="92"/>
                    <a:pt x="102" y="263"/>
                  </a:cubicBezTo>
                  <a:cubicBezTo>
                    <a:pt x="1" y="483"/>
                    <a:pt x="102" y="771"/>
                    <a:pt x="322" y="838"/>
                  </a:cubicBezTo>
                  <a:cubicBezTo>
                    <a:pt x="384" y="874"/>
                    <a:pt x="452" y="891"/>
                    <a:pt x="520" y="891"/>
                  </a:cubicBezTo>
                  <a:cubicBezTo>
                    <a:pt x="676" y="891"/>
                    <a:pt x="832" y="800"/>
                    <a:pt x="915" y="635"/>
                  </a:cubicBezTo>
                  <a:cubicBezTo>
                    <a:pt x="1016" y="415"/>
                    <a:pt x="932" y="144"/>
                    <a:pt x="695" y="43"/>
                  </a:cubicBezTo>
                  <a:cubicBezTo>
                    <a:pt x="638" y="14"/>
                    <a:pt x="574" y="0"/>
                    <a:pt x="510" y="0"/>
                  </a:cubicBezTo>
                  <a:close/>
                </a:path>
              </a:pathLst>
            </a:custGeom>
            <a:solidFill>
              <a:srgbClr val="FFFFFF"/>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6" name="Google Shape;2936;p54"/>
            <p:cNvSpPr/>
            <p:nvPr/>
          </p:nvSpPr>
          <p:spPr>
            <a:xfrm>
              <a:off x="5664725" y="3875500"/>
              <a:ext cx="371725" cy="199575"/>
            </a:xfrm>
            <a:custGeom>
              <a:avLst/>
              <a:gdLst/>
              <a:ahLst/>
              <a:cxnLst/>
              <a:rect l="l" t="t" r="r" b="b"/>
              <a:pathLst>
                <a:path w="14869" h="7983" extrusionOk="0">
                  <a:moveTo>
                    <a:pt x="4432" y="1"/>
                  </a:moveTo>
                  <a:cubicBezTo>
                    <a:pt x="2020" y="1"/>
                    <a:pt x="0" y="193"/>
                    <a:pt x="0" y="193"/>
                  </a:cubicBezTo>
                  <a:lnTo>
                    <a:pt x="474" y="4578"/>
                  </a:lnTo>
                  <a:cubicBezTo>
                    <a:pt x="2136" y="6240"/>
                    <a:pt x="3736" y="7982"/>
                    <a:pt x="5836" y="7982"/>
                  </a:cubicBezTo>
                  <a:cubicBezTo>
                    <a:pt x="7352" y="7982"/>
                    <a:pt x="9128" y="7075"/>
                    <a:pt x="11377" y="4578"/>
                  </a:cubicBezTo>
                  <a:cubicBezTo>
                    <a:pt x="14868" y="678"/>
                    <a:pt x="8960" y="1"/>
                    <a:pt x="4432" y="1"/>
                  </a:cubicBezTo>
                  <a:close/>
                </a:path>
              </a:pathLst>
            </a:custGeom>
            <a:solidFill>
              <a:schemeClr val="l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7" name="Google Shape;2937;p54"/>
            <p:cNvSpPr/>
            <p:nvPr/>
          </p:nvSpPr>
          <p:spPr>
            <a:xfrm>
              <a:off x="5662175" y="3743500"/>
              <a:ext cx="244375" cy="302325"/>
            </a:xfrm>
            <a:custGeom>
              <a:avLst/>
              <a:gdLst/>
              <a:ahLst/>
              <a:cxnLst/>
              <a:rect l="l" t="t" r="r" b="b"/>
              <a:pathLst>
                <a:path w="9775" h="12093" extrusionOk="0">
                  <a:moveTo>
                    <a:pt x="4925" y="0"/>
                  </a:moveTo>
                  <a:cubicBezTo>
                    <a:pt x="2775" y="0"/>
                    <a:pt x="576" y="800"/>
                    <a:pt x="576" y="800"/>
                  </a:cubicBezTo>
                  <a:cubicBezTo>
                    <a:pt x="576" y="800"/>
                    <a:pt x="1" y="5507"/>
                    <a:pt x="576" y="6844"/>
                  </a:cubicBezTo>
                  <a:cubicBezTo>
                    <a:pt x="1152" y="8182"/>
                    <a:pt x="2896" y="11737"/>
                    <a:pt x="5909" y="12076"/>
                  </a:cubicBezTo>
                  <a:cubicBezTo>
                    <a:pt x="6016" y="12087"/>
                    <a:pt x="6120" y="12093"/>
                    <a:pt x="6221" y="12093"/>
                  </a:cubicBezTo>
                  <a:cubicBezTo>
                    <a:pt x="9248" y="12093"/>
                    <a:pt x="9774" y="7036"/>
                    <a:pt x="8906" y="2645"/>
                  </a:cubicBezTo>
                  <a:cubicBezTo>
                    <a:pt x="8504" y="565"/>
                    <a:pt x="6732" y="0"/>
                    <a:pt x="4925" y="0"/>
                  </a:cubicBezTo>
                  <a:close/>
                </a:path>
              </a:pathLst>
            </a:custGeom>
            <a:solidFill>
              <a:srgbClr val="F7D2C9"/>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8" name="Google Shape;2938;p54"/>
            <p:cNvSpPr/>
            <p:nvPr/>
          </p:nvSpPr>
          <p:spPr>
            <a:xfrm>
              <a:off x="5676150" y="3743500"/>
              <a:ext cx="218000" cy="155250"/>
            </a:xfrm>
            <a:custGeom>
              <a:avLst/>
              <a:gdLst/>
              <a:ahLst/>
              <a:cxnLst/>
              <a:rect l="l" t="t" r="r" b="b"/>
              <a:pathLst>
                <a:path w="8720" h="6210" extrusionOk="0">
                  <a:moveTo>
                    <a:pt x="4349" y="0"/>
                  </a:moveTo>
                  <a:cubicBezTo>
                    <a:pt x="2199" y="0"/>
                    <a:pt x="0" y="800"/>
                    <a:pt x="0" y="800"/>
                  </a:cubicBezTo>
                  <a:cubicBezTo>
                    <a:pt x="898" y="3103"/>
                    <a:pt x="2811" y="5016"/>
                    <a:pt x="5350" y="5811"/>
                  </a:cubicBezTo>
                  <a:cubicBezTo>
                    <a:pt x="6213" y="6069"/>
                    <a:pt x="7077" y="6209"/>
                    <a:pt x="7925" y="6209"/>
                  </a:cubicBezTo>
                  <a:cubicBezTo>
                    <a:pt x="8191" y="6209"/>
                    <a:pt x="8456" y="6195"/>
                    <a:pt x="8719" y="6167"/>
                  </a:cubicBezTo>
                  <a:cubicBezTo>
                    <a:pt x="8686" y="5033"/>
                    <a:pt x="8567" y="3797"/>
                    <a:pt x="8330" y="2645"/>
                  </a:cubicBezTo>
                  <a:cubicBezTo>
                    <a:pt x="7928" y="565"/>
                    <a:pt x="6156" y="0"/>
                    <a:pt x="4349" y="0"/>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39" name="Google Shape;2939;p54"/>
            <p:cNvSpPr/>
            <p:nvPr/>
          </p:nvSpPr>
          <p:spPr>
            <a:xfrm>
              <a:off x="5629575" y="3235250"/>
              <a:ext cx="424150" cy="607400"/>
            </a:xfrm>
            <a:custGeom>
              <a:avLst/>
              <a:gdLst/>
              <a:ahLst/>
              <a:cxnLst/>
              <a:rect l="l" t="t" r="r" b="b"/>
              <a:pathLst>
                <a:path w="16966" h="24296" extrusionOk="0">
                  <a:moveTo>
                    <a:pt x="9245" y="1"/>
                  </a:moveTo>
                  <a:cubicBezTo>
                    <a:pt x="4115" y="1"/>
                    <a:pt x="1" y="3979"/>
                    <a:pt x="1" y="9109"/>
                  </a:cubicBezTo>
                  <a:lnTo>
                    <a:pt x="1" y="15831"/>
                  </a:lnTo>
                  <a:cubicBezTo>
                    <a:pt x="1" y="20487"/>
                    <a:pt x="3810" y="24296"/>
                    <a:pt x="8483" y="24296"/>
                  </a:cubicBezTo>
                  <a:cubicBezTo>
                    <a:pt x="13173" y="24296"/>
                    <a:pt x="16965" y="20487"/>
                    <a:pt x="16965" y="15814"/>
                  </a:cubicBezTo>
                  <a:lnTo>
                    <a:pt x="16965" y="7552"/>
                  </a:lnTo>
                  <a:cubicBezTo>
                    <a:pt x="16965" y="3285"/>
                    <a:pt x="13511" y="1"/>
                    <a:pt x="9245"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0" name="Google Shape;2940;p54"/>
            <p:cNvSpPr/>
            <p:nvPr/>
          </p:nvSpPr>
          <p:spPr>
            <a:xfrm>
              <a:off x="5535525" y="3521475"/>
              <a:ext cx="169000" cy="153500"/>
            </a:xfrm>
            <a:custGeom>
              <a:avLst/>
              <a:gdLst/>
              <a:ahLst/>
              <a:cxnLst/>
              <a:rect l="l" t="t" r="r" b="b"/>
              <a:pathLst>
                <a:path w="6760" h="6140" extrusionOk="0">
                  <a:moveTo>
                    <a:pt x="2004" y="1"/>
                  </a:moveTo>
                  <a:cubicBezTo>
                    <a:pt x="1576" y="1"/>
                    <a:pt x="1187" y="206"/>
                    <a:pt x="885" y="623"/>
                  </a:cubicBezTo>
                  <a:cubicBezTo>
                    <a:pt x="0" y="1822"/>
                    <a:pt x="1796" y="6139"/>
                    <a:pt x="3771" y="6139"/>
                  </a:cubicBezTo>
                  <a:cubicBezTo>
                    <a:pt x="4026" y="6139"/>
                    <a:pt x="4285" y="6067"/>
                    <a:pt x="4542" y="5905"/>
                  </a:cubicBezTo>
                  <a:cubicBezTo>
                    <a:pt x="6760" y="4517"/>
                    <a:pt x="4914" y="3027"/>
                    <a:pt x="4914" y="3027"/>
                  </a:cubicBezTo>
                  <a:cubicBezTo>
                    <a:pt x="4118" y="1036"/>
                    <a:pt x="2964" y="1"/>
                    <a:pt x="2004"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1" name="Google Shape;2941;p54"/>
            <p:cNvSpPr/>
            <p:nvPr/>
          </p:nvSpPr>
          <p:spPr>
            <a:xfrm>
              <a:off x="5653700" y="3378750"/>
              <a:ext cx="322975" cy="167200"/>
            </a:xfrm>
            <a:custGeom>
              <a:avLst/>
              <a:gdLst/>
              <a:ahLst/>
              <a:cxnLst/>
              <a:rect l="l" t="t" r="r" b="b"/>
              <a:pathLst>
                <a:path w="12919" h="6688" fill="none" extrusionOk="0">
                  <a:moveTo>
                    <a:pt x="1" y="4267"/>
                  </a:moveTo>
                  <a:cubicBezTo>
                    <a:pt x="3861" y="6688"/>
                    <a:pt x="10752" y="4639"/>
                    <a:pt x="12919" y="0"/>
                  </a:cubicBezTo>
                </a:path>
              </a:pathLst>
            </a:custGeom>
            <a:noFill/>
            <a:ln w="5500" cap="flat" cmpd="sng">
              <a:solidFill>
                <a:srgbClr val="263238"/>
              </a:solidFill>
              <a:prstDash val="solid"/>
              <a:miter lim="16930"/>
              <a:headEnd type="none" w="sm" len="sm"/>
              <a:tailEnd type="none" w="sm" len="sm"/>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2" name="Google Shape;2942;p54"/>
            <p:cNvSpPr/>
            <p:nvPr/>
          </p:nvSpPr>
          <p:spPr>
            <a:xfrm>
              <a:off x="5585150" y="3230600"/>
              <a:ext cx="531225" cy="386100"/>
            </a:xfrm>
            <a:custGeom>
              <a:avLst/>
              <a:gdLst/>
              <a:ahLst/>
              <a:cxnLst/>
              <a:rect l="l" t="t" r="r" b="b"/>
              <a:pathLst>
                <a:path w="21249" h="15444" extrusionOk="0">
                  <a:moveTo>
                    <a:pt x="11005" y="0"/>
                  </a:moveTo>
                  <a:cubicBezTo>
                    <a:pt x="779" y="0"/>
                    <a:pt x="0" y="8093"/>
                    <a:pt x="0" y="8093"/>
                  </a:cubicBezTo>
                  <a:lnTo>
                    <a:pt x="1744" y="12664"/>
                  </a:lnTo>
                  <a:cubicBezTo>
                    <a:pt x="2079" y="14713"/>
                    <a:pt x="2435" y="15443"/>
                    <a:pt x="2772" y="15443"/>
                  </a:cubicBezTo>
                  <a:cubicBezTo>
                    <a:pt x="3611" y="15443"/>
                    <a:pt x="4334" y="10921"/>
                    <a:pt x="4334" y="10921"/>
                  </a:cubicBezTo>
                  <a:cubicBezTo>
                    <a:pt x="12072" y="10887"/>
                    <a:pt x="15661" y="5926"/>
                    <a:pt x="15661" y="5926"/>
                  </a:cubicBezTo>
                  <a:cubicBezTo>
                    <a:pt x="16000" y="8940"/>
                    <a:pt x="18742" y="10921"/>
                    <a:pt x="18742" y="10921"/>
                  </a:cubicBezTo>
                  <a:cubicBezTo>
                    <a:pt x="18742" y="10921"/>
                    <a:pt x="21248" y="0"/>
                    <a:pt x="11005" y="0"/>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3" name="Google Shape;2943;p54"/>
            <p:cNvSpPr/>
            <p:nvPr/>
          </p:nvSpPr>
          <p:spPr>
            <a:xfrm>
              <a:off x="5867875" y="3485400"/>
              <a:ext cx="116600" cy="204650"/>
            </a:xfrm>
            <a:custGeom>
              <a:avLst/>
              <a:gdLst/>
              <a:ahLst/>
              <a:cxnLst/>
              <a:rect l="l" t="t" r="r" b="b"/>
              <a:pathLst>
                <a:path w="4664" h="8186" extrusionOk="0">
                  <a:moveTo>
                    <a:pt x="2879" y="1"/>
                  </a:moveTo>
                  <a:lnTo>
                    <a:pt x="2253" y="6316"/>
                  </a:lnTo>
                  <a:cubicBezTo>
                    <a:pt x="2253" y="6316"/>
                    <a:pt x="1" y="6908"/>
                    <a:pt x="1660" y="7839"/>
                  </a:cubicBezTo>
                  <a:cubicBezTo>
                    <a:pt x="2085" y="8080"/>
                    <a:pt x="2511" y="8185"/>
                    <a:pt x="2889" y="8185"/>
                  </a:cubicBezTo>
                  <a:cubicBezTo>
                    <a:pt x="3973" y="8185"/>
                    <a:pt x="4664" y="7324"/>
                    <a:pt x="3810" y="6333"/>
                  </a:cubicBezTo>
                  <a:cubicBezTo>
                    <a:pt x="2676" y="4978"/>
                    <a:pt x="2676" y="3285"/>
                    <a:pt x="2879"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4" name="Google Shape;2944;p54"/>
            <p:cNvSpPr/>
            <p:nvPr/>
          </p:nvSpPr>
          <p:spPr>
            <a:xfrm>
              <a:off x="5819200" y="3590375"/>
              <a:ext cx="65225" cy="50450"/>
            </a:xfrm>
            <a:custGeom>
              <a:avLst/>
              <a:gdLst/>
              <a:ahLst/>
              <a:cxnLst/>
              <a:rect l="l" t="t" r="r" b="b"/>
              <a:pathLst>
                <a:path w="2609" h="2018" extrusionOk="0">
                  <a:moveTo>
                    <a:pt x="1" y="0"/>
                  </a:moveTo>
                  <a:cubicBezTo>
                    <a:pt x="1" y="0"/>
                    <a:pt x="475" y="745"/>
                    <a:pt x="1101" y="864"/>
                  </a:cubicBezTo>
                  <a:cubicBezTo>
                    <a:pt x="1101" y="915"/>
                    <a:pt x="1084" y="948"/>
                    <a:pt x="1084" y="965"/>
                  </a:cubicBezTo>
                  <a:cubicBezTo>
                    <a:pt x="1017" y="1507"/>
                    <a:pt x="1304" y="1964"/>
                    <a:pt x="1728" y="2015"/>
                  </a:cubicBezTo>
                  <a:cubicBezTo>
                    <a:pt x="1744" y="2017"/>
                    <a:pt x="1761" y="2017"/>
                    <a:pt x="1777" y="2017"/>
                  </a:cubicBezTo>
                  <a:cubicBezTo>
                    <a:pt x="2149" y="2017"/>
                    <a:pt x="2509" y="1654"/>
                    <a:pt x="2574" y="1135"/>
                  </a:cubicBezTo>
                  <a:cubicBezTo>
                    <a:pt x="2608" y="813"/>
                    <a:pt x="2490" y="457"/>
                    <a:pt x="2253" y="271"/>
                  </a:cubicBezTo>
                  <a:cubicBezTo>
                    <a:pt x="2236" y="254"/>
                    <a:pt x="2202" y="237"/>
                    <a:pt x="2185" y="237"/>
                  </a:cubicBezTo>
                  <a:cubicBezTo>
                    <a:pt x="2047" y="134"/>
                    <a:pt x="1915" y="99"/>
                    <a:pt x="1780" y="99"/>
                  </a:cubicBezTo>
                  <a:cubicBezTo>
                    <a:pt x="1495" y="99"/>
                    <a:pt x="1198" y="256"/>
                    <a:pt x="819" y="256"/>
                  </a:cubicBezTo>
                  <a:cubicBezTo>
                    <a:pt x="584" y="256"/>
                    <a:pt x="317" y="196"/>
                    <a:pt x="1" y="0"/>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5" name="Google Shape;2945;p54"/>
            <p:cNvSpPr/>
            <p:nvPr/>
          </p:nvSpPr>
          <p:spPr>
            <a:xfrm>
              <a:off x="5983425" y="3593800"/>
              <a:ext cx="66050" cy="48650"/>
            </a:xfrm>
            <a:custGeom>
              <a:avLst/>
              <a:gdLst/>
              <a:ahLst/>
              <a:cxnLst/>
              <a:rect l="l" t="t" r="r" b="b"/>
              <a:pathLst>
                <a:path w="2642" h="1946" extrusionOk="0">
                  <a:moveTo>
                    <a:pt x="808" y="1"/>
                  </a:moveTo>
                  <a:cubicBezTo>
                    <a:pt x="696" y="1"/>
                    <a:pt x="581" y="28"/>
                    <a:pt x="458" y="100"/>
                  </a:cubicBezTo>
                  <a:cubicBezTo>
                    <a:pt x="424" y="100"/>
                    <a:pt x="390" y="117"/>
                    <a:pt x="373" y="134"/>
                  </a:cubicBezTo>
                  <a:cubicBezTo>
                    <a:pt x="153" y="304"/>
                    <a:pt x="1" y="625"/>
                    <a:pt x="18" y="1015"/>
                  </a:cubicBezTo>
                  <a:cubicBezTo>
                    <a:pt x="18" y="1539"/>
                    <a:pt x="373" y="1946"/>
                    <a:pt x="780" y="1946"/>
                  </a:cubicBezTo>
                  <a:cubicBezTo>
                    <a:pt x="1186" y="1946"/>
                    <a:pt x="1525" y="1489"/>
                    <a:pt x="1508" y="964"/>
                  </a:cubicBezTo>
                  <a:cubicBezTo>
                    <a:pt x="1508" y="913"/>
                    <a:pt x="1474" y="879"/>
                    <a:pt x="1474" y="828"/>
                  </a:cubicBezTo>
                  <a:cubicBezTo>
                    <a:pt x="2117" y="778"/>
                    <a:pt x="2642" y="67"/>
                    <a:pt x="2642" y="67"/>
                  </a:cubicBezTo>
                  <a:lnTo>
                    <a:pt x="2642" y="67"/>
                  </a:lnTo>
                  <a:cubicBezTo>
                    <a:pt x="2370" y="205"/>
                    <a:pt x="2139" y="253"/>
                    <a:pt x="1936" y="253"/>
                  </a:cubicBezTo>
                  <a:cubicBezTo>
                    <a:pt x="1471" y="253"/>
                    <a:pt x="1150" y="1"/>
                    <a:pt x="808" y="1"/>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6" name="Google Shape;2946;p54"/>
            <p:cNvSpPr/>
            <p:nvPr/>
          </p:nvSpPr>
          <p:spPr>
            <a:xfrm>
              <a:off x="5812450" y="3515625"/>
              <a:ext cx="81025" cy="24325"/>
            </a:xfrm>
            <a:custGeom>
              <a:avLst/>
              <a:gdLst/>
              <a:ahLst/>
              <a:cxnLst/>
              <a:rect l="l" t="t" r="r" b="b"/>
              <a:pathLst>
                <a:path w="3241" h="973" extrusionOk="0">
                  <a:moveTo>
                    <a:pt x="2018" y="0"/>
                  </a:moveTo>
                  <a:cubicBezTo>
                    <a:pt x="1589" y="0"/>
                    <a:pt x="1069" y="118"/>
                    <a:pt x="576" y="451"/>
                  </a:cubicBezTo>
                  <a:cubicBezTo>
                    <a:pt x="1" y="841"/>
                    <a:pt x="196" y="972"/>
                    <a:pt x="661" y="972"/>
                  </a:cubicBezTo>
                  <a:cubicBezTo>
                    <a:pt x="1305" y="972"/>
                    <a:pt x="2466" y="720"/>
                    <a:pt x="2810" y="552"/>
                  </a:cubicBezTo>
                  <a:cubicBezTo>
                    <a:pt x="3241" y="359"/>
                    <a:pt x="2768" y="0"/>
                    <a:pt x="2018" y="0"/>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7" name="Google Shape;2947;p54"/>
            <p:cNvSpPr/>
            <p:nvPr/>
          </p:nvSpPr>
          <p:spPr>
            <a:xfrm>
              <a:off x="5986050" y="3510275"/>
              <a:ext cx="61950" cy="29650"/>
            </a:xfrm>
            <a:custGeom>
              <a:avLst/>
              <a:gdLst/>
              <a:ahLst/>
              <a:cxnLst/>
              <a:rect l="l" t="t" r="r" b="b"/>
              <a:pathLst>
                <a:path w="2478" h="1186" extrusionOk="0">
                  <a:moveTo>
                    <a:pt x="619" y="0"/>
                  </a:moveTo>
                  <a:cubicBezTo>
                    <a:pt x="183" y="0"/>
                    <a:pt x="1" y="255"/>
                    <a:pt x="336" y="479"/>
                  </a:cubicBezTo>
                  <a:cubicBezTo>
                    <a:pt x="678" y="710"/>
                    <a:pt x="1823" y="1185"/>
                    <a:pt x="2240" y="1185"/>
                  </a:cubicBezTo>
                  <a:cubicBezTo>
                    <a:pt x="2463" y="1185"/>
                    <a:pt x="2477" y="1049"/>
                    <a:pt x="2046" y="665"/>
                  </a:cubicBezTo>
                  <a:cubicBezTo>
                    <a:pt x="1498" y="170"/>
                    <a:pt x="974" y="0"/>
                    <a:pt x="619" y="0"/>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8" name="Google Shape;2948;p54"/>
            <p:cNvSpPr/>
            <p:nvPr/>
          </p:nvSpPr>
          <p:spPr>
            <a:xfrm>
              <a:off x="5880575" y="3981475"/>
              <a:ext cx="47950" cy="72500"/>
            </a:xfrm>
            <a:custGeom>
              <a:avLst/>
              <a:gdLst/>
              <a:ahLst/>
              <a:cxnLst/>
              <a:rect l="l" t="t" r="r" b="b"/>
              <a:pathLst>
                <a:path w="1918" h="2900" extrusionOk="0">
                  <a:moveTo>
                    <a:pt x="1677" y="0"/>
                  </a:moveTo>
                  <a:lnTo>
                    <a:pt x="1677" y="0"/>
                  </a:lnTo>
                  <a:cubicBezTo>
                    <a:pt x="1338" y="1050"/>
                    <a:pt x="1101" y="1355"/>
                    <a:pt x="644" y="1761"/>
                  </a:cubicBezTo>
                  <a:cubicBezTo>
                    <a:pt x="170" y="2150"/>
                    <a:pt x="1" y="2726"/>
                    <a:pt x="1017" y="2878"/>
                  </a:cubicBezTo>
                  <a:cubicBezTo>
                    <a:pt x="1104" y="2893"/>
                    <a:pt x="1179" y="2900"/>
                    <a:pt x="1243" y="2900"/>
                  </a:cubicBezTo>
                  <a:cubicBezTo>
                    <a:pt x="1918" y="2900"/>
                    <a:pt x="1338" y="2150"/>
                    <a:pt x="1338" y="2150"/>
                  </a:cubicBezTo>
                  <a:lnTo>
                    <a:pt x="1677" y="0"/>
                  </a:ln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49" name="Google Shape;2949;p54"/>
            <p:cNvSpPr/>
            <p:nvPr/>
          </p:nvSpPr>
          <p:spPr>
            <a:xfrm>
              <a:off x="6009675" y="4108025"/>
              <a:ext cx="109650" cy="145750"/>
            </a:xfrm>
            <a:custGeom>
              <a:avLst/>
              <a:gdLst/>
              <a:ahLst/>
              <a:cxnLst/>
              <a:rect l="l" t="t" r="r" b="b"/>
              <a:pathLst>
                <a:path w="4386" h="5830" extrusionOk="0">
                  <a:moveTo>
                    <a:pt x="4386" y="0"/>
                  </a:moveTo>
                  <a:lnTo>
                    <a:pt x="136" y="1914"/>
                  </a:lnTo>
                  <a:cubicBezTo>
                    <a:pt x="136" y="1914"/>
                    <a:pt x="1" y="5469"/>
                    <a:pt x="475" y="5808"/>
                  </a:cubicBezTo>
                  <a:cubicBezTo>
                    <a:pt x="496" y="5823"/>
                    <a:pt x="523" y="5830"/>
                    <a:pt x="557" y="5830"/>
                  </a:cubicBezTo>
                  <a:cubicBezTo>
                    <a:pt x="1244" y="5830"/>
                    <a:pt x="4386" y="2811"/>
                    <a:pt x="4386" y="2811"/>
                  </a:cubicBezTo>
                  <a:lnTo>
                    <a:pt x="4386" y="0"/>
                  </a:ln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0" name="Google Shape;2950;p54"/>
            <p:cNvSpPr/>
            <p:nvPr/>
          </p:nvSpPr>
          <p:spPr>
            <a:xfrm>
              <a:off x="6011375" y="4121575"/>
              <a:ext cx="77900" cy="99475"/>
            </a:xfrm>
            <a:custGeom>
              <a:avLst/>
              <a:gdLst/>
              <a:ahLst/>
              <a:cxnLst/>
              <a:rect l="l" t="t" r="r" b="b"/>
              <a:pathLst>
                <a:path w="3116" h="3979" extrusionOk="0">
                  <a:moveTo>
                    <a:pt x="3115" y="0"/>
                  </a:moveTo>
                  <a:lnTo>
                    <a:pt x="68" y="1372"/>
                  </a:lnTo>
                  <a:cubicBezTo>
                    <a:pt x="68" y="1372"/>
                    <a:pt x="0" y="2845"/>
                    <a:pt x="85" y="3979"/>
                  </a:cubicBezTo>
                  <a:cubicBezTo>
                    <a:pt x="1490" y="3573"/>
                    <a:pt x="2760" y="2032"/>
                    <a:pt x="3115" y="0"/>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1" name="Google Shape;2951;p54"/>
            <p:cNvSpPr/>
            <p:nvPr/>
          </p:nvSpPr>
          <p:spPr>
            <a:xfrm>
              <a:off x="5828525" y="3842600"/>
              <a:ext cx="324650" cy="335875"/>
            </a:xfrm>
            <a:custGeom>
              <a:avLst/>
              <a:gdLst/>
              <a:ahLst/>
              <a:cxnLst/>
              <a:rect l="l" t="t" r="r" b="b"/>
              <a:pathLst>
                <a:path w="12986" h="13435" extrusionOk="0">
                  <a:moveTo>
                    <a:pt x="7062" y="1"/>
                  </a:moveTo>
                  <a:cubicBezTo>
                    <a:pt x="4469" y="1"/>
                    <a:pt x="1946" y="2055"/>
                    <a:pt x="1050" y="5132"/>
                  </a:cubicBezTo>
                  <a:cubicBezTo>
                    <a:pt x="0" y="8721"/>
                    <a:pt x="1575" y="12361"/>
                    <a:pt x="4588" y="13242"/>
                  </a:cubicBezTo>
                  <a:cubicBezTo>
                    <a:pt x="5035" y="13372"/>
                    <a:pt x="5487" y="13435"/>
                    <a:pt x="5937" y="13435"/>
                  </a:cubicBezTo>
                  <a:cubicBezTo>
                    <a:pt x="8526" y="13435"/>
                    <a:pt x="11042" y="11370"/>
                    <a:pt x="11936" y="8298"/>
                  </a:cubicBezTo>
                  <a:cubicBezTo>
                    <a:pt x="12986" y="4709"/>
                    <a:pt x="11411" y="1069"/>
                    <a:pt x="8398" y="188"/>
                  </a:cubicBezTo>
                  <a:cubicBezTo>
                    <a:pt x="7956" y="62"/>
                    <a:pt x="7508" y="1"/>
                    <a:pt x="7062"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2" name="Google Shape;2952;p54"/>
            <p:cNvSpPr/>
            <p:nvPr/>
          </p:nvSpPr>
          <p:spPr>
            <a:xfrm>
              <a:off x="5845425" y="3801475"/>
              <a:ext cx="363200" cy="277475"/>
            </a:xfrm>
            <a:custGeom>
              <a:avLst/>
              <a:gdLst/>
              <a:ahLst/>
              <a:cxnLst/>
              <a:rect l="l" t="t" r="r" b="b"/>
              <a:pathLst>
                <a:path w="14528" h="11099" extrusionOk="0">
                  <a:moveTo>
                    <a:pt x="5002" y="1"/>
                  </a:moveTo>
                  <a:cubicBezTo>
                    <a:pt x="2050" y="1"/>
                    <a:pt x="1" y="4114"/>
                    <a:pt x="848" y="5541"/>
                  </a:cubicBezTo>
                  <a:lnTo>
                    <a:pt x="1627" y="4254"/>
                  </a:lnTo>
                  <a:cubicBezTo>
                    <a:pt x="3692" y="4220"/>
                    <a:pt x="4877" y="3052"/>
                    <a:pt x="4877" y="3052"/>
                  </a:cubicBezTo>
                  <a:cubicBezTo>
                    <a:pt x="4877" y="3052"/>
                    <a:pt x="5368" y="4187"/>
                    <a:pt x="6520" y="5338"/>
                  </a:cubicBezTo>
                  <a:cubicBezTo>
                    <a:pt x="7790" y="6608"/>
                    <a:pt x="9483" y="6303"/>
                    <a:pt x="9076" y="7708"/>
                  </a:cubicBezTo>
                  <a:cubicBezTo>
                    <a:pt x="8723" y="8916"/>
                    <a:pt x="9202" y="11098"/>
                    <a:pt x="9757" y="11098"/>
                  </a:cubicBezTo>
                  <a:cubicBezTo>
                    <a:pt x="9839" y="11098"/>
                    <a:pt x="9924" y="11050"/>
                    <a:pt x="10007" y="10942"/>
                  </a:cubicBezTo>
                  <a:cubicBezTo>
                    <a:pt x="10634" y="10112"/>
                    <a:pt x="11938" y="10231"/>
                    <a:pt x="12615" y="9384"/>
                  </a:cubicBezTo>
                  <a:cubicBezTo>
                    <a:pt x="13275" y="8504"/>
                    <a:pt x="14528" y="4762"/>
                    <a:pt x="11142" y="1376"/>
                  </a:cubicBezTo>
                  <a:cubicBezTo>
                    <a:pt x="10067" y="311"/>
                    <a:pt x="8770" y="60"/>
                    <a:pt x="7786" y="60"/>
                  </a:cubicBezTo>
                  <a:cubicBezTo>
                    <a:pt x="6910" y="60"/>
                    <a:pt x="6283" y="259"/>
                    <a:pt x="6283" y="259"/>
                  </a:cubicBezTo>
                  <a:cubicBezTo>
                    <a:pt x="5842" y="81"/>
                    <a:pt x="5413" y="1"/>
                    <a:pt x="5002" y="1"/>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3" name="Google Shape;2953;p54"/>
            <p:cNvSpPr/>
            <p:nvPr/>
          </p:nvSpPr>
          <p:spPr>
            <a:xfrm>
              <a:off x="5912325" y="4070350"/>
              <a:ext cx="54200" cy="38925"/>
            </a:xfrm>
            <a:custGeom>
              <a:avLst/>
              <a:gdLst/>
              <a:ahLst/>
              <a:cxnLst/>
              <a:rect l="l" t="t" r="r" b="b"/>
              <a:pathLst>
                <a:path w="2168" h="1557" extrusionOk="0">
                  <a:moveTo>
                    <a:pt x="2168" y="1"/>
                  </a:moveTo>
                  <a:lnTo>
                    <a:pt x="1" y="255"/>
                  </a:lnTo>
                  <a:cubicBezTo>
                    <a:pt x="1" y="255"/>
                    <a:pt x="101" y="1556"/>
                    <a:pt x="879" y="1556"/>
                  </a:cubicBezTo>
                  <a:cubicBezTo>
                    <a:pt x="948" y="1556"/>
                    <a:pt x="1022" y="1546"/>
                    <a:pt x="1101" y="1524"/>
                  </a:cubicBezTo>
                  <a:cubicBezTo>
                    <a:pt x="2100" y="1270"/>
                    <a:pt x="2168" y="1"/>
                    <a:pt x="2168" y="1"/>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4" name="Google Shape;2954;p54"/>
            <p:cNvSpPr/>
            <p:nvPr/>
          </p:nvSpPr>
          <p:spPr>
            <a:xfrm>
              <a:off x="5971700" y="3955200"/>
              <a:ext cx="30175" cy="15950"/>
            </a:xfrm>
            <a:custGeom>
              <a:avLst/>
              <a:gdLst/>
              <a:ahLst/>
              <a:cxnLst/>
              <a:rect l="l" t="t" r="r" b="b"/>
              <a:pathLst>
                <a:path w="1207" h="638" extrusionOk="0">
                  <a:moveTo>
                    <a:pt x="182" y="0"/>
                  </a:moveTo>
                  <a:cubicBezTo>
                    <a:pt x="71" y="0"/>
                    <a:pt x="0" y="35"/>
                    <a:pt x="13" y="120"/>
                  </a:cubicBezTo>
                  <a:cubicBezTo>
                    <a:pt x="52" y="329"/>
                    <a:pt x="562" y="637"/>
                    <a:pt x="872" y="637"/>
                  </a:cubicBezTo>
                  <a:cubicBezTo>
                    <a:pt x="965" y="637"/>
                    <a:pt x="1040" y="610"/>
                    <a:pt x="1079" y="543"/>
                  </a:cubicBezTo>
                  <a:cubicBezTo>
                    <a:pt x="1206" y="315"/>
                    <a:pt x="514" y="0"/>
                    <a:pt x="182" y="0"/>
                  </a:cubicBezTo>
                  <a:close/>
                </a:path>
              </a:pathLst>
            </a:custGeom>
            <a:solidFill>
              <a:srgbClr val="263238"/>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5" name="Google Shape;2955;p54"/>
            <p:cNvSpPr/>
            <p:nvPr/>
          </p:nvSpPr>
          <p:spPr>
            <a:xfrm>
              <a:off x="5877200" y="3934625"/>
              <a:ext cx="33550" cy="10375"/>
            </a:xfrm>
            <a:custGeom>
              <a:avLst/>
              <a:gdLst/>
              <a:ahLst/>
              <a:cxnLst/>
              <a:rect l="l" t="t" r="r" b="b"/>
              <a:pathLst>
                <a:path w="1342" h="415" extrusionOk="0">
                  <a:moveTo>
                    <a:pt x="638" y="1"/>
                  </a:moveTo>
                  <a:cubicBezTo>
                    <a:pt x="319" y="1"/>
                    <a:pt x="0" y="61"/>
                    <a:pt x="0" y="198"/>
                  </a:cubicBezTo>
                  <a:cubicBezTo>
                    <a:pt x="0" y="346"/>
                    <a:pt x="263" y="414"/>
                    <a:pt x="552" y="414"/>
                  </a:cubicBezTo>
                  <a:cubicBezTo>
                    <a:pt x="858" y="414"/>
                    <a:pt x="1192" y="337"/>
                    <a:pt x="1270" y="198"/>
                  </a:cubicBezTo>
                  <a:cubicBezTo>
                    <a:pt x="1341" y="74"/>
                    <a:pt x="989" y="1"/>
                    <a:pt x="638" y="1"/>
                  </a:cubicBezTo>
                  <a:close/>
                </a:path>
              </a:pathLst>
            </a:custGeom>
            <a:solidFill>
              <a:srgbClr val="263238"/>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6" name="Google Shape;2956;p54"/>
            <p:cNvSpPr/>
            <p:nvPr/>
          </p:nvSpPr>
          <p:spPr>
            <a:xfrm>
              <a:off x="5966075" y="3974925"/>
              <a:ext cx="20350" cy="29525"/>
            </a:xfrm>
            <a:custGeom>
              <a:avLst/>
              <a:gdLst/>
              <a:ahLst/>
              <a:cxnLst/>
              <a:rect l="l" t="t" r="r" b="b"/>
              <a:pathLst>
                <a:path w="814" h="1181" extrusionOk="0">
                  <a:moveTo>
                    <a:pt x="542" y="1"/>
                  </a:moveTo>
                  <a:cubicBezTo>
                    <a:pt x="379" y="1"/>
                    <a:pt x="179" y="207"/>
                    <a:pt x="102" y="482"/>
                  </a:cubicBezTo>
                  <a:cubicBezTo>
                    <a:pt x="1" y="804"/>
                    <a:pt x="85" y="1126"/>
                    <a:pt x="255" y="1176"/>
                  </a:cubicBezTo>
                  <a:cubicBezTo>
                    <a:pt x="267" y="1179"/>
                    <a:pt x="280" y="1180"/>
                    <a:pt x="292" y="1180"/>
                  </a:cubicBezTo>
                  <a:cubicBezTo>
                    <a:pt x="455" y="1180"/>
                    <a:pt x="650" y="984"/>
                    <a:pt x="729" y="685"/>
                  </a:cubicBezTo>
                  <a:cubicBezTo>
                    <a:pt x="813" y="364"/>
                    <a:pt x="763" y="76"/>
                    <a:pt x="593" y="8"/>
                  </a:cubicBezTo>
                  <a:cubicBezTo>
                    <a:pt x="577" y="3"/>
                    <a:pt x="560" y="1"/>
                    <a:pt x="542" y="1"/>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7" name="Google Shape;2957;p54"/>
            <p:cNvSpPr/>
            <p:nvPr/>
          </p:nvSpPr>
          <p:spPr>
            <a:xfrm>
              <a:off x="5875925" y="3955125"/>
              <a:ext cx="21175" cy="29525"/>
            </a:xfrm>
            <a:custGeom>
              <a:avLst/>
              <a:gdLst/>
              <a:ahLst/>
              <a:cxnLst/>
              <a:rect l="l" t="t" r="r" b="b"/>
              <a:pathLst>
                <a:path w="847" h="1181" extrusionOk="0">
                  <a:moveTo>
                    <a:pt x="555" y="1"/>
                  </a:moveTo>
                  <a:cubicBezTo>
                    <a:pt x="390" y="1"/>
                    <a:pt x="181" y="197"/>
                    <a:pt x="102" y="495"/>
                  </a:cubicBezTo>
                  <a:cubicBezTo>
                    <a:pt x="0" y="817"/>
                    <a:pt x="85" y="1139"/>
                    <a:pt x="254" y="1173"/>
                  </a:cubicBezTo>
                  <a:cubicBezTo>
                    <a:pt x="271" y="1178"/>
                    <a:pt x="288" y="1180"/>
                    <a:pt x="305" y="1180"/>
                  </a:cubicBezTo>
                  <a:cubicBezTo>
                    <a:pt x="468" y="1180"/>
                    <a:pt x="669" y="974"/>
                    <a:pt x="745" y="699"/>
                  </a:cubicBezTo>
                  <a:cubicBezTo>
                    <a:pt x="847" y="377"/>
                    <a:pt x="779" y="55"/>
                    <a:pt x="593" y="5"/>
                  </a:cubicBezTo>
                  <a:cubicBezTo>
                    <a:pt x="581" y="2"/>
                    <a:pt x="568" y="1"/>
                    <a:pt x="555" y="1"/>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8" name="Google Shape;2958;p54"/>
            <p:cNvSpPr/>
            <p:nvPr/>
          </p:nvSpPr>
          <p:spPr>
            <a:xfrm>
              <a:off x="5926725" y="4082625"/>
              <a:ext cx="37675" cy="26750"/>
            </a:xfrm>
            <a:custGeom>
              <a:avLst/>
              <a:gdLst/>
              <a:ahLst/>
              <a:cxnLst/>
              <a:rect l="l" t="t" r="r" b="b"/>
              <a:pathLst>
                <a:path w="1507" h="1070" extrusionOk="0">
                  <a:moveTo>
                    <a:pt x="1507" y="1"/>
                  </a:moveTo>
                  <a:lnTo>
                    <a:pt x="1507" y="1"/>
                  </a:lnTo>
                  <a:cubicBezTo>
                    <a:pt x="897" y="85"/>
                    <a:pt x="237" y="424"/>
                    <a:pt x="0" y="983"/>
                  </a:cubicBezTo>
                  <a:cubicBezTo>
                    <a:pt x="97" y="1036"/>
                    <a:pt x="200" y="1069"/>
                    <a:pt x="314" y="1069"/>
                  </a:cubicBezTo>
                  <a:cubicBezTo>
                    <a:pt x="380" y="1069"/>
                    <a:pt x="450" y="1058"/>
                    <a:pt x="525" y="1033"/>
                  </a:cubicBezTo>
                  <a:cubicBezTo>
                    <a:pt x="1118" y="881"/>
                    <a:pt x="1372" y="373"/>
                    <a:pt x="1507" y="1"/>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59" name="Google Shape;2959;p54"/>
            <p:cNvSpPr/>
            <p:nvPr/>
          </p:nvSpPr>
          <p:spPr>
            <a:xfrm>
              <a:off x="6068075" y="4035625"/>
              <a:ext cx="95200" cy="86350"/>
            </a:xfrm>
            <a:custGeom>
              <a:avLst/>
              <a:gdLst/>
              <a:ahLst/>
              <a:cxnLst/>
              <a:rect l="l" t="t" r="r" b="b"/>
              <a:pathLst>
                <a:path w="3808" h="3454" extrusionOk="0">
                  <a:moveTo>
                    <a:pt x="3227" y="1"/>
                  </a:moveTo>
                  <a:cubicBezTo>
                    <a:pt x="2633" y="1"/>
                    <a:pt x="1711" y="797"/>
                    <a:pt x="1711" y="797"/>
                  </a:cubicBezTo>
                  <a:lnTo>
                    <a:pt x="1" y="3235"/>
                  </a:lnTo>
                  <a:cubicBezTo>
                    <a:pt x="378" y="3386"/>
                    <a:pt x="733" y="3453"/>
                    <a:pt x="1064" y="3453"/>
                  </a:cubicBezTo>
                  <a:cubicBezTo>
                    <a:pt x="2767" y="3453"/>
                    <a:pt x="3808" y="1677"/>
                    <a:pt x="3709" y="543"/>
                  </a:cubicBezTo>
                  <a:cubicBezTo>
                    <a:pt x="3669" y="142"/>
                    <a:pt x="3477" y="1"/>
                    <a:pt x="3227"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0" name="Google Shape;2960;p54"/>
            <p:cNvSpPr/>
            <p:nvPr/>
          </p:nvSpPr>
          <p:spPr>
            <a:xfrm>
              <a:off x="6104900" y="4054275"/>
              <a:ext cx="43200" cy="33875"/>
            </a:xfrm>
            <a:custGeom>
              <a:avLst/>
              <a:gdLst/>
              <a:ahLst/>
              <a:cxnLst/>
              <a:rect l="l" t="t" r="r" b="b"/>
              <a:pathLst>
                <a:path w="1728" h="1355" extrusionOk="0">
                  <a:moveTo>
                    <a:pt x="1728" y="0"/>
                  </a:moveTo>
                  <a:lnTo>
                    <a:pt x="1728" y="0"/>
                  </a:lnTo>
                  <a:cubicBezTo>
                    <a:pt x="627" y="85"/>
                    <a:pt x="1" y="1355"/>
                    <a:pt x="1" y="1355"/>
                  </a:cubicBezTo>
                  <a:cubicBezTo>
                    <a:pt x="587" y="656"/>
                    <a:pt x="1023" y="518"/>
                    <a:pt x="1283" y="518"/>
                  </a:cubicBezTo>
                  <a:cubicBezTo>
                    <a:pt x="1451" y="518"/>
                    <a:pt x="1545" y="576"/>
                    <a:pt x="1559" y="576"/>
                  </a:cubicBezTo>
                  <a:lnTo>
                    <a:pt x="1728" y="0"/>
                  </a:ln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1" name="Google Shape;2961;p54"/>
            <p:cNvSpPr/>
            <p:nvPr/>
          </p:nvSpPr>
          <p:spPr>
            <a:xfrm>
              <a:off x="5993175" y="4032250"/>
              <a:ext cx="52925" cy="52950"/>
            </a:xfrm>
            <a:custGeom>
              <a:avLst/>
              <a:gdLst/>
              <a:ahLst/>
              <a:cxnLst/>
              <a:rect l="l" t="t" r="r" b="b"/>
              <a:pathLst>
                <a:path w="2117" h="2118" extrusionOk="0">
                  <a:moveTo>
                    <a:pt x="1067" y="1"/>
                  </a:moveTo>
                  <a:cubicBezTo>
                    <a:pt x="474" y="1"/>
                    <a:pt x="0" y="475"/>
                    <a:pt x="0" y="1051"/>
                  </a:cubicBezTo>
                  <a:cubicBezTo>
                    <a:pt x="0" y="1643"/>
                    <a:pt x="474" y="2117"/>
                    <a:pt x="1067" y="2117"/>
                  </a:cubicBezTo>
                  <a:cubicBezTo>
                    <a:pt x="1659" y="2117"/>
                    <a:pt x="2117" y="1643"/>
                    <a:pt x="2117" y="1051"/>
                  </a:cubicBezTo>
                  <a:cubicBezTo>
                    <a:pt x="2117" y="475"/>
                    <a:pt x="1659" y="1"/>
                    <a:pt x="1067" y="1"/>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2" name="Google Shape;2962;p54"/>
            <p:cNvSpPr/>
            <p:nvPr/>
          </p:nvSpPr>
          <p:spPr>
            <a:xfrm>
              <a:off x="5845875" y="4009825"/>
              <a:ext cx="22025" cy="50400"/>
            </a:xfrm>
            <a:custGeom>
              <a:avLst/>
              <a:gdLst/>
              <a:ahLst/>
              <a:cxnLst/>
              <a:rect l="l" t="t" r="r" b="b"/>
              <a:pathLst>
                <a:path w="881" h="2016" extrusionOk="0">
                  <a:moveTo>
                    <a:pt x="68" y="1"/>
                  </a:moveTo>
                  <a:lnTo>
                    <a:pt x="68" y="1"/>
                  </a:lnTo>
                  <a:cubicBezTo>
                    <a:pt x="0" y="712"/>
                    <a:pt x="34" y="1389"/>
                    <a:pt x="153" y="2015"/>
                  </a:cubicBezTo>
                  <a:cubicBezTo>
                    <a:pt x="576" y="1863"/>
                    <a:pt x="864" y="1490"/>
                    <a:pt x="864" y="1016"/>
                  </a:cubicBezTo>
                  <a:cubicBezTo>
                    <a:pt x="881" y="542"/>
                    <a:pt x="525" y="119"/>
                    <a:pt x="68" y="1"/>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3" name="Google Shape;2963;p54"/>
            <p:cNvSpPr/>
            <p:nvPr/>
          </p:nvSpPr>
          <p:spPr>
            <a:xfrm>
              <a:off x="5900900" y="3992900"/>
              <a:ext cx="21600" cy="42350"/>
            </a:xfrm>
            <a:custGeom>
              <a:avLst/>
              <a:gdLst/>
              <a:ahLst/>
              <a:cxnLst/>
              <a:rect l="l" t="t" r="r" b="b"/>
              <a:pathLst>
                <a:path w="864" h="1694" extrusionOk="0">
                  <a:moveTo>
                    <a:pt x="864" y="0"/>
                  </a:moveTo>
                  <a:cubicBezTo>
                    <a:pt x="779" y="237"/>
                    <a:pt x="678" y="457"/>
                    <a:pt x="525" y="644"/>
                  </a:cubicBezTo>
                  <a:cubicBezTo>
                    <a:pt x="458" y="745"/>
                    <a:pt x="373" y="813"/>
                    <a:pt x="288" y="898"/>
                  </a:cubicBezTo>
                  <a:cubicBezTo>
                    <a:pt x="204" y="965"/>
                    <a:pt x="102" y="1050"/>
                    <a:pt x="34" y="1169"/>
                  </a:cubicBezTo>
                  <a:cubicBezTo>
                    <a:pt x="17" y="1236"/>
                    <a:pt x="0" y="1304"/>
                    <a:pt x="0" y="1389"/>
                  </a:cubicBezTo>
                  <a:cubicBezTo>
                    <a:pt x="0" y="1473"/>
                    <a:pt x="34" y="1524"/>
                    <a:pt x="102" y="1575"/>
                  </a:cubicBezTo>
                  <a:cubicBezTo>
                    <a:pt x="204" y="1660"/>
                    <a:pt x="339" y="1676"/>
                    <a:pt x="458" y="1693"/>
                  </a:cubicBezTo>
                  <a:lnTo>
                    <a:pt x="661" y="1693"/>
                  </a:lnTo>
                  <a:cubicBezTo>
                    <a:pt x="711" y="1693"/>
                    <a:pt x="796" y="1660"/>
                    <a:pt x="830" y="1575"/>
                  </a:cubicBezTo>
                  <a:cubicBezTo>
                    <a:pt x="847" y="1490"/>
                    <a:pt x="796" y="1439"/>
                    <a:pt x="779" y="1389"/>
                  </a:cubicBezTo>
                  <a:cubicBezTo>
                    <a:pt x="762" y="1321"/>
                    <a:pt x="711" y="1270"/>
                    <a:pt x="678" y="1236"/>
                  </a:cubicBezTo>
                  <a:lnTo>
                    <a:pt x="678" y="1236"/>
                  </a:lnTo>
                  <a:cubicBezTo>
                    <a:pt x="711" y="1338"/>
                    <a:pt x="779" y="1473"/>
                    <a:pt x="762" y="1558"/>
                  </a:cubicBezTo>
                  <a:cubicBezTo>
                    <a:pt x="754" y="1600"/>
                    <a:pt x="711" y="1613"/>
                    <a:pt x="659" y="1613"/>
                  </a:cubicBezTo>
                  <a:cubicBezTo>
                    <a:pt x="606" y="1613"/>
                    <a:pt x="542" y="1600"/>
                    <a:pt x="491" y="1592"/>
                  </a:cubicBezTo>
                  <a:cubicBezTo>
                    <a:pt x="373" y="1575"/>
                    <a:pt x="254" y="1524"/>
                    <a:pt x="187" y="1473"/>
                  </a:cubicBezTo>
                  <a:cubicBezTo>
                    <a:pt x="119" y="1406"/>
                    <a:pt x="102" y="1321"/>
                    <a:pt x="170" y="1236"/>
                  </a:cubicBezTo>
                  <a:cubicBezTo>
                    <a:pt x="237" y="1135"/>
                    <a:pt x="322" y="1067"/>
                    <a:pt x="407" y="982"/>
                  </a:cubicBezTo>
                  <a:cubicBezTo>
                    <a:pt x="491" y="898"/>
                    <a:pt x="576" y="796"/>
                    <a:pt x="627" y="678"/>
                  </a:cubicBezTo>
                  <a:cubicBezTo>
                    <a:pt x="762" y="474"/>
                    <a:pt x="830" y="237"/>
                    <a:pt x="864" y="0"/>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4" name="Google Shape;2964;p54"/>
            <p:cNvSpPr/>
            <p:nvPr/>
          </p:nvSpPr>
          <p:spPr>
            <a:xfrm>
              <a:off x="5982175" y="4496575"/>
              <a:ext cx="403800" cy="306350"/>
            </a:xfrm>
            <a:custGeom>
              <a:avLst/>
              <a:gdLst/>
              <a:ahLst/>
              <a:cxnLst/>
              <a:rect l="l" t="t" r="r" b="b"/>
              <a:pathLst>
                <a:path w="16152" h="12254" extrusionOk="0">
                  <a:moveTo>
                    <a:pt x="13460" y="1"/>
                  </a:moveTo>
                  <a:lnTo>
                    <a:pt x="0" y="3878"/>
                  </a:lnTo>
                  <a:lnTo>
                    <a:pt x="2946" y="10210"/>
                  </a:lnTo>
                  <a:cubicBezTo>
                    <a:pt x="2946" y="10210"/>
                    <a:pt x="5422" y="12253"/>
                    <a:pt x="9026" y="12253"/>
                  </a:cubicBezTo>
                  <a:cubicBezTo>
                    <a:pt x="9932" y="12253"/>
                    <a:pt x="10909" y="12124"/>
                    <a:pt x="11936" y="11801"/>
                  </a:cubicBezTo>
                  <a:cubicBezTo>
                    <a:pt x="15322" y="10735"/>
                    <a:pt x="16152" y="5419"/>
                    <a:pt x="13460" y="1"/>
                  </a:cubicBezTo>
                  <a:close/>
                </a:path>
              </a:pathLst>
            </a:custGeom>
            <a:solidFill>
              <a:schemeClr val="accent5"/>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5" name="Google Shape;2965;p54"/>
            <p:cNvSpPr/>
            <p:nvPr/>
          </p:nvSpPr>
          <p:spPr>
            <a:xfrm>
              <a:off x="5841650" y="4593925"/>
              <a:ext cx="205725" cy="303525"/>
            </a:xfrm>
            <a:custGeom>
              <a:avLst/>
              <a:gdLst/>
              <a:ahLst/>
              <a:cxnLst/>
              <a:rect l="l" t="t" r="r" b="b"/>
              <a:pathLst>
                <a:path w="8229" h="12141" extrusionOk="0">
                  <a:moveTo>
                    <a:pt x="5621" y="1"/>
                  </a:moveTo>
                  <a:cubicBezTo>
                    <a:pt x="0" y="1863"/>
                    <a:pt x="3911" y="12140"/>
                    <a:pt x="3911" y="12140"/>
                  </a:cubicBezTo>
                  <a:lnTo>
                    <a:pt x="7704" y="12140"/>
                  </a:lnTo>
                  <a:lnTo>
                    <a:pt x="8228" y="5588"/>
                  </a:lnTo>
                  <a:lnTo>
                    <a:pt x="5621" y="1"/>
                  </a:ln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6" name="Google Shape;2966;p54"/>
            <p:cNvSpPr/>
            <p:nvPr/>
          </p:nvSpPr>
          <p:spPr>
            <a:xfrm>
              <a:off x="5958450" y="4166100"/>
              <a:ext cx="419075" cy="474000"/>
            </a:xfrm>
            <a:custGeom>
              <a:avLst/>
              <a:gdLst/>
              <a:ahLst/>
              <a:cxnLst/>
              <a:rect l="l" t="t" r="r" b="b"/>
              <a:pathLst>
                <a:path w="16763" h="18960" extrusionOk="0">
                  <a:moveTo>
                    <a:pt x="6402" y="0"/>
                  </a:moveTo>
                  <a:cubicBezTo>
                    <a:pt x="5665" y="0"/>
                    <a:pt x="4847" y="277"/>
                    <a:pt x="3878" y="827"/>
                  </a:cubicBezTo>
                  <a:cubicBezTo>
                    <a:pt x="187" y="2926"/>
                    <a:pt x="1" y="12864"/>
                    <a:pt x="153" y="16606"/>
                  </a:cubicBezTo>
                  <a:cubicBezTo>
                    <a:pt x="230" y="18291"/>
                    <a:pt x="2404" y="18960"/>
                    <a:pt x="5043" y="18960"/>
                  </a:cubicBezTo>
                  <a:cubicBezTo>
                    <a:pt x="8262" y="18960"/>
                    <a:pt x="12171" y="17964"/>
                    <a:pt x="13799" y="16606"/>
                  </a:cubicBezTo>
                  <a:cubicBezTo>
                    <a:pt x="16762" y="14134"/>
                    <a:pt x="13715" y="9376"/>
                    <a:pt x="11226" y="4805"/>
                  </a:cubicBezTo>
                  <a:cubicBezTo>
                    <a:pt x="9459" y="1582"/>
                    <a:pt x="8164" y="0"/>
                    <a:pt x="6402" y="0"/>
                  </a:cubicBezTo>
                  <a:close/>
                </a:path>
              </a:pathLst>
            </a:custGeom>
            <a:solidFill>
              <a:schemeClr val="accent4"/>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7" name="Google Shape;2967;p54"/>
            <p:cNvSpPr/>
            <p:nvPr/>
          </p:nvSpPr>
          <p:spPr>
            <a:xfrm>
              <a:off x="5896250" y="4690175"/>
              <a:ext cx="148575" cy="207275"/>
            </a:xfrm>
            <a:custGeom>
              <a:avLst/>
              <a:gdLst/>
              <a:ahLst/>
              <a:cxnLst/>
              <a:rect l="l" t="t" r="r" b="b"/>
              <a:pathLst>
                <a:path w="5943" h="8291" extrusionOk="0">
                  <a:moveTo>
                    <a:pt x="1709" y="1"/>
                  </a:moveTo>
                  <a:cubicBezTo>
                    <a:pt x="1310" y="1"/>
                    <a:pt x="902" y="45"/>
                    <a:pt x="491" y="129"/>
                  </a:cubicBezTo>
                  <a:cubicBezTo>
                    <a:pt x="0" y="3736"/>
                    <a:pt x="1727" y="8290"/>
                    <a:pt x="1727" y="8290"/>
                  </a:cubicBezTo>
                  <a:lnTo>
                    <a:pt x="5520" y="8290"/>
                  </a:lnTo>
                  <a:lnTo>
                    <a:pt x="5943" y="3075"/>
                  </a:lnTo>
                  <a:cubicBezTo>
                    <a:pt x="5072" y="878"/>
                    <a:pt x="3480" y="1"/>
                    <a:pt x="1709"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8" name="Google Shape;2968;p54"/>
            <p:cNvSpPr/>
            <p:nvPr/>
          </p:nvSpPr>
          <p:spPr>
            <a:xfrm>
              <a:off x="5729350" y="4129150"/>
              <a:ext cx="158450" cy="156250"/>
            </a:xfrm>
            <a:custGeom>
              <a:avLst/>
              <a:gdLst/>
              <a:ahLst/>
              <a:cxnLst/>
              <a:rect l="l" t="t" r="r" b="b"/>
              <a:pathLst>
                <a:path w="6338" h="6250" extrusionOk="0">
                  <a:moveTo>
                    <a:pt x="4472" y="1"/>
                  </a:moveTo>
                  <a:cubicBezTo>
                    <a:pt x="4066" y="1"/>
                    <a:pt x="3984" y="1475"/>
                    <a:pt x="3984" y="1475"/>
                  </a:cubicBezTo>
                  <a:cubicBezTo>
                    <a:pt x="3984" y="1475"/>
                    <a:pt x="2236" y="680"/>
                    <a:pt x="1399" y="680"/>
                  </a:cubicBezTo>
                  <a:cubicBezTo>
                    <a:pt x="1251" y="680"/>
                    <a:pt x="1132" y="705"/>
                    <a:pt x="1055" y="764"/>
                  </a:cubicBezTo>
                  <a:cubicBezTo>
                    <a:pt x="547" y="1136"/>
                    <a:pt x="1445" y="1712"/>
                    <a:pt x="1445" y="1712"/>
                  </a:cubicBezTo>
                  <a:cubicBezTo>
                    <a:pt x="1445" y="1712"/>
                    <a:pt x="1232" y="1672"/>
                    <a:pt x="993" y="1672"/>
                  </a:cubicBezTo>
                  <a:cubicBezTo>
                    <a:pt x="670" y="1672"/>
                    <a:pt x="298" y="1744"/>
                    <a:pt x="327" y="2084"/>
                  </a:cubicBezTo>
                  <a:cubicBezTo>
                    <a:pt x="352" y="2512"/>
                    <a:pt x="862" y="2687"/>
                    <a:pt x="1124" y="2749"/>
                  </a:cubicBezTo>
                  <a:lnTo>
                    <a:pt x="1124" y="2749"/>
                  </a:lnTo>
                  <a:cubicBezTo>
                    <a:pt x="1001" y="2728"/>
                    <a:pt x="820" y="2704"/>
                    <a:pt x="643" y="2704"/>
                  </a:cubicBezTo>
                  <a:cubicBezTo>
                    <a:pt x="362" y="2704"/>
                    <a:pt x="89" y="2765"/>
                    <a:pt x="73" y="2999"/>
                  </a:cubicBezTo>
                  <a:cubicBezTo>
                    <a:pt x="22" y="3507"/>
                    <a:pt x="1309" y="3778"/>
                    <a:pt x="1309" y="3778"/>
                  </a:cubicBezTo>
                  <a:cubicBezTo>
                    <a:pt x="1309" y="3778"/>
                    <a:pt x="1284" y="3777"/>
                    <a:pt x="1241" y="3777"/>
                  </a:cubicBezTo>
                  <a:cubicBezTo>
                    <a:pt x="972" y="3777"/>
                    <a:pt x="0" y="3802"/>
                    <a:pt x="73" y="4167"/>
                  </a:cubicBezTo>
                  <a:cubicBezTo>
                    <a:pt x="158" y="4590"/>
                    <a:pt x="920" y="4878"/>
                    <a:pt x="2105" y="5013"/>
                  </a:cubicBezTo>
                  <a:cubicBezTo>
                    <a:pt x="3290" y="5115"/>
                    <a:pt x="4848" y="6249"/>
                    <a:pt x="4848" y="6249"/>
                  </a:cubicBezTo>
                  <a:lnTo>
                    <a:pt x="6338" y="3490"/>
                  </a:lnTo>
                  <a:cubicBezTo>
                    <a:pt x="6338" y="3490"/>
                    <a:pt x="5254" y="3016"/>
                    <a:pt x="5034" y="2321"/>
                  </a:cubicBezTo>
                  <a:cubicBezTo>
                    <a:pt x="4831" y="1627"/>
                    <a:pt x="4915" y="36"/>
                    <a:pt x="4492" y="2"/>
                  </a:cubicBezTo>
                  <a:cubicBezTo>
                    <a:pt x="4485" y="1"/>
                    <a:pt x="4478" y="1"/>
                    <a:pt x="4472"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69" name="Google Shape;2969;p54"/>
            <p:cNvSpPr/>
            <p:nvPr/>
          </p:nvSpPr>
          <p:spPr>
            <a:xfrm>
              <a:off x="5842075" y="4198100"/>
              <a:ext cx="329525" cy="152050"/>
            </a:xfrm>
            <a:custGeom>
              <a:avLst/>
              <a:gdLst/>
              <a:ahLst/>
              <a:cxnLst/>
              <a:rect l="l" t="t" r="r" b="b"/>
              <a:pathLst>
                <a:path w="13181" h="6082" extrusionOk="0">
                  <a:moveTo>
                    <a:pt x="9877" y="1"/>
                  </a:moveTo>
                  <a:cubicBezTo>
                    <a:pt x="8710" y="1"/>
                    <a:pt x="7446" y="721"/>
                    <a:pt x="6281" y="1003"/>
                  </a:cubicBezTo>
                  <a:cubicBezTo>
                    <a:pt x="5973" y="1080"/>
                    <a:pt x="5647" y="1112"/>
                    <a:pt x="5316" y="1112"/>
                  </a:cubicBezTo>
                  <a:cubicBezTo>
                    <a:pt x="3458" y="1112"/>
                    <a:pt x="1422" y="88"/>
                    <a:pt x="1422" y="88"/>
                  </a:cubicBezTo>
                  <a:lnTo>
                    <a:pt x="0" y="3593"/>
                  </a:lnTo>
                  <a:cubicBezTo>
                    <a:pt x="2194" y="5402"/>
                    <a:pt x="4471" y="6081"/>
                    <a:pt x="6468" y="6081"/>
                  </a:cubicBezTo>
                  <a:cubicBezTo>
                    <a:pt x="10357" y="6081"/>
                    <a:pt x="13181" y="3503"/>
                    <a:pt x="12241" y="1680"/>
                  </a:cubicBezTo>
                  <a:cubicBezTo>
                    <a:pt x="11561" y="400"/>
                    <a:pt x="10746" y="1"/>
                    <a:pt x="9877" y="1"/>
                  </a:cubicBezTo>
                  <a:close/>
                </a:path>
              </a:pathLst>
            </a:custGeom>
            <a:solidFill>
              <a:schemeClr val="accent5"/>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0" name="Google Shape;2970;p54"/>
            <p:cNvSpPr/>
            <p:nvPr/>
          </p:nvSpPr>
          <p:spPr>
            <a:xfrm>
              <a:off x="5574550" y="3551500"/>
              <a:ext cx="65650" cy="67675"/>
            </a:xfrm>
            <a:custGeom>
              <a:avLst/>
              <a:gdLst/>
              <a:ahLst/>
              <a:cxnLst/>
              <a:rect l="l" t="t" r="r" b="b"/>
              <a:pathLst>
                <a:path w="2626" h="2707" extrusionOk="0">
                  <a:moveTo>
                    <a:pt x="331" y="1"/>
                  </a:moveTo>
                  <a:cubicBezTo>
                    <a:pt x="127" y="1"/>
                    <a:pt x="1" y="49"/>
                    <a:pt x="1" y="49"/>
                  </a:cubicBezTo>
                  <a:lnTo>
                    <a:pt x="1" y="743"/>
                  </a:lnTo>
                  <a:cubicBezTo>
                    <a:pt x="108" y="708"/>
                    <a:pt x="216" y="692"/>
                    <a:pt x="323" y="692"/>
                  </a:cubicBezTo>
                  <a:cubicBezTo>
                    <a:pt x="1525" y="692"/>
                    <a:pt x="2625" y="2707"/>
                    <a:pt x="2625" y="2707"/>
                  </a:cubicBezTo>
                  <a:cubicBezTo>
                    <a:pt x="1927" y="329"/>
                    <a:pt x="864" y="1"/>
                    <a:pt x="331" y="1"/>
                  </a:cubicBezTo>
                  <a:close/>
                </a:path>
              </a:pathLst>
            </a:custGeom>
            <a:solidFill>
              <a:srgbClr val="263238"/>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1" name="Google Shape;2971;p54"/>
            <p:cNvSpPr/>
            <p:nvPr/>
          </p:nvSpPr>
          <p:spPr>
            <a:xfrm>
              <a:off x="5718050" y="3618725"/>
              <a:ext cx="99900" cy="90875"/>
            </a:xfrm>
            <a:custGeom>
              <a:avLst/>
              <a:gdLst/>
              <a:ahLst/>
              <a:cxnLst/>
              <a:rect l="l" t="t" r="r" b="b"/>
              <a:pathLst>
                <a:path w="3996" h="3635" extrusionOk="0">
                  <a:moveTo>
                    <a:pt x="1977" y="0"/>
                  </a:moveTo>
                  <a:cubicBezTo>
                    <a:pt x="1152" y="0"/>
                    <a:pt x="408" y="567"/>
                    <a:pt x="220" y="1406"/>
                  </a:cubicBezTo>
                  <a:cubicBezTo>
                    <a:pt x="0" y="2388"/>
                    <a:pt x="610" y="3370"/>
                    <a:pt x="1575" y="3590"/>
                  </a:cubicBezTo>
                  <a:cubicBezTo>
                    <a:pt x="1711" y="3620"/>
                    <a:pt x="1846" y="3635"/>
                    <a:pt x="1980" y="3635"/>
                  </a:cubicBezTo>
                  <a:cubicBezTo>
                    <a:pt x="2814" y="3635"/>
                    <a:pt x="3569" y="3067"/>
                    <a:pt x="3759" y="2236"/>
                  </a:cubicBezTo>
                  <a:cubicBezTo>
                    <a:pt x="3996" y="1254"/>
                    <a:pt x="3386" y="272"/>
                    <a:pt x="2405" y="51"/>
                  </a:cubicBezTo>
                  <a:cubicBezTo>
                    <a:pt x="2261" y="17"/>
                    <a:pt x="2118" y="0"/>
                    <a:pt x="1977" y="0"/>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2" name="Google Shape;2972;p54"/>
            <p:cNvSpPr/>
            <p:nvPr/>
          </p:nvSpPr>
          <p:spPr>
            <a:xfrm>
              <a:off x="6017725" y="3631000"/>
              <a:ext cx="36000" cy="81725"/>
            </a:xfrm>
            <a:custGeom>
              <a:avLst/>
              <a:gdLst/>
              <a:ahLst/>
              <a:cxnLst/>
              <a:rect l="l" t="t" r="r" b="b"/>
              <a:pathLst>
                <a:path w="1440" h="3269" extrusionOk="0">
                  <a:moveTo>
                    <a:pt x="1439" y="1"/>
                  </a:moveTo>
                  <a:lnTo>
                    <a:pt x="1439" y="1"/>
                  </a:lnTo>
                  <a:cubicBezTo>
                    <a:pt x="610" y="153"/>
                    <a:pt x="0" y="881"/>
                    <a:pt x="0" y="1761"/>
                  </a:cubicBezTo>
                  <a:cubicBezTo>
                    <a:pt x="0" y="2371"/>
                    <a:pt x="322" y="2930"/>
                    <a:pt x="779" y="3268"/>
                  </a:cubicBezTo>
                  <a:cubicBezTo>
                    <a:pt x="1202" y="2252"/>
                    <a:pt x="1439" y="1152"/>
                    <a:pt x="1439" y="1"/>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3" name="Google Shape;2973;p54"/>
            <p:cNvSpPr/>
            <p:nvPr/>
          </p:nvSpPr>
          <p:spPr>
            <a:xfrm>
              <a:off x="5818350" y="3725500"/>
              <a:ext cx="139300" cy="36750"/>
            </a:xfrm>
            <a:custGeom>
              <a:avLst/>
              <a:gdLst/>
              <a:ahLst/>
              <a:cxnLst/>
              <a:rect l="l" t="t" r="r" b="b"/>
              <a:pathLst>
                <a:path w="5572" h="1470" extrusionOk="0">
                  <a:moveTo>
                    <a:pt x="177" y="1"/>
                  </a:moveTo>
                  <a:cubicBezTo>
                    <a:pt x="144" y="1"/>
                    <a:pt x="112" y="10"/>
                    <a:pt x="86" y="30"/>
                  </a:cubicBezTo>
                  <a:cubicBezTo>
                    <a:pt x="18" y="98"/>
                    <a:pt x="1" y="199"/>
                    <a:pt x="69" y="267"/>
                  </a:cubicBezTo>
                  <a:cubicBezTo>
                    <a:pt x="69" y="284"/>
                    <a:pt x="1051" y="1469"/>
                    <a:pt x="2794" y="1469"/>
                  </a:cubicBezTo>
                  <a:cubicBezTo>
                    <a:pt x="3539" y="1469"/>
                    <a:pt x="4420" y="1249"/>
                    <a:pt x="5486" y="606"/>
                  </a:cubicBezTo>
                  <a:cubicBezTo>
                    <a:pt x="5537" y="572"/>
                    <a:pt x="5571" y="453"/>
                    <a:pt x="5520" y="369"/>
                  </a:cubicBezTo>
                  <a:cubicBezTo>
                    <a:pt x="5500" y="328"/>
                    <a:pt x="5448" y="305"/>
                    <a:pt x="5392" y="305"/>
                  </a:cubicBezTo>
                  <a:cubicBezTo>
                    <a:pt x="5355" y="305"/>
                    <a:pt x="5317" y="315"/>
                    <a:pt x="5283" y="335"/>
                  </a:cubicBezTo>
                  <a:cubicBezTo>
                    <a:pt x="4324" y="941"/>
                    <a:pt x="3489" y="1152"/>
                    <a:pt x="2792" y="1152"/>
                  </a:cubicBezTo>
                  <a:cubicBezTo>
                    <a:pt x="1250" y="1152"/>
                    <a:pt x="381" y="122"/>
                    <a:pt x="323" y="64"/>
                  </a:cubicBezTo>
                  <a:cubicBezTo>
                    <a:pt x="282" y="23"/>
                    <a:pt x="228" y="1"/>
                    <a:pt x="177" y="1"/>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4" name="Google Shape;2974;p54"/>
            <p:cNvSpPr/>
            <p:nvPr/>
          </p:nvSpPr>
          <p:spPr>
            <a:xfrm>
              <a:off x="5892425" y="3485400"/>
              <a:ext cx="86375" cy="208675"/>
            </a:xfrm>
            <a:custGeom>
              <a:avLst/>
              <a:gdLst/>
              <a:ahLst/>
              <a:cxnLst/>
              <a:rect l="l" t="t" r="r" b="b"/>
              <a:pathLst>
                <a:path w="3455" h="8347" extrusionOk="0">
                  <a:moveTo>
                    <a:pt x="1897" y="1"/>
                  </a:moveTo>
                  <a:cubicBezTo>
                    <a:pt x="1778" y="1084"/>
                    <a:pt x="1643" y="2185"/>
                    <a:pt x="1694" y="3319"/>
                  </a:cubicBezTo>
                  <a:cubicBezTo>
                    <a:pt x="1711" y="3861"/>
                    <a:pt x="1778" y="4403"/>
                    <a:pt x="1931" y="4961"/>
                  </a:cubicBezTo>
                  <a:cubicBezTo>
                    <a:pt x="2100" y="5503"/>
                    <a:pt x="2371" y="6011"/>
                    <a:pt x="2727" y="6468"/>
                  </a:cubicBezTo>
                  <a:cubicBezTo>
                    <a:pt x="2879" y="6654"/>
                    <a:pt x="2997" y="6857"/>
                    <a:pt x="3048" y="7094"/>
                  </a:cubicBezTo>
                  <a:cubicBezTo>
                    <a:pt x="3065" y="7331"/>
                    <a:pt x="2997" y="7552"/>
                    <a:pt x="2828" y="7704"/>
                  </a:cubicBezTo>
                  <a:cubicBezTo>
                    <a:pt x="2693" y="7873"/>
                    <a:pt x="2456" y="7992"/>
                    <a:pt x="2202" y="8026"/>
                  </a:cubicBezTo>
                  <a:cubicBezTo>
                    <a:pt x="2084" y="8049"/>
                    <a:pt x="1966" y="8062"/>
                    <a:pt x="1848" y="8062"/>
                  </a:cubicBezTo>
                  <a:cubicBezTo>
                    <a:pt x="1712" y="8062"/>
                    <a:pt x="1576" y="8045"/>
                    <a:pt x="1440" y="8009"/>
                  </a:cubicBezTo>
                  <a:cubicBezTo>
                    <a:pt x="1304" y="7992"/>
                    <a:pt x="1186" y="7941"/>
                    <a:pt x="1050" y="7907"/>
                  </a:cubicBezTo>
                  <a:cubicBezTo>
                    <a:pt x="932" y="7839"/>
                    <a:pt x="797" y="7789"/>
                    <a:pt x="695" y="7738"/>
                  </a:cubicBezTo>
                  <a:cubicBezTo>
                    <a:pt x="492" y="7619"/>
                    <a:pt x="238" y="7467"/>
                    <a:pt x="170" y="7247"/>
                  </a:cubicBezTo>
                  <a:cubicBezTo>
                    <a:pt x="102" y="7044"/>
                    <a:pt x="339" y="6807"/>
                    <a:pt x="543" y="6671"/>
                  </a:cubicBezTo>
                  <a:cubicBezTo>
                    <a:pt x="780" y="6519"/>
                    <a:pt x="1034" y="6400"/>
                    <a:pt x="1287" y="6316"/>
                  </a:cubicBezTo>
                  <a:lnTo>
                    <a:pt x="1287" y="6316"/>
                  </a:lnTo>
                  <a:cubicBezTo>
                    <a:pt x="1017" y="6383"/>
                    <a:pt x="763" y="6468"/>
                    <a:pt x="509" y="6587"/>
                  </a:cubicBezTo>
                  <a:cubicBezTo>
                    <a:pt x="407" y="6654"/>
                    <a:pt x="272" y="6739"/>
                    <a:pt x="170" y="6841"/>
                  </a:cubicBezTo>
                  <a:cubicBezTo>
                    <a:pt x="68" y="6925"/>
                    <a:pt x="1" y="7094"/>
                    <a:pt x="18" y="7264"/>
                  </a:cubicBezTo>
                  <a:lnTo>
                    <a:pt x="68" y="7399"/>
                  </a:lnTo>
                  <a:cubicBezTo>
                    <a:pt x="85" y="7433"/>
                    <a:pt x="102" y="7450"/>
                    <a:pt x="119" y="7501"/>
                  </a:cubicBezTo>
                  <a:cubicBezTo>
                    <a:pt x="170" y="7569"/>
                    <a:pt x="204" y="7619"/>
                    <a:pt x="272" y="7670"/>
                  </a:cubicBezTo>
                  <a:cubicBezTo>
                    <a:pt x="373" y="7772"/>
                    <a:pt x="492" y="7839"/>
                    <a:pt x="610" y="7924"/>
                  </a:cubicBezTo>
                  <a:lnTo>
                    <a:pt x="1000" y="8110"/>
                  </a:lnTo>
                  <a:cubicBezTo>
                    <a:pt x="1118" y="8178"/>
                    <a:pt x="1237" y="8246"/>
                    <a:pt x="1389" y="8263"/>
                  </a:cubicBezTo>
                  <a:cubicBezTo>
                    <a:pt x="1586" y="8321"/>
                    <a:pt x="1782" y="8347"/>
                    <a:pt x="1985" y="8347"/>
                  </a:cubicBezTo>
                  <a:cubicBezTo>
                    <a:pt x="2078" y="8347"/>
                    <a:pt x="2173" y="8341"/>
                    <a:pt x="2269" y="8330"/>
                  </a:cubicBezTo>
                  <a:cubicBezTo>
                    <a:pt x="2557" y="8280"/>
                    <a:pt x="2862" y="8161"/>
                    <a:pt x="3082" y="7941"/>
                  </a:cubicBezTo>
                  <a:cubicBezTo>
                    <a:pt x="3319" y="7738"/>
                    <a:pt x="3455" y="7365"/>
                    <a:pt x="3387" y="7061"/>
                  </a:cubicBezTo>
                  <a:cubicBezTo>
                    <a:pt x="3319" y="6739"/>
                    <a:pt x="3167" y="6485"/>
                    <a:pt x="2981" y="6248"/>
                  </a:cubicBezTo>
                  <a:cubicBezTo>
                    <a:pt x="2625" y="5859"/>
                    <a:pt x="2371" y="5384"/>
                    <a:pt x="2219" y="4877"/>
                  </a:cubicBezTo>
                  <a:cubicBezTo>
                    <a:pt x="2049" y="4369"/>
                    <a:pt x="1982" y="3810"/>
                    <a:pt x="1948" y="3285"/>
                  </a:cubicBezTo>
                  <a:cubicBezTo>
                    <a:pt x="1897" y="2760"/>
                    <a:pt x="1897" y="2202"/>
                    <a:pt x="1897" y="1660"/>
                  </a:cubicBezTo>
                  <a:lnTo>
                    <a:pt x="1897" y="1"/>
                  </a:ln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5" name="Google Shape;2975;p54"/>
            <p:cNvSpPr/>
            <p:nvPr/>
          </p:nvSpPr>
          <p:spPr>
            <a:xfrm>
              <a:off x="5348125" y="4337000"/>
              <a:ext cx="280650" cy="24150"/>
            </a:xfrm>
            <a:custGeom>
              <a:avLst/>
              <a:gdLst/>
              <a:ahLst/>
              <a:cxnLst/>
              <a:rect l="l" t="t" r="r" b="b"/>
              <a:pathLst>
                <a:path w="11226" h="966" extrusionOk="0">
                  <a:moveTo>
                    <a:pt x="0" y="1"/>
                  </a:moveTo>
                  <a:cubicBezTo>
                    <a:pt x="948" y="119"/>
                    <a:pt x="1879" y="238"/>
                    <a:pt x="2760" y="340"/>
                  </a:cubicBezTo>
                  <a:cubicBezTo>
                    <a:pt x="3691" y="441"/>
                    <a:pt x="4639" y="526"/>
                    <a:pt x="5570" y="610"/>
                  </a:cubicBezTo>
                  <a:cubicBezTo>
                    <a:pt x="6501" y="678"/>
                    <a:pt x="7466" y="763"/>
                    <a:pt x="8398" y="831"/>
                  </a:cubicBezTo>
                  <a:lnTo>
                    <a:pt x="9803" y="915"/>
                  </a:lnTo>
                  <a:cubicBezTo>
                    <a:pt x="10294" y="932"/>
                    <a:pt x="10768" y="949"/>
                    <a:pt x="11225" y="966"/>
                  </a:cubicBezTo>
                  <a:cubicBezTo>
                    <a:pt x="10768" y="915"/>
                    <a:pt x="10294" y="864"/>
                    <a:pt x="9837" y="797"/>
                  </a:cubicBezTo>
                  <a:lnTo>
                    <a:pt x="8432" y="661"/>
                  </a:lnTo>
                  <a:cubicBezTo>
                    <a:pt x="7500" y="543"/>
                    <a:pt x="6552" y="458"/>
                    <a:pt x="5621" y="373"/>
                  </a:cubicBezTo>
                  <a:cubicBezTo>
                    <a:pt x="4690" y="323"/>
                    <a:pt x="3742" y="238"/>
                    <a:pt x="2811" y="170"/>
                  </a:cubicBezTo>
                  <a:cubicBezTo>
                    <a:pt x="1879" y="102"/>
                    <a:pt x="931" y="35"/>
                    <a:pt x="0" y="1"/>
                  </a:cubicBezTo>
                  <a:close/>
                </a:path>
              </a:pathLst>
            </a:custGeom>
            <a:solidFill>
              <a:schemeClr val="dk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6" name="Google Shape;2976;p54"/>
            <p:cNvSpPr/>
            <p:nvPr/>
          </p:nvSpPr>
          <p:spPr>
            <a:xfrm>
              <a:off x="5455200" y="3525200"/>
              <a:ext cx="101175" cy="156200"/>
            </a:xfrm>
            <a:custGeom>
              <a:avLst/>
              <a:gdLst/>
              <a:ahLst/>
              <a:cxnLst/>
              <a:rect l="l" t="t" r="r" b="b"/>
              <a:pathLst>
                <a:path w="4047" h="6248" extrusionOk="0">
                  <a:moveTo>
                    <a:pt x="2032" y="0"/>
                  </a:moveTo>
                  <a:lnTo>
                    <a:pt x="1" y="1778"/>
                  </a:lnTo>
                  <a:lnTo>
                    <a:pt x="3048" y="6247"/>
                  </a:lnTo>
                  <a:lnTo>
                    <a:pt x="4047" y="5570"/>
                  </a:lnTo>
                  <a:lnTo>
                    <a:pt x="2032" y="0"/>
                  </a:lnTo>
                  <a:close/>
                </a:path>
              </a:pathLst>
            </a:custGeom>
            <a:solidFill>
              <a:schemeClr val="accen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7" name="Google Shape;2977;p54"/>
            <p:cNvSpPr/>
            <p:nvPr/>
          </p:nvSpPr>
          <p:spPr>
            <a:xfrm>
              <a:off x="5321025" y="4337850"/>
              <a:ext cx="1081475" cy="347300"/>
            </a:xfrm>
            <a:custGeom>
              <a:avLst/>
              <a:gdLst/>
              <a:ahLst/>
              <a:cxnLst/>
              <a:rect l="l" t="t" r="r" b="b"/>
              <a:pathLst>
                <a:path w="43259" h="13892" extrusionOk="0">
                  <a:moveTo>
                    <a:pt x="30636" y="1"/>
                  </a:moveTo>
                  <a:cubicBezTo>
                    <a:pt x="30418" y="1"/>
                    <a:pt x="30239" y="252"/>
                    <a:pt x="30222" y="881"/>
                  </a:cubicBezTo>
                  <a:cubicBezTo>
                    <a:pt x="30154" y="2676"/>
                    <a:pt x="25837" y="7603"/>
                    <a:pt x="24888" y="7772"/>
                  </a:cubicBezTo>
                  <a:cubicBezTo>
                    <a:pt x="24857" y="7778"/>
                    <a:pt x="24812" y="7781"/>
                    <a:pt x="24755" y="7781"/>
                  </a:cubicBezTo>
                  <a:cubicBezTo>
                    <a:pt x="23150" y="7781"/>
                    <a:pt x="11970" y="5554"/>
                    <a:pt x="11970" y="5554"/>
                  </a:cubicBezTo>
                  <a:lnTo>
                    <a:pt x="12174" y="2253"/>
                  </a:lnTo>
                  <a:cubicBezTo>
                    <a:pt x="6942" y="1897"/>
                    <a:pt x="1981" y="1575"/>
                    <a:pt x="1981" y="1575"/>
                  </a:cubicBezTo>
                  <a:cubicBezTo>
                    <a:pt x="1981" y="1575"/>
                    <a:pt x="1" y="10413"/>
                    <a:pt x="1914" y="13071"/>
                  </a:cubicBezTo>
                  <a:cubicBezTo>
                    <a:pt x="2351" y="13669"/>
                    <a:pt x="3930" y="13891"/>
                    <a:pt x="6078" y="13891"/>
                  </a:cubicBezTo>
                  <a:cubicBezTo>
                    <a:pt x="12247" y="13891"/>
                    <a:pt x="23110" y="12063"/>
                    <a:pt x="25124" y="12063"/>
                  </a:cubicBezTo>
                  <a:cubicBezTo>
                    <a:pt x="25208" y="12063"/>
                    <a:pt x="25276" y="12066"/>
                    <a:pt x="25329" y="12072"/>
                  </a:cubicBezTo>
                  <a:cubicBezTo>
                    <a:pt x="27013" y="12263"/>
                    <a:pt x="29219" y="12513"/>
                    <a:pt x="30937" y="12513"/>
                  </a:cubicBezTo>
                  <a:cubicBezTo>
                    <a:pt x="31655" y="12513"/>
                    <a:pt x="32287" y="12470"/>
                    <a:pt x="32761" y="12360"/>
                  </a:cubicBezTo>
                  <a:cubicBezTo>
                    <a:pt x="34488" y="11988"/>
                    <a:pt x="40295" y="11090"/>
                    <a:pt x="40397" y="10582"/>
                  </a:cubicBezTo>
                  <a:cubicBezTo>
                    <a:pt x="40498" y="10074"/>
                    <a:pt x="34623" y="9821"/>
                    <a:pt x="34623" y="9821"/>
                  </a:cubicBezTo>
                  <a:cubicBezTo>
                    <a:pt x="34623" y="9821"/>
                    <a:pt x="42090" y="8957"/>
                    <a:pt x="42005" y="8297"/>
                  </a:cubicBezTo>
                  <a:cubicBezTo>
                    <a:pt x="41949" y="7732"/>
                    <a:pt x="37236" y="7685"/>
                    <a:pt x="35667" y="7685"/>
                  </a:cubicBezTo>
                  <a:cubicBezTo>
                    <a:pt x="35353" y="7685"/>
                    <a:pt x="35165" y="7687"/>
                    <a:pt x="35165" y="7687"/>
                  </a:cubicBezTo>
                  <a:cubicBezTo>
                    <a:pt x="35165" y="7687"/>
                    <a:pt x="43190" y="5435"/>
                    <a:pt x="42886" y="4860"/>
                  </a:cubicBezTo>
                  <a:cubicBezTo>
                    <a:pt x="42808" y="4699"/>
                    <a:pt x="42164" y="4641"/>
                    <a:pt x="41267" y="4641"/>
                  </a:cubicBezTo>
                  <a:cubicBezTo>
                    <a:pt x="38858" y="4641"/>
                    <a:pt x="34623" y="5063"/>
                    <a:pt x="34623" y="5063"/>
                  </a:cubicBezTo>
                  <a:cubicBezTo>
                    <a:pt x="34623" y="5063"/>
                    <a:pt x="43258" y="2456"/>
                    <a:pt x="40956" y="2016"/>
                  </a:cubicBezTo>
                  <a:cubicBezTo>
                    <a:pt x="40790" y="1985"/>
                    <a:pt x="40598" y="1971"/>
                    <a:pt x="40384" y="1971"/>
                  </a:cubicBezTo>
                  <a:cubicBezTo>
                    <a:pt x="37594" y="1971"/>
                    <a:pt x="31051" y="4352"/>
                    <a:pt x="31051" y="4352"/>
                  </a:cubicBezTo>
                  <a:cubicBezTo>
                    <a:pt x="31051" y="4352"/>
                    <a:pt x="31271" y="3268"/>
                    <a:pt x="31474" y="1829"/>
                  </a:cubicBezTo>
                  <a:cubicBezTo>
                    <a:pt x="31596" y="890"/>
                    <a:pt x="31047" y="1"/>
                    <a:pt x="30636" y="1"/>
                  </a:cubicBezTo>
                  <a:close/>
                </a:path>
              </a:pathLst>
            </a:custGeom>
            <a:solidFill>
              <a:srgbClr val="FDD7CB"/>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8" name="Google Shape;2978;p54"/>
            <p:cNvSpPr/>
            <p:nvPr/>
          </p:nvSpPr>
          <p:spPr>
            <a:xfrm>
              <a:off x="5370550" y="4376800"/>
              <a:ext cx="254825" cy="99500"/>
            </a:xfrm>
            <a:custGeom>
              <a:avLst/>
              <a:gdLst/>
              <a:ahLst/>
              <a:cxnLst/>
              <a:rect l="l" t="t" r="r" b="b"/>
              <a:pathLst>
                <a:path w="10193" h="3980" extrusionOk="0">
                  <a:moveTo>
                    <a:pt x="0" y="0"/>
                  </a:moveTo>
                  <a:cubicBezTo>
                    <a:pt x="2" y="0"/>
                    <a:pt x="9719" y="779"/>
                    <a:pt x="9989" y="3979"/>
                  </a:cubicBezTo>
                  <a:cubicBezTo>
                    <a:pt x="9989" y="3149"/>
                    <a:pt x="10193" y="678"/>
                    <a:pt x="10193" y="678"/>
                  </a:cubicBezTo>
                  <a:lnTo>
                    <a:pt x="0" y="0"/>
                  </a:ln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79" name="Google Shape;2979;p54"/>
            <p:cNvSpPr/>
            <p:nvPr/>
          </p:nvSpPr>
          <p:spPr>
            <a:xfrm>
              <a:off x="6152750" y="4455950"/>
              <a:ext cx="248050" cy="83400"/>
            </a:xfrm>
            <a:custGeom>
              <a:avLst/>
              <a:gdLst/>
              <a:ahLst/>
              <a:cxnLst/>
              <a:rect l="l" t="t" r="r" b="b"/>
              <a:pathLst>
                <a:path w="9922" h="3336" extrusionOk="0">
                  <a:moveTo>
                    <a:pt x="9346" y="0"/>
                  </a:moveTo>
                  <a:cubicBezTo>
                    <a:pt x="7399" y="1118"/>
                    <a:pt x="0" y="3336"/>
                    <a:pt x="0" y="3336"/>
                  </a:cubicBezTo>
                  <a:lnTo>
                    <a:pt x="1930" y="2963"/>
                  </a:lnTo>
                  <a:cubicBezTo>
                    <a:pt x="1896" y="2963"/>
                    <a:pt x="9921" y="728"/>
                    <a:pt x="9634" y="136"/>
                  </a:cubicBezTo>
                  <a:cubicBezTo>
                    <a:pt x="9600" y="68"/>
                    <a:pt x="9498" y="17"/>
                    <a:pt x="9346" y="0"/>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0" name="Google Shape;2980;p54"/>
            <p:cNvSpPr/>
            <p:nvPr/>
          </p:nvSpPr>
          <p:spPr>
            <a:xfrm>
              <a:off x="6161200" y="4389925"/>
              <a:ext cx="223500" cy="80025"/>
            </a:xfrm>
            <a:custGeom>
              <a:avLst/>
              <a:gdLst/>
              <a:ahLst/>
              <a:cxnLst/>
              <a:rect l="l" t="t" r="r" b="b"/>
              <a:pathLst>
                <a:path w="8940" h="3201" extrusionOk="0">
                  <a:moveTo>
                    <a:pt x="7569" y="0"/>
                  </a:moveTo>
                  <a:lnTo>
                    <a:pt x="7569" y="0"/>
                  </a:lnTo>
                  <a:cubicBezTo>
                    <a:pt x="6045" y="1135"/>
                    <a:pt x="1" y="3200"/>
                    <a:pt x="1" y="3200"/>
                  </a:cubicBezTo>
                  <a:lnTo>
                    <a:pt x="1016" y="2980"/>
                  </a:lnTo>
                  <a:cubicBezTo>
                    <a:pt x="1016" y="2980"/>
                    <a:pt x="8940" y="593"/>
                    <a:pt x="7569" y="0"/>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1" name="Google Shape;2981;p54"/>
            <p:cNvSpPr/>
            <p:nvPr/>
          </p:nvSpPr>
          <p:spPr>
            <a:xfrm>
              <a:off x="5954650" y="4597325"/>
              <a:ext cx="376725" cy="53225"/>
            </a:xfrm>
            <a:custGeom>
              <a:avLst/>
              <a:gdLst/>
              <a:ahLst/>
              <a:cxnLst/>
              <a:rect l="l" t="t" r="r" b="b"/>
              <a:pathLst>
                <a:path w="15069" h="2129" extrusionOk="0">
                  <a:moveTo>
                    <a:pt x="14798" y="0"/>
                  </a:moveTo>
                  <a:cubicBezTo>
                    <a:pt x="13037" y="711"/>
                    <a:pt x="8483" y="1422"/>
                    <a:pt x="6925" y="1710"/>
                  </a:cubicBezTo>
                  <a:cubicBezTo>
                    <a:pt x="6296" y="1833"/>
                    <a:pt x="5376" y="1875"/>
                    <a:pt x="4410" y="1875"/>
                  </a:cubicBezTo>
                  <a:cubicBezTo>
                    <a:pt x="2312" y="1875"/>
                    <a:pt x="1" y="1676"/>
                    <a:pt x="1" y="1676"/>
                  </a:cubicBezTo>
                  <a:lnTo>
                    <a:pt x="1" y="1676"/>
                  </a:lnTo>
                  <a:cubicBezTo>
                    <a:pt x="1657" y="1877"/>
                    <a:pt x="3842" y="2128"/>
                    <a:pt x="5551" y="2128"/>
                  </a:cubicBezTo>
                  <a:cubicBezTo>
                    <a:pt x="6288" y="2128"/>
                    <a:pt x="6937" y="2082"/>
                    <a:pt x="7416" y="1964"/>
                  </a:cubicBezTo>
                  <a:cubicBezTo>
                    <a:pt x="9143" y="1558"/>
                    <a:pt x="14950" y="694"/>
                    <a:pt x="15052" y="186"/>
                  </a:cubicBezTo>
                  <a:cubicBezTo>
                    <a:pt x="15069" y="119"/>
                    <a:pt x="14967" y="68"/>
                    <a:pt x="14798" y="0"/>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2" name="Google Shape;2982;p54"/>
            <p:cNvSpPr/>
            <p:nvPr/>
          </p:nvSpPr>
          <p:spPr>
            <a:xfrm>
              <a:off x="6165425" y="4540175"/>
              <a:ext cx="207850" cy="42775"/>
            </a:xfrm>
            <a:custGeom>
              <a:avLst/>
              <a:gdLst/>
              <a:ahLst/>
              <a:cxnLst/>
              <a:rect l="l" t="t" r="r" b="b"/>
              <a:pathLst>
                <a:path w="8314" h="1711" extrusionOk="0">
                  <a:moveTo>
                    <a:pt x="7992" y="1"/>
                  </a:moveTo>
                  <a:cubicBezTo>
                    <a:pt x="6079" y="796"/>
                    <a:pt x="1" y="1643"/>
                    <a:pt x="1" y="1643"/>
                  </a:cubicBezTo>
                  <a:lnTo>
                    <a:pt x="864" y="1711"/>
                  </a:lnTo>
                  <a:cubicBezTo>
                    <a:pt x="864" y="1711"/>
                    <a:pt x="8314" y="864"/>
                    <a:pt x="8246" y="187"/>
                  </a:cubicBezTo>
                  <a:cubicBezTo>
                    <a:pt x="8246" y="119"/>
                    <a:pt x="8145" y="34"/>
                    <a:pt x="7992" y="1"/>
                  </a:cubicBezTo>
                  <a:close/>
                </a:path>
              </a:pathLst>
            </a:custGeom>
            <a:solidFill>
              <a:srgbClr val="FDC4AE"/>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3" name="Google Shape;2983;p54"/>
            <p:cNvSpPr/>
            <p:nvPr/>
          </p:nvSpPr>
          <p:spPr>
            <a:xfrm>
              <a:off x="6161625" y="3629275"/>
              <a:ext cx="176050" cy="160050"/>
            </a:xfrm>
            <a:custGeom>
              <a:avLst/>
              <a:gdLst/>
              <a:ahLst/>
              <a:cxnLst/>
              <a:rect l="l" t="t" r="r" b="b"/>
              <a:pathLst>
                <a:path w="7042" h="6402" extrusionOk="0">
                  <a:moveTo>
                    <a:pt x="2341" y="1"/>
                  </a:moveTo>
                  <a:cubicBezTo>
                    <a:pt x="1909" y="1"/>
                    <a:pt x="1457" y="247"/>
                    <a:pt x="1118" y="747"/>
                  </a:cubicBezTo>
                  <a:cubicBezTo>
                    <a:pt x="1" y="2440"/>
                    <a:pt x="1524" y="6402"/>
                    <a:pt x="1524" y="6402"/>
                  </a:cubicBezTo>
                  <a:cubicBezTo>
                    <a:pt x="1524" y="6402"/>
                    <a:pt x="5757" y="5487"/>
                    <a:pt x="6587" y="3676"/>
                  </a:cubicBezTo>
                  <a:cubicBezTo>
                    <a:pt x="7042" y="2663"/>
                    <a:pt x="6663" y="1620"/>
                    <a:pt x="5642" y="1620"/>
                  </a:cubicBezTo>
                  <a:cubicBezTo>
                    <a:pt x="5143" y="1620"/>
                    <a:pt x="4491" y="1869"/>
                    <a:pt x="3708" y="2491"/>
                  </a:cubicBezTo>
                  <a:cubicBezTo>
                    <a:pt x="3873" y="843"/>
                    <a:pt x="3140" y="1"/>
                    <a:pt x="2341" y="1"/>
                  </a:cubicBezTo>
                  <a:close/>
                </a:path>
              </a:pathLst>
            </a:custGeom>
            <a:solidFill>
              <a:schemeClr val="l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4" name="Google Shape;2984;p54"/>
            <p:cNvSpPr/>
            <p:nvPr/>
          </p:nvSpPr>
          <p:spPr>
            <a:xfrm>
              <a:off x="5140150" y="3702900"/>
              <a:ext cx="173275" cy="166000"/>
            </a:xfrm>
            <a:custGeom>
              <a:avLst/>
              <a:gdLst/>
              <a:ahLst/>
              <a:cxnLst/>
              <a:rect l="l" t="t" r="r" b="b"/>
              <a:pathLst>
                <a:path w="6931" h="6640" extrusionOk="0">
                  <a:moveTo>
                    <a:pt x="4622" y="1"/>
                  </a:moveTo>
                  <a:cubicBezTo>
                    <a:pt x="3904" y="1"/>
                    <a:pt x="3241" y="736"/>
                    <a:pt x="3291" y="2542"/>
                  </a:cubicBezTo>
                  <a:cubicBezTo>
                    <a:pt x="2631" y="1937"/>
                    <a:pt x="2001" y="1686"/>
                    <a:pt x="1487" y="1686"/>
                  </a:cubicBezTo>
                  <a:cubicBezTo>
                    <a:pt x="551" y="1686"/>
                    <a:pt x="1" y="2520"/>
                    <a:pt x="362" y="3558"/>
                  </a:cubicBezTo>
                  <a:cubicBezTo>
                    <a:pt x="1005" y="5488"/>
                    <a:pt x="5119" y="6640"/>
                    <a:pt x="5119" y="6640"/>
                  </a:cubicBezTo>
                  <a:cubicBezTo>
                    <a:pt x="5119" y="6640"/>
                    <a:pt x="6931" y="2695"/>
                    <a:pt x="5966" y="934"/>
                  </a:cubicBezTo>
                  <a:cubicBezTo>
                    <a:pt x="5635" y="348"/>
                    <a:pt x="5116" y="1"/>
                    <a:pt x="4622" y="1"/>
                  </a:cubicBezTo>
                  <a:close/>
                </a:path>
              </a:pathLst>
            </a:custGeom>
            <a:solidFill>
              <a:schemeClr val="l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5" name="Google Shape;2985;p54"/>
            <p:cNvSpPr/>
            <p:nvPr/>
          </p:nvSpPr>
          <p:spPr>
            <a:xfrm>
              <a:off x="6628075" y="4034325"/>
              <a:ext cx="135600" cy="121550"/>
            </a:xfrm>
            <a:custGeom>
              <a:avLst/>
              <a:gdLst/>
              <a:ahLst/>
              <a:cxnLst/>
              <a:rect l="l" t="t" r="r" b="b"/>
              <a:pathLst>
                <a:path w="5424" h="4862" extrusionOk="0">
                  <a:moveTo>
                    <a:pt x="1878" y="0"/>
                  </a:moveTo>
                  <a:cubicBezTo>
                    <a:pt x="1563" y="0"/>
                    <a:pt x="1229" y="167"/>
                    <a:pt x="965" y="510"/>
                  </a:cubicBezTo>
                  <a:cubicBezTo>
                    <a:pt x="0" y="1729"/>
                    <a:pt x="965" y="4862"/>
                    <a:pt x="965" y="4862"/>
                  </a:cubicBezTo>
                  <a:cubicBezTo>
                    <a:pt x="965" y="4862"/>
                    <a:pt x="4283" y="4388"/>
                    <a:pt x="5011" y="3033"/>
                  </a:cubicBezTo>
                  <a:cubicBezTo>
                    <a:pt x="5423" y="2245"/>
                    <a:pt x="5157" y="1400"/>
                    <a:pt x="4303" y="1400"/>
                  </a:cubicBezTo>
                  <a:cubicBezTo>
                    <a:pt x="3928" y="1400"/>
                    <a:pt x="3439" y="1563"/>
                    <a:pt x="2844" y="1966"/>
                  </a:cubicBezTo>
                  <a:cubicBezTo>
                    <a:pt x="3071" y="677"/>
                    <a:pt x="2511" y="0"/>
                    <a:pt x="1878" y="0"/>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6" name="Google Shape;2986;p54"/>
            <p:cNvSpPr/>
            <p:nvPr/>
          </p:nvSpPr>
          <p:spPr>
            <a:xfrm>
              <a:off x="4906650" y="4230100"/>
              <a:ext cx="128275" cy="117525"/>
            </a:xfrm>
            <a:custGeom>
              <a:avLst/>
              <a:gdLst/>
              <a:ahLst/>
              <a:cxnLst/>
              <a:rect l="l" t="t" r="r" b="b"/>
              <a:pathLst>
                <a:path w="5131" h="4701" extrusionOk="0">
                  <a:moveTo>
                    <a:pt x="3047" y="1"/>
                  </a:moveTo>
                  <a:cubicBezTo>
                    <a:pt x="2334" y="1"/>
                    <a:pt x="1813" y="730"/>
                    <a:pt x="2506" y="2262"/>
                  </a:cubicBezTo>
                  <a:cubicBezTo>
                    <a:pt x="2157" y="2137"/>
                    <a:pt x="1845" y="2083"/>
                    <a:pt x="1573" y="2083"/>
                  </a:cubicBezTo>
                  <a:cubicBezTo>
                    <a:pt x="409" y="2083"/>
                    <a:pt x="1" y="3088"/>
                    <a:pt x="729" y="3871"/>
                  </a:cubicBezTo>
                  <a:cubicBezTo>
                    <a:pt x="1338" y="4560"/>
                    <a:pt x="2718" y="4701"/>
                    <a:pt x="3748" y="4701"/>
                  </a:cubicBezTo>
                  <a:cubicBezTo>
                    <a:pt x="4465" y="4701"/>
                    <a:pt x="5012" y="4632"/>
                    <a:pt x="5012" y="4632"/>
                  </a:cubicBezTo>
                  <a:cubicBezTo>
                    <a:pt x="5012" y="4632"/>
                    <a:pt x="5130" y="1297"/>
                    <a:pt x="3911" y="332"/>
                  </a:cubicBezTo>
                  <a:cubicBezTo>
                    <a:pt x="3635" y="113"/>
                    <a:pt x="3326" y="1"/>
                    <a:pt x="3047" y="1"/>
                  </a:cubicBezTo>
                  <a:close/>
                </a:path>
              </a:pathLst>
            </a:custGeom>
            <a:solidFill>
              <a:schemeClr val="lt2"/>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7" name="Google Shape;2987;p54"/>
            <p:cNvSpPr/>
            <p:nvPr/>
          </p:nvSpPr>
          <p:spPr>
            <a:xfrm>
              <a:off x="5162725" y="3411025"/>
              <a:ext cx="71550" cy="68475"/>
            </a:xfrm>
            <a:custGeom>
              <a:avLst/>
              <a:gdLst/>
              <a:ahLst/>
              <a:cxnLst/>
              <a:rect l="l" t="t" r="r" b="b"/>
              <a:pathLst>
                <a:path w="2862" h="2739" extrusionOk="0">
                  <a:moveTo>
                    <a:pt x="1901" y="1"/>
                  </a:moveTo>
                  <a:cubicBezTo>
                    <a:pt x="1606" y="1"/>
                    <a:pt x="1335" y="303"/>
                    <a:pt x="1355" y="1045"/>
                  </a:cubicBezTo>
                  <a:cubicBezTo>
                    <a:pt x="1078" y="787"/>
                    <a:pt x="817" y="680"/>
                    <a:pt x="605" y="680"/>
                  </a:cubicBezTo>
                  <a:cubicBezTo>
                    <a:pt x="220" y="680"/>
                    <a:pt x="0" y="1032"/>
                    <a:pt x="153" y="1469"/>
                  </a:cubicBezTo>
                  <a:cubicBezTo>
                    <a:pt x="424" y="2264"/>
                    <a:pt x="2117" y="2739"/>
                    <a:pt x="2117" y="2739"/>
                  </a:cubicBezTo>
                  <a:cubicBezTo>
                    <a:pt x="2117" y="2739"/>
                    <a:pt x="2862" y="1130"/>
                    <a:pt x="2455" y="385"/>
                  </a:cubicBezTo>
                  <a:cubicBezTo>
                    <a:pt x="2317" y="144"/>
                    <a:pt x="2104" y="1"/>
                    <a:pt x="1901" y="1"/>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8" name="Google Shape;2988;p54"/>
            <p:cNvSpPr/>
            <p:nvPr/>
          </p:nvSpPr>
          <p:spPr>
            <a:xfrm>
              <a:off x="6469775" y="3630825"/>
              <a:ext cx="72325" cy="64975"/>
            </a:xfrm>
            <a:custGeom>
              <a:avLst/>
              <a:gdLst/>
              <a:ahLst/>
              <a:cxnLst/>
              <a:rect l="l" t="t" r="r" b="b"/>
              <a:pathLst>
                <a:path w="2893" h="2599" extrusionOk="0">
                  <a:moveTo>
                    <a:pt x="1018" y="0"/>
                  </a:moveTo>
                  <a:cubicBezTo>
                    <a:pt x="857" y="0"/>
                    <a:pt x="685" y="80"/>
                    <a:pt x="542" y="245"/>
                  </a:cubicBezTo>
                  <a:cubicBezTo>
                    <a:pt x="0" y="888"/>
                    <a:pt x="440" y="2598"/>
                    <a:pt x="440" y="2598"/>
                  </a:cubicBezTo>
                  <a:cubicBezTo>
                    <a:pt x="440" y="2598"/>
                    <a:pt x="2218" y="2429"/>
                    <a:pt x="2641" y="1701"/>
                  </a:cubicBezTo>
                  <a:cubicBezTo>
                    <a:pt x="2893" y="1282"/>
                    <a:pt x="2755" y="812"/>
                    <a:pt x="2281" y="812"/>
                  </a:cubicBezTo>
                  <a:cubicBezTo>
                    <a:pt x="2085" y="812"/>
                    <a:pt x="1831" y="893"/>
                    <a:pt x="1524" y="1091"/>
                  </a:cubicBezTo>
                  <a:cubicBezTo>
                    <a:pt x="1675" y="382"/>
                    <a:pt x="1371" y="0"/>
                    <a:pt x="1018" y="0"/>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2989" name="Google Shape;2989;p54"/>
            <p:cNvSpPr/>
            <p:nvPr/>
          </p:nvSpPr>
          <p:spPr>
            <a:xfrm>
              <a:off x="6161200" y="3432875"/>
              <a:ext cx="89200" cy="85150"/>
            </a:xfrm>
            <a:custGeom>
              <a:avLst/>
              <a:gdLst/>
              <a:ahLst/>
              <a:cxnLst/>
              <a:rect l="l" t="t" r="r" b="b"/>
              <a:pathLst>
                <a:path w="3568" h="3406" extrusionOk="0">
                  <a:moveTo>
                    <a:pt x="923" y="0"/>
                  </a:moveTo>
                  <a:cubicBezTo>
                    <a:pt x="621" y="0"/>
                    <a:pt x="348" y="226"/>
                    <a:pt x="255" y="629"/>
                  </a:cubicBezTo>
                  <a:cubicBezTo>
                    <a:pt x="1" y="1695"/>
                    <a:pt x="1474" y="3405"/>
                    <a:pt x="1474" y="3405"/>
                  </a:cubicBezTo>
                  <a:cubicBezTo>
                    <a:pt x="1474" y="3405"/>
                    <a:pt x="3438" y="2169"/>
                    <a:pt x="3539" y="1103"/>
                  </a:cubicBezTo>
                  <a:cubicBezTo>
                    <a:pt x="3568" y="594"/>
                    <a:pt x="3303" y="189"/>
                    <a:pt x="2911" y="189"/>
                  </a:cubicBezTo>
                  <a:cubicBezTo>
                    <a:pt x="2611" y="189"/>
                    <a:pt x="2237" y="426"/>
                    <a:pt x="1863" y="1035"/>
                  </a:cubicBezTo>
                  <a:cubicBezTo>
                    <a:pt x="1679" y="318"/>
                    <a:pt x="1281" y="0"/>
                    <a:pt x="923" y="0"/>
                  </a:cubicBezTo>
                  <a:close/>
                </a:path>
              </a:pathLst>
            </a:custGeom>
            <a:solidFill>
              <a:schemeClr val="accen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grpSp>
      <p:grpSp>
        <p:nvGrpSpPr>
          <p:cNvPr id="2999" name="Google Shape;2999;p54"/>
          <p:cNvGrpSpPr/>
          <p:nvPr/>
        </p:nvGrpSpPr>
        <p:grpSpPr>
          <a:xfrm>
            <a:off x="13132744" y="2386180"/>
            <a:ext cx="175577" cy="189595"/>
            <a:chOff x="5977101" y="3004938"/>
            <a:chExt cx="227235" cy="246270"/>
          </a:xfrm>
        </p:grpSpPr>
        <p:sp>
          <p:nvSpPr>
            <p:cNvPr id="3000" name="Google Shape;3000;p54"/>
            <p:cNvSpPr/>
            <p:nvPr/>
          </p:nvSpPr>
          <p:spPr>
            <a:xfrm>
              <a:off x="6079653" y="3004938"/>
              <a:ext cx="91530" cy="93195"/>
            </a:xfrm>
            <a:custGeom>
              <a:avLst/>
              <a:gdLst/>
              <a:ahLst/>
              <a:cxnLst/>
              <a:rect l="l" t="t" r="r" b="b"/>
              <a:pathLst>
                <a:path w="1154" h="1175" extrusionOk="0">
                  <a:moveTo>
                    <a:pt x="597" y="1"/>
                  </a:moveTo>
                  <a:cubicBezTo>
                    <a:pt x="298" y="21"/>
                    <a:pt x="0" y="299"/>
                    <a:pt x="0" y="578"/>
                  </a:cubicBezTo>
                  <a:cubicBezTo>
                    <a:pt x="0" y="936"/>
                    <a:pt x="239" y="1175"/>
                    <a:pt x="617" y="1175"/>
                  </a:cubicBezTo>
                  <a:cubicBezTo>
                    <a:pt x="955" y="1175"/>
                    <a:pt x="1154" y="936"/>
                    <a:pt x="1154" y="598"/>
                  </a:cubicBezTo>
                  <a:cubicBezTo>
                    <a:pt x="1154" y="240"/>
                    <a:pt x="895" y="1"/>
                    <a:pt x="597" y="1"/>
                  </a:cubicBezTo>
                  <a:close/>
                </a:path>
              </a:pathLst>
            </a:custGeom>
            <a:solidFill>
              <a:schemeClr val="l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3001" name="Google Shape;3001;p54"/>
            <p:cNvSpPr/>
            <p:nvPr/>
          </p:nvSpPr>
          <p:spPr>
            <a:xfrm>
              <a:off x="5977101" y="3124780"/>
              <a:ext cx="94702" cy="88516"/>
            </a:xfrm>
            <a:custGeom>
              <a:avLst/>
              <a:gdLst/>
              <a:ahLst/>
              <a:cxnLst/>
              <a:rect l="l" t="t" r="r" b="b"/>
              <a:pathLst>
                <a:path w="1194" h="1116" extrusionOk="0">
                  <a:moveTo>
                    <a:pt x="781" y="1"/>
                  </a:moveTo>
                  <a:cubicBezTo>
                    <a:pt x="430" y="1"/>
                    <a:pt x="20" y="290"/>
                    <a:pt x="20" y="579"/>
                  </a:cubicBezTo>
                  <a:cubicBezTo>
                    <a:pt x="0" y="877"/>
                    <a:pt x="259" y="1116"/>
                    <a:pt x="557" y="1116"/>
                  </a:cubicBezTo>
                  <a:cubicBezTo>
                    <a:pt x="895" y="1116"/>
                    <a:pt x="1174" y="817"/>
                    <a:pt x="1194" y="420"/>
                  </a:cubicBezTo>
                  <a:cubicBezTo>
                    <a:pt x="1194" y="201"/>
                    <a:pt x="1094" y="22"/>
                    <a:pt x="816" y="2"/>
                  </a:cubicBezTo>
                  <a:cubicBezTo>
                    <a:pt x="804" y="1"/>
                    <a:pt x="793" y="1"/>
                    <a:pt x="781" y="1"/>
                  </a:cubicBezTo>
                  <a:close/>
                </a:path>
              </a:pathLst>
            </a:custGeom>
            <a:solidFill>
              <a:schemeClr val="l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sp>
          <p:nvSpPr>
            <p:cNvPr id="3002" name="Google Shape;3002;p54"/>
            <p:cNvSpPr/>
            <p:nvPr/>
          </p:nvSpPr>
          <p:spPr>
            <a:xfrm>
              <a:off x="6115900" y="3161185"/>
              <a:ext cx="88436" cy="90023"/>
            </a:xfrm>
            <a:custGeom>
              <a:avLst/>
              <a:gdLst/>
              <a:ahLst/>
              <a:cxnLst/>
              <a:rect l="l" t="t" r="r" b="b"/>
              <a:pathLst>
                <a:path w="1115" h="1135" extrusionOk="0">
                  <a:moveTo>
                    <a:pt x="637" y="0"/>
                  </a:moveTo>
                  <a:cubicBezTo>
                    <a:pt x="339" y="20"/>
                    <a:pt x="1" y="358"/>
                    <a:pt x="1" y="657"/>
                  </a:cubicBezTo>
                  <a:cubicBezTo>
                    <a:pt x="1" y="836"/>
                    <a:pt x="299" y="1134"/>
                    <a:pt x="498" y="1134"/>
                  </a:cubicBezTo>
                  <a:cubicBezTo>
                    <a:pt x="816" y="1114"/>
                    <a:pt x="1115" y="756"/>
                    <a:pt x="1115" y="418"/>
                  </a:cubicBezTo>
                  <a:cubicBezTo>
                    <a:pt x="1115" y="199"/>
                    <a:pt x="856" y="0"/>
                    <a:pt x="637" y="0"/>
                  </a:cubicBezTo>
                  <a:close/>
                </a:path>
              </a:pathLst>
            </a:custGeom>
            <a:solidFill>
              <a:schemeClr val="lt1"/>
            </a:solidFill>
            <a:ln>
              <a:noFill/>
            </a:ln>
          </p:spPr>
          <p:txBody>
            <a:bodyPr spcFirstLastPara="1" wrap="square" lIns="121900" tIns="121900" rIns="121900" bIns="121900" anchor="ctr" anchorCtr="0">
              <a:noAutofit/>
            </a:bodyPr>
            <a:lstStyle/>
            <a:p>
              <a:pPr eaLnBrk="1" fontAlgn="auto" hangingPunct="1">
                <a:spcBef>
                  <a:spcPts val="0"/>
                </a:spcBef>
                <a:spcAft>
                  <a:spcPts val="0"/>
                </a:spcAft>
                <a:buClr>
                  <a:srgbClr val="000000"/>
                </a:buClr>
              </a:pPr>
              <a:endParaRPr sz="1867" kern="0">
                <a:solidFill>
                  <a:srgbClr val="000000"/>
                </a:solidFill>
                <a:latin typeface="Arial"/>
                <a:cs typeface="Arial"/>
                <a:sym typeface="Arial"/>
              </a:endParaRPr>
            </a:p>
          </p:txBody>
        </p:sp>
      </p:grpSp>
      <p:sp>
        <p:nvSpPr>
          <p:cNvPr id="3" name="Title 2">
            <a:extLst>
              <a:ext uri="{FF2B5EF4-FFF2-40B4-BE49-F238E27FC236}">
                <a16:creationId xmlns="" xmlns:a16="http://schemas.microsoft.com/office/drawing/2014/main" id="{5B3880F4-978F-42CF-BE58-FB9A99382F96}"/>
              </a:ext>
            </a:extLst>
          </p:cNvPr>
          <p:cNvSpPr>
            <a:spLocks noGrp="1"/>
          </p:cNvSpPr>
          <p:nvPr>
            <p:ph type="title"/>
          </p:nvPr>
        </p:nvSpPr>
        <p:spPr/>
        <p:txBody>
          <a:bodyPr/>
          <a:lstStyle/>
          <a:p>
            <a:endParaRPr lang="en-US"/>
          </a:p>
        </p:txBody>
      </p:sp>
      <p:sp>
        <p:nvSpPr>
          <p:cNvPr id="198" name="Rounded Rectangle 14">
            <a:extLst>
              <a:ext uri="{FF2B5EF4-FFF2-40B4-BE49-F238E27FC236}">
                <a16:creationId xmlns="" xmlns:a16="http://schemas.microsoft.com/office/drawing/2014/main" id="{440BD0EC-CF76-4941-9B2D-0501082D2155}"/>
              </a:ext>
            </a:extLst>
          </p:cNvPr>
          <p:cNvSpPr/>
          <p:nvPr/>
        </p:nvSpPr>
        <p:spPr>
          <a:xfrm>
            <a:off x="4715445" y="1064741"/>
            <a:ext cx="5886451" cy="3294127"/>
          </a:xfrm>
          <a:prstGeom prst="roundRect">
            <a:avLst/>
          </a:prstGeom>
          <a:solidFill>
            <a:schemeClr val="lt1">
              <a:alpha val="82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eaLnBrk="1" fontAlgn="auto" hangingPunct="1">
              <a:spcBef>
                <a:spcPts val="0"/>
              </a:spcBef>
              <a:spcAft>
                <a:spcPts val="0"/>
              </a:spcAft>
              <a:buClr>
                <a:srgbClr val="000000"/>
              </a:buClr>
            </a:pPr>
            <a:endParaRPr lang="zh-CN" altLang="en-US" sz="3600" kern="0" dirty="0">
              <a:solidFill>
                <a:srgbClr val="C00000"/>
              </a:solidFill>
              <a:latin typeface="Calibri" panose="020F0502020204030204" pitchFamily="34" charset="0"/>
              <a:ea typeface="仓耳今楷05-6763 W05" panose="02020400000000000000" pitchFamily="18" charset="-122"/>
              <a:cs typeface="Calibri" panose="020F0502020204030204" pitchFamily="34" charset="0"/>
              <a:sym typeface="Arial"/>
            </a:endParaRPr>
          </a:p>
        </p:txBody>
      </p:sp>
      <p:pic>
        <p:nvPicPr>
          <p:cNvPr id="199" name="Picture 198">
            <a:extLst>
              <a:ext uri="{FF2B5EF4-FFF2-40B4-BE49-F238E27FC236}">
                <a16:creationId xmlns="" xmlns:a16="http://schemas.microsoft.com/office/drawing/2014/main" id="{3EF785B3-A0FE-4291-9D27-99DBDB0F4B8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126" t="3088" r="19812" b="18394"/>
          <a:stretch/>
        </p:blipFill>
        <p:spPr>
          <a:xfrm>
            <a:off x="4608698" y="1627670"/>
            <a:ext cx="5993199" cy="2168271"/>
          </a:xfrm>
          <a:prstGeom prst="rect">
            <a:avLst/>
          </a:prstGeom>
        </p:spPr>
      </p:pic>
    </p:spTree>
    <p:extLst>
      <p:ext uri="{BB962C8B-B14F-4D97-AF65-F5344CB8AC3E}">
        <p14:creationId xmlns:p14="http://schemas.microsoft.com/office/powerpoint/2010/main" val="34669360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98"/>
                                        </p:tgtEl>
                                        <p:attrNameLst>
                                          <p:attrName>style.visibility</p:attrName>
                                        </p:attrNameLst>
                                      </p:cBhvr>
                                      <p:to>
                                        <p:strVal val="visible"/>
                                      </p:to>
                                    </p:set>
                                    <p:anim calcmode="lin" valueType="num">
                                      <p:cBhvr>
                                        <p:cTn id="7" dur="1500" fill="hold"/>
                                        <p:tgtEl>
                                          <p:spTgt spid="198"/>
                                        </p:tgtEl>
                                        <p:attrNameLst>
                                          <p:attrName>ppt_w</p:attrName>
                                        </p:attrNameLst>
                                      </p:cBhvr>
                                      <p:tavLst>
                                        <p:tav tm="0">
                                          <p:val>
                                            <p:fltVal val="0"/>
                                          </p:val>
                                        </p:tav>
                                        <p:tav tm="100000">
                                          <p:val>
                                            <p:strVal val="#ppt_w"/>
                                          </p:val>
                                        </p:tav>
                                      </p:tavLst>
                                    </p:anim>
                                    <p:anim calcmode="lin" valueType="num">
                                      <p:cBhvr>
                                        <p:cTn id="8" dur="1500" fill="hold"/>
                                        <p:tgtEl>
                                          <p:spTgt spid="198"/>
                                        </p:tgtEl>
                                        <p:attrNameLst>
                                          <p:attrName>ppt_h</p:attrName>
                                        </p:attrNameLst>
                                      </p:cBhvr>
                                      <p:tavLst>
                                        <p:tav tm="0">
                                          <p:val>
                                            <p:fltVal val="0"/>
                                          </p:val>
                                        </p:tav>
                                        <p:tav tm="100000">
                                          <p:val>
                                            <p:strVal val="#ppt_h"/>
                                          </p:val>
                                        </p:tav>
                                      </p:tavLst>
                                    </p:anim>
                                    <p:animEffect transition="in" filter="fade">
                                      <p:cBhvr>
                                        <p:cTn id="9" dur="1500"/>
                                        <p:tgtEl>
                                          <p:spTgt spid="198"/>
                                        </p:tgtEl>
                                      </p:cBhvr>
                                    </p:animEffect>
                                  </p:childTnLst>
                                </p:cTn>
                              </p:par>
                              <p:par>
                                <p:cTn id="10" presetID="31" presetClass="entr" presetSubtype="0" fill="hold" nodeType="withEffect">
                                  <p:stCondLst>
                                    <p:cond delay="0"/>
                                  </p:stCondLst>
                                  <p:childTnLst>
                                    <p:set>
                                      <p:cBhvr>
                                        <p:cTn id="11" dur="1" fill="hold">
                                          <p:stCondLst>
                                            <p:cond delay="0"/>
                                          </p:stCondLst>
                                        </p:cTn>
                                        <p:tgtEl>
                                          <p:spTgt spid="199"/>
                                        </p:tgtEl>
                                        <p:attrNameLst>
                                          <p:attrName>style.visibility</p:attrName>
                                        </p:attrNameLst>
                                      </p:cBhvr>
                                      <p:to>
                                        <p:strVal val="visible"/>
                                      </p:to>
                                    </p:set>
                                    <p:anim calcmode="lin" valueType="num">
                                      <p:cBhvr>
                                        <p:cTn id="12" dur="1500" fill="hold"/>
                                        <p:tgtEl>
                                          <p:spTgt spid="199"/>
                                        </p:tgtEl>
                                        <p:attrNameLst>
                                          <p:attrName>ppt_w</p:attrName>
                                        </p:attrNameLst>
                                      </p:cBhvr>
                                      <p:tavLst>
                                        <p:tav tm="0">
                                          <p:val>
                                            <p:fltVal val="0"/>
                                          </p:val>
                                        </p:tav>
                                        <p:tav tm="100000">
                                          <p:val>
                                            <p:strVal val="#ppt_w"/>
                                          </p:val>
                                        </p:tav>
                                      </p:tavLst>
                                    </p:anim>
                                    <p:anim calcmode="lin" valueType="num">
                                      <p:cBhvr>
                                        <p:cTn id="13" dur="1500" fill="hold"/>
                                        <p:tgtEl>
                                          <p:spTgt spid="199"/>
                                        </p:tgtEl>
                                        <p:attrNameLst>
                                          <p:attrName>ppt_h</p:attrName>
                                        </p:attrNameLst>
                                      </p:cBhvr>
                                      <p:tavLst>
                                        <p:tav tm="0">
                                          <p:val>
                                            <p:fltVal val="0"/>
                                          </p:val>
                                        </p:tav>
                                        <p:tav tm="100000">
                                          <p:val>
                                            <p:strVal val="#ppt_h"/>
                                          </p:val>
                                        </p:tav>
                                      </p:tavLst>
                                    </p:anim>
                                    <p:anim calcmode="lin" valueType="num">
                                      <p:cBhvr>
                                        <p:cTn id="14" dur="1500" fill="hold"/>
                                        <p:tgtEl>
                                          <p:spTgt spid="199"/>
                                        </p:tgtEl>
                                        <p:attrNameLst>
                                          <p:attrName>style.rotation</p:attrName>
                                        </p:attrNameLst>
                                      </p:cBhvr>
                                      <p:tavLst>
                                        <p:tav tm="0">
                                          <p:val>
                                            <p:fltVal val="90"/>
                                          </p:val>
                                        </p:tav>
                                        <p:tav tm="100000">
                                          <p:val>
                                            <p:fltVal val="0"/>
                                          </p:val>
                                        </p:tav>
                                      </p:tavLst>
                                    </p:anim>
                                    <p:animEffect transition="in" filter="fade">
                                      <p:cBhvr>
                                        <p:cTn id="15" dur="1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0669" y="85725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1" y="1263253"/>
            <a:ext cx="6606779" cy="1451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297104" y="2853225"/>
            <a:ext cx="3631122" cy="1338828"/>
          </a:xfrm>
          <a:prstGeom prst="rect">
            <a:avLst/>
          </a:prstGeom>
          <a:noFill/>
        </p:spPr>
        <p:txBody>
          <a:bodyPr wrap="none">
            <a:spAutoFit/>
          </a:bodyPr>
          <a:lstStyle/>
          <a:p>
            <a:pPr algn="ctr">
              <a:defRPr/>
            </a:pPr>
            <a:r>
              <a:rPr lang="vi-VN" altLang="zh-CN" sz="4500" b="1" dirty="0">
                <a:solidFill>
                  <a:srgbClr val="FF0000"/>
                </a:solidFill>
                <a:latin typeface="Times New Roman" panose="02020603050405020304" pitchFamily="18" charset="0"/>
                <a:ea typeface="Microsoft YaHei" panose="020B0503020204020204" pitchFamily="34" charset="-122"/>
              </a:rPr>
              <a:t>KHỞI ĐỘNG</a:t>
            </a:r>
            <a:endParaRPr lang="zh-CN" altLang="en-US" sz="4500" b="1" dirty="0">
              <a:solidFill>
                <a:srgbClr val="FF0000"/>
              </a:solidFill>
              <a:latin typeface="Times New Roman" panose="02020603050405020304" pitchFamily="18" charset="0"/>
              <a:ea typeface="Microsoft YaHei" panose="020B0503020204020204" pitchFamily="34" charset="-122"/>
            </a:endParaRPr>
          </a:p>
          <a:p>
            <a:pPr algn="ctr">
              <a:defRPr/>
            </a:pPr>
            <a:endParaRPr lang="zh-CN" altLang="en-US" sz="3600" dirty="0">
              <a:ln w="9525">
                <a:noFill/>
              </a:ln>
              <a:solidFill>
                <a:schemeClr val="accent1"/>
              </a:solidFill>
              <a:effectLst>
                <a:outerShdw blurRad="50800" dist="38100" dir="5400000" algn="t" rotWithShape="0">
                  <a:prstClr val="black">
                    <a:alpha val="40000"/>
                  </a:prstClr>
                </a:outerShdw>
              </a:effectLst>
              <a:ea typeface="方正卡通简体" pitchFamily="65" charset="-122"/>
            </a:endParaRPr>
          </a:p>
        </p:txBody>
      </p:sp>
      <p:pic>
        <p:nvPicPr>
          <p:cNvPr id="9" name="Picture 158"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4179" y="4344592"/>
            <a:ext cx="5048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9" descr="1000401543874607298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1401862" flipH="1">
            <a:off x="12420600" y="5300664"/>
            <a:ext cx="991791" cy="992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0"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3412391" y="32004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32673"/>
            <a:ext cx="958454"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58868"/>
            <a:ext cx="958454" cy="102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558925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8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2000" fill="hold"/>
                                        <p:tgtEl>
                                          <p:spTgt spid="12"/>
                                        </p:tgtEl>
                                        <p:attrNameLst>
                                          <p:attrName>ppt_w</p:attrName>
                                        </p:attrNameLst>
                                      </p:cBhvr>
                                      <p:tavLst>
                                        <p:tav tm="0">
                                          <p:val>
                                            <p:strVal val="4/3*#ppt_w"/>
                                          </p:val>
                                        </p:tav>
                                        <p:tav tm="100000">
                                          <p:val>
                                            <p:strVal val="#ppt_w"/>
                                          </p:val>
                                        </p:tav>
                                      </p:tavLst>
                                    </p:anim>
                                    <p:anim calcmode="lin" valueType="num">
                                      <p:cBhvr>
                                        <p:cTn id="8" dur="2000" fill="hold"/>
                                        <p:tgtEl>
                                          <p:spTgt spid="12"/>
                                        </p:tgtEl>
                                        <p:attrNameLst>
                                          <p:attrName>ppt_h</p:attrName>
                                        </p:attrNameLst>
                                      </p:cBhvr>
                                      <p:tavLst>
                                        <p:tav tm="0">
                                          <p:val>
                                            <p:strVal val="4/3*#ppt_h"/>
                                          </p:val>
                                        </p:tav>
                                        <p:tav tm="100000">
                                          <p:val>
                                            <p:strVal val="#ppt_h"/>
                                          </p:val>
                                        </p:tav>
                                      </p:tavLst>
                                    </p:anim>
                                  </p:childTnLst>
                                </p:cTn>
                              </p:par>
                              <p:par>
                                <p:cTn id="9" presetID="10"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2000"/>
                                        <p:tgtEl>
                                          <p:spTgt spid="12"/>
                                        </p:tgtEl>
                                      </p:cBhvr>
                                    </p:animEffect>
                                  </p:childTnLst>
                                </p:cTn>
                              </p:par>
                              <p:par>
                                <p:cTn id="12" presetID="53" presetClass="entr" presetSubtype="528" fill="hold" nodeType="withEffect">
                                  <p:stCondLst>
                                    <p:cond delay="1400"/>
                                  </p:stCondLst>
                                  <p:childTnLst>
                                    <p:set>
                                      <p:cBhvr>
                                        <p:cTn id="13" dur="1" fill="hold">
                                          <p:stCondLst>
                                            <p:cond delay="0"/>
                                          </p:stCondLst>
                                        </p:cTn>
                                        <p:tgtEl>
                                          <p:spTgt spid="5"/>
                                        </p:tgtEl>
                                        <p:attrNameLst>
                                          <p:attrName>style.visibility</p:attrName>
                                        </p:attrNameLst>
                                      </p:cBhvr>
                                      <p:to>
                                        <p:strVal val="visible"/>
                                      </p:to>
                                    </p:set>
                                    <p:anim calcmode="lin" valueType="num">
                                      <p:cBhvr>
                                        <p:cTn id="14" dur="1500" fill="hold"/>
                                        <p:tgtEl>
                                          <p:spTgt spid="5"/>
                                        </p:tgtEl>
                                        <p:attrNameLst>
                                          <p:attrName>ppt_w</p:attrName>
                                        </p:attrNameLst>
                                      </p:cBhvr>
                                      <p:tavLst>
                                        <p:tav tm="0">
                                          <p:val>
                                            <p:fltVal val="0"/>
                                          </p:val>
                                        </p:tav>
                                        <p:tav tm="100000">
                                          <p:val>
                                            <p:strVal val="#ppt_w"/>
                                          </p:val>
                                        </p:tav>
                                      </p:tavLst>
                                    </p:anim>
                                    <p:anim calcmode="lin" valueType="num">
                                      <p:cBhvr>
                                        <p:cTn id="15" dur="1500" fill="hold"/>
                                        <p:tgtEl>
                                          <p:spTgt spid="5"/>
                                        </p:tgtEl>
                                        <p:attrNameLst>
                                          <p:attrName>ppt_h</p:attrName>
                                        </p:attrNameLst>
                                      </p:cBhvr>
                                      <p:tavLst>
                                        <p:tav tm="0">
                                          <p:val>
                                            <p:fltVal val="0"/>
                                          </p:val>
                                        </p:tav>
                                        <p:tav tm="100000">
                                          <p:val>
                                            <p:strVal val="#ppt_h"/>
                                          </p:val>
                                        </p:tav>
                                      </p:tavLst>
                                    </p:anim>
                                    <p:animEffect transition="in" filter="fade">
                                      <p:cBhvr>
                                        <p:cTn id="16" dur="1500"/>
                                        <p:tgtEl>
                                          <p:spTgt spid="5"/>
                                        </p:tgtEl>
                                      </p:cBhvr>
                                    </p:animEffect>
                                    <p:anim calcmode="lin" valueType="num">
                                      <p:cBhvr>
                                        <p:cTn id="17" dur="1500" fill="hold"/>
                                        <p:tgtEl>
                                          <p:spTgt spid="5"/>
                                        </p:tgtEl>
                                        <p:attrNameLst>
                                          <p:attrName>ppt_x</p:attrName>
                                        </p:attrNameLst>
                                      </p:cBhvr>
                                      <p:tavLst>
                                        <p:tav tm="0">
                                          <p:val>
                                            <p:fltVal val="0.5"/>
                                          </p:val>
                                        </p:tav>
                                        <p:tav tm="100000">
                                          <p:val>
                                            <p:strVal val="#ppt_x"/>
                                          </p:val>
                                        </p:tav>
                                      </p:tavLst>
                                    </p:anim>
                                    <p:anim calcmode="lin" valueType="num">
                                      <p:cBhvr>
                                        <p:cTn id="18" dur="1500" fill="hold"/>
                                        <p:tgtEl>
                                          <p:spTgt spid="5"/>
                                        </p:tgtEl>
                                        <p:attrNameLst>
                                          <p:attrName>ppt_y</p:attrName>
                                        </p:attrNameLst>
                                      </p:cBhvr>
                                      <p:tavLst>
                                        <p:tav tm="0">
                                          <p:val>
                                            <p:fltVal val="0.5"/>
                                          </p:val>
                                        </p:tav>
                                        <p:tav tm="100000">
                                          <p:val>
                                            <p:strVal val="#ppt_y"/>
                                          </p:val>
                                        </p:tav>
                                      </p:tavLst>
                                    </p:anim>
                                  </p:childTnLst>
                                </p:cTn>
                              </p:par>
                              <p:par>
                                <p:cTn id="19" presetID="0" presetClass="path" presetSubtype="0" accel="50000" decel="50000" fill="hold" nodeType="withEffect">
                                  <p:stCondLst>
                                    <p:cond delay="0"/>
                                  </p:stCondLst>
                                  <p:childTnLst>
                                    <p:animMotion origin="layout" path="M 1.94444E-6 -4.93827E-7 C 0.04479 -0.0216 0.08246 -0.08704 0.13055 -0.10772 C 0.17951 -0.12778 0.22535 -0.12562 0.29219 -0.12346 C 0.35937 -0.1213 0.45139 -0.08611 0.53246 -0.09506 C 0.61389 -0.10401 0.71076 -0.12685 0.77899 -0.17716 C 0.84722 -0.22747 0.89253 -0.29475 0.94219 -0.3963 C 0.99184 -0.49784 1.04861 -0.70525 1.07656 -0.78642 " pathEditMode="relative" rAng="0" ptsTypes="aaaaaaa">
                                      <p:cBhvr>
                                        <p:cTn id="20" dur="4500" fill="hold"/>
                                        <p:tgtEl>
                                          <p:spTgt spid="9"/>
                                        </p:tgtEl>
                                        <p:attrNameLst>
                                          <p:attrName>ppt_x</p:attrName>
                                          <p:attrName>ppt_y</p:attrName>
                                        </p:attrNameLst>
                                      </p:cBhvr>
                                      <p:rCtr x="53819" y="-39321"/>
                                    </p:animMotion>
                                  </p:childTnLst>
                                </p:cTn>
                              </p:par>
                              <p:par>
                                <p:cTn id="21" presetID="0" presetClass="path" presetSubtype="0" accel="50000" decel="50000" fill="hold" nodeType="withEffect">
                                  <p:stCondLst>
                                    <p:cond delay="750"/>
                                  </p:stCondLst>
                                  <p:childTnLst>
                                    <p:animMotion origin="layout" path="M -0.00017 2.59259E-6 C -0.02673 -0.01605 -0.10139 -0.0784 -0.15885 -0.0963 C -0.21632 -0.1142 -0.27083 -0.10926 -0.34375 -0.10741 C -0.41684 -0.10556 -0.51319 -0.11389 -0.59635 -0.08519 C -0.67934 -0.05648 -0.73211 0.04074 -0.84323 0.06543 C -0.95434 0.09012 -1.17534 0.06358 -1.26267 0.06296 " pathEditMode="relative" rAng="0" ptsTypes="aaaaaa">
                                      <p:cBhvr>
                                        <p:cTn id="22" dur="4900" fill="hold"/>
                                        <p:tgtEl>
                                          <p:spTgt spid="11"/>
                                        </p:tgtEl>
                                        <p:attrNameLst>
                                          <p:attrName>ppt_x</p:attrName>
                                          <p:attrName>ppt_y</p:attrName>
                                        </p:attrNameLst>
                                      </p:cBhvr>
                                      <p:rCtr x="-63125" y="-1204"/>
                                    </p:animMotion>
                                  </p:childTnLst>
                                </p:cTn>
                              </p:par>
                              <p:par>
                                <p:cTn id="23" presetID="0" presetClass="path" presetSubtype="0" accel="50000" decel="50000" fill="hold" nodeType="withEffect">
                                  <p:stCondLst>
                                    <p:cond delay="2250"/>
                                  </p:stCondLst>
                                  <p:childTnLst>
                                    <p:animMotion origin="layout" path="M 3.33333E-6 4.81481E-6 C -0.02066 -0.00093 -0.08525 -0.00031 -0.12361 -0.00463 C -0.16198 -0.00896 -0.16268 0.02283 -0.23073 -0.02624 C -0.29879 -0.07531 -0.4375 -0.19538 -0.53229 -0.29908 C -0.62726 -0.40278 -0.72934 -0.52717 -0.80104 -0.64908 C -0.87275 -0.77099 -0.92882 -0.95124 -0.9625 -1.03056 " pathEditMode="relative" rAng="0" ptsTypes="aaaaaa">
                                      <p:cBhvr>
                                        <p:cTn id="24" dur="5000" fill="hold"/>
                                        <p:tgtEl>
                                          <p:spTgt spid="10"/>
                                        </p:tgtEl>
                                        <p:attrNameLst>
                                          <p:attrName>ppt_x</p:attrName>
                                          <p:attrName>ppt_y</p:attrName>
                                        </p:attrNameLst>
                                      </p:cBhvr>
                                      <p:rCtr x="-48125" y="-50401"/>
                                    </p:animMotion>
                                  </p:childTnLst>
                                </p:cTn>
                              </p:par>
                              <p:par>
                                <p:cTn id="25" presetID="23" presetClass="entr" presetSubtype="36" fill="hold" nodeType="withEffect">
                                  <p:stCondLst>
                                    <p:cond delay="4700"/>
                                  </p:stCondLst>
                                  <p:iterate type="lt">
                                    <p:tmPct val="10000"/>
                                  </p:iterate>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strVal val="(6*min(max(#ppt_w*#ppt_h,.3),1)-7.4)/-.7*#ppt_w"/>
                                          </p:val>
                                        </p:tav>
                                        <p:tav tm="100000">
                                          <p:val>
                                            <p:strVal val="#ppt_w"/>
                                          </p:val>
                                        </p:tav>
                                      </p:tavLst>
                                    </p:anim>
                                    <p:anim calcmode="lin" valueType="num">
                                      <p:cBhvr>
                                        <p:cTn id="28" dur="500" fill="hold"/>
                                        <p:tgtEl>
                                          <p:spTgt spid="7"/>
                                        </p:tgtEl>
                                        <p:attrNameLst>
                                          <p:attrName>ppt_h</p:attrName>
                                        </p:attrNameLst>
                                      </p:cBhvr>
                                      <p:tavLst>
                                        <p:tav tm="0">
                                          <p:val>
                                            <p:strVal val="(6*min(max(#ppt_w*#ppt_h,.3),1)-7.4)/-.7*#ppt_h"/>
                                          </p:val>
                                        </p:tav>
                                        <p:tav tm="100000">
                                          <p:val>
                                            <p:strVal val="#ppt_h"/>
                                          </p:val>
                                        </p:tav>
                                      </p:tavLst>
                                    </p:anim>
                                    <p:anim calcmode="lin" valueType="num">
                                      <p:cBhvr>
                                        <p:cTn id="29" dur="500" fill="hold"/>
                                        <p:tgtEl>
                                          <p:spTgt spid="7"/>
                                        </p:tgtEl>
                                        <p:attrNameLst>
                                          <p:attrName>ppt_x</p:attrName>
                                        </p:attrNameLst>
                                      </p:cBhvr>
                                      <p:tavLst>
                                        <p:tav tm="0">
                                          <p:val>
                                            <p:fltVal val="0.5"/>
                                          </p:val>
                                        </p:tav>
                                        <p:tav tm="100000">
                                          <p:val>
                                            <p:strVal val="#ppt_x"/>
                                          </p:val>
                                        </p:tav>
                                      </p:tavLst>
                                    </p:anim>
                                    <p:anim calcmode="lin" valueType="num">
                                      <p:cBhvr>
                                        <p:cTn id="30" dur="500" fill="hold"/>
                                        <p:tgtEl>
                                          <p:spTgt spid="7"/>
                                        </p:tgtEl>
                                        <p:attrNameLst>
                                          <p:attrName>ppt_y</p:attrName>
                                        </p:attrNameLst>
                                      </p:cBhvr>
                                      <p:tavLst>
                                        <p:tav tm="0">
                                          <p:val>
                                            <p:strVal val="1+(6*min(max(#ppt_w*#ppt_h,.3),1)-7.4)/-.7*#ppt_h/2"/>
                                          </p:val>
                                        </p:tav>
                                        <p:tav tm="100000">
                                          <p:val>
                                            <p:strVal val="#ppt_y"/>
                                          </p:val>
                                        </p:tav>
                                      </p:tavLst>
                                    </p:anim>
                                  </p:childTnLst>
                                </p:cTn>
                              </p:par>
                              <p:par>
                                <p:cTn id="31" presetID="42" presetClass="entr" presetSubtype="0" fill="hold" nodeType="withEffect">
                                  <p:stCondLst>
                                    <p:cond delay="880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par>
                                <p:cTn id="36" presetID="0" presetClass="path" presetSubtype="0" accel="50000" decel="50000" fill="hold" nodeType="withEffect">
                                  <p:stCondLst>
                                    <p:cond delay="9800"/>
                                  </p:stCondLst>
                                  <p:childTnLst>
                                    <p:animMotion origin="layout" path="M -8.33333E-7 -4.19753E-6 C 0.0191 -0.00092 0.03837 0.00154 0.05729 -0.0037 C 0.0599 -0.00432 0.06198 -0.00833 0.06459 -0.00926 C 0.07118 -0.01142 0.07778 -0.01173 0.08438 -0.01296 C 0.10538 -0.02222 0.1257 -0.03518 0.14688 -0.04259 C 0.15452 -0.04846 0.16163 -0.05185 0.16875 -0.05926 C 0.17222 -0.06296 0.17917 -0.07037 0.17917 -0.07037 C 0.18195 -0.10895 0.18941 -0.11636 0.20417 -0.14259 C 0.21702 -0.16543 0.23212 -0.18271 0.24584 -0.2037 C 0.25278 -0.21451 0.26163 -0.22099 0.26875 -0.23148 C 0.27934 -0.24722 0.29358 -0.26204 0.30729 -0.26667 C 0.32031 -0.28055 0.33386 -0.29413 0.34792 -0.3037 C 0.35382 -0.30802 0.35643 -0.31265 0.3625 -0.31512 C 0.38212 -0.33858 0.40886 -0.35988 0.43229 -0.36667 C 0.4382 -0.37222 0.4434 -0.37438 0.45 -0.37623 C 0.46788 -0.38796 0.4875 -0.3963 0.50625 -0.40185 C 0.51997 -0.4142 0.53594 -0.41759 0.55104 -0.42253 C 0.56077 -0.43086 0.57205 -0.43333 0.58229 -0.44074 C 0.59254 -0.44784 0.60174 -0.46111 0.6125 -0.46481 C 0.62327 -0.47623 0.6408 -0.49815 0.64896 -0.51667 C 0.65399 -0.52809 0.65886 -0.53981 0.66459 -0.55 C 0.66684 -0.56234 0.66389 -0.54907 0.66875 -0.56111 C 0.67379 -0.57376 0.67899 -0.6037 0.68542 -0.61111 C 0.6875 -0.62037 0.6882 -0.62438 0.69271 -0.62963 C 0.69757 -0.65586 0.71511 -0.68518 0.72604 -0.70185 C 0.73195 -0.7108 0.73403 -0.71883 0.74167 -0.72407 C 0.75104 -0.74599 0.73872 -0.72037 0.74896 -0.73333 C 0.75035 -0.73518 0.7507 -0.73858 0.75209 -0.74074 C 0.75486 -0.74537 0.75868 -0.74784 0.76146 -0.75185 C 0.76771 -0.76142 0.77344 -0.77284 0.78021 -0.78148 C 0.78715 -0.79012 0.79011 -0.78951 0.79688 -0.7963 C 0.80278 -0.80216 0.80834 -0.80926 0.81459 -0.81481 C 0.81684 -0.82099 0.82292 -0.83148 0.82292 -0.83148 C 0.82639 -0.85 0.8316 -0.84753 0.83542 -0.86111 " pathEditMode="relative" ptsTypes="fffffffffffffffffffffffffffffffffA">
                                      <p:cBhvr>
                                        <p:cTn id="37" dur="5750" fill="hold"/>
                                        <p:tgtEl>
                                          <p:spTgt spid="13"/>
                                        </p:tgtEl>
                                        <p:attrNameLst>
                                          <p:attrName>ppt_x</p:attrName>
                                          <p:attrName>ppt_y</p:attrName>
                                        </p:attrNameLst>
                                      </p:cBhvr>
                                    </p:animMotion>
                                  </p:childTnLst>
                                </p:cTn>
                              </p:par>
                              <p:par>
                                <p:cTn id="38" presetID="42" presetClass="entr" presetSubtype="0" fill="hold" nodeType="withEffect">
                                  <p:stCondLst>
                                    <p:cond delay="1560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447800" y="304800"/>
            <a:ext cx="8812213" cy="1371600"/>
          </a:xfrm>
          <a:prstGeom prst="rect">
            <a:avLst/>
          </a:prstGeom>
          <a:noFill/>
          <a:ln>
            <a:noFill/>
          </a:ln>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ctr" eaLnBrk="1" hangingPunct="1">
              <a:spcBef>
                <a:spcPct val="0"/>
              </a:spcBef>
              <a:buNone/>
            </a:pPr>
            <a:r>
              <a:rPr lang="en-US" altLang="vi-VN" sz="4000" b="1" dirty="0">
                <a:solidFill>
                  <a:srgbClr val="FF0000"/>
                </a:solidFill>
                <a:latin typeface="Times New Roman" panose="02020603050405020304" pitchFamily="18" charset="0"/>
                <a:cs typeface="Times New Roman" panose="02020603050405020304" pitchFamily="18" charset="0"/>
              </a:rPr>
              <a:t>Em hãy kể tên các dạng toán có lời </a:t>
            </a:r>
            <a:r>
              <a:rPr lang="en-US" altLang="vi-VN" sz="4000" b="1" dirty="0" err="1">
                <a:solidFill>
                  <a:srgbClr val="FF0000"/>
                </a:solidFill>
                <a:latin typeface="Times New Roman" panose="02020603050405020304" pitchFamily="18" charset="0"/>
                <a:cs typeface="Times New Roman" panose="02020603050405020304" pitchFamily="18" charset="0"/>
              </a:rPr>
              <a:t>văn</a:t>
            </a:r>
            <a:r>
              <a:rPr lang="en-US" altLang="vi-VN" sz="4000" b="1" dirty="0">
                <a:solidFill>
                  <a:srgbClr val="FF0000"/>
                </a:solidFill>
                <a:latin typeface="Times New Roman" panose="02020603050405020304" pitchFamily="18" charset="0"/>
                <a:cs typeface="Times New Roman" panose="02020603050405020304" pitchFamily="18" charset="0"/>
              </a:rPr>
              <a:t> </a:t>
            </a:r>
            <a:endParaRPr lang="en-US" altLang="vi-VN" sz="4000" b="1" dirty="0" smtClean="0">
              <a:solidFill>
                <a:srgbClr val="FF0000"/>
              </a:solidFill>
              <a:latin typeface="Times New Roman" panose="02020603050405020304" pitchFamily="18" charset="0"/>
              <a:cs typeface="Times New Roman" panose="02020603050405020304" pitchFamily="18" charset="0"/>
            </a:endParaRPr>
          </a:p>
          <a:p>
            <a:pPr marL="0" lvl="0" indent="0" algn="ctr" eaLnBrk="1" hangingPunct="1">
              <a:spcBef>
                <a:spcPct val="0"/>
              </a:spcBef>
              <a:buNone/>
            </a:pPr>
            <a:r>
              <a:rPr lang="en-US" altLang="vi-VN" sz="4000" b="1" dirty="0" err="1" smtClean="0">
                <a:solidFill>
                  <a:srgbClr val="FF0000"/>
                </a:solidFill>
                <a:latin typeface="Times New Roman" panose="02020603050405020304" pitchFamily="18" charset="0"/>
                <a:cs typeface="Times New Roman" panose="02020603050405020304" pitchFamily="18" charset="0"/>
              </a:rPr>
              <a:t>m</a:t>
            </a:r>
            <a:r>
              <a:rPr lang="en-US" altLang="vi-VN" sz="4000" b="1" dirty="0" err="1" smtClean="0">
                <a:solidFill>
                  <a:srgbClr val="FF0000"/>
                </a:solidFill>
                <a:latin typeface="Times New Roman" panose="02020603050405020304" pitchFamily="18" charset="0"/>
                <a:ea typeface="Times New Roman" panose="02020603050405020304" pitchFamily="18" charset="0"/>
              </a:rPr>
              <a:t>à</a:t>
            </a:r>
            <a:r>
              <a:rPr lang="en-US" altLang="vi-VN" sz="4000" b="1" dirty="0" smtClean="0">
                <a:solidFill>
                  <a:srgbClr val="FF0000"/>
                </a:solidFill>
                <a:latin typeface="Times New Roman" panose="02020603050405020304" pitchFamily="18" charset="0"/>
                <a:cs typeface="Times New Roman" panose="02020603050405020304" pitchFamily="18" charset="0"/>
              </a:rPr>
              <a:t> </a:t>
            </a:r>
            <a:r>
              <a:rPr lang="en-US" altLang="vi-VN" sz="4000" b="1" dirty="0">
                <a:solidFill>
                  <a:srgbClr val="FF0000"/>
                </a:solidFill>
                <a:latin typeface="Times New Roman" panose="02020603050405020304" pitchFamily="18" charset="0"/>
                <a:cs typeface="Times New Roman" panose="02020603050405020304" pitchFamily="18" charset="0"/>
              </a:rPr>
              <a:t>em đã được học.</a:t>
            </a:r>
            <a:endParaRPr lang="en-US" altLang="vi-VN" sz="4000" b="1" dirty="0">
              <a:solidFill>
                <a:srgbClr val="FF0000"/>
              </a:solidFill>
              <a:latin typeface="Times New Roman" panose="02020603050405020304" pitchFamily="18" charset="0"/>
              <a:ea typeface="Times New Roman" panose="02020603050405020304" pitchFamily="18" charset="0"/>
            </a:endParaRPr>
          </a:p>
        </p:txBody>
      </p:sp>
      <p:sp>
        <p:nvSpPr>
          <p:cNvPr id="5" name="Rectangle 3"/>
          <p:cNvSpPr txBox="1">
            <a:spLocks noChangeArrowheads="1"/>
          </p:cNvSpPr>
          <p:nvPr/>
        </p:nvSpPr>
        <p:spPr bwMode="auto">
          <a:xfrm>
            <a:off x="1116013" y="1676400"/>
            <a:ext cx="9144000" cy="49530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số trung bình cộng.</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hai số khi biết tổng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hiệu.</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hai số khi biết tổng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tỉ số của hai số đó.</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hai số khi biết hiệu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tỉ số của hai số đó.</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có liên quan đến rút về đơn vị.</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về tỉ số phần trăm.</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về chuyển động đều.</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có nội dung </a:t>
            </a:r>
            <a:r>
              <a:rPr lang="en-US" altLang="vi-VN" b="1" dirty="0" err="1">
                <a:solidFill>
                  <a:srgbClr val="FF0000"/>
                </a:solidFill>
                <a:latin typeface="Times New Roman" panose="02020603050405020304" pitchFamily="18" charset="0"/>
                <a:cs typeface="Times New Roman" panose="02020603050405020304" pitchFamily="18" charset="0"/>
              </a:rPr>
              <a:t>hình</a:t>
            </a:r>
            <a:r>
              <a:rPr lang="en-US" altLang="vi-VN" b="1" dirty="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học</a:t>
            </a:r>
            <a:r>
              <a:rPr lang="en-US" altLang="vi-VN" b="1" dirty="0" smtClean="0">
                <a:solidFill>
                  <a:srgbClr val="FF0000"/>
                </a:solidFill>
                <a:latin typeface="Times New Roman" panose="02020603050405020304" pitchFamily="18" charset="0"/>
                <a:cs typeface="Times New Roman" panose="02020603050405020304" pitchFamily="18" charset="0"/>
              </a:rPr>
              <a:t> ( </a:t>
            </a:r>
            <a:r>
              <a:rPr lang="en-US" altLang="vi-VN" b="1" dirty="0" err="1" smtClean="0">
                <a:solidFill>
                  <a:srgbClr val="FF0000"/>
                </a:solidFill>
                <a:latin typeface="Times New Roman" panose="02020603050405020304" pitchFamily="18" charset="0"/>
                <a:cs typeface="Times New Roman" panose="02020603050405020304" pitchFamily="18" charset="0"/>
              </a:rPr>
              <a:t>chu</a:t>
            </a:r>
            <a:r>
              <a:rPr lang="en-US" altLang="vi-VN" b="1" dirty="0" smtClean="0">
                <a:solidFill>
                  <a:srgbClr val="FF0000"/>
                </a:solidFill>
                <a:latin typeface="Times New Roman" panose="02020603050405020304" pitchFamily="18" charset="0"/>
                <a:cs typeface="Times New Roman" panose="02020603050405020304" pitchFamily="18" charset="0"/>
              </a:rPr>
              <a:t> vi, </a:t>
            </a:r>
            <a:r>
              <a:rPr lang="en-US" altLang="vi-VN" b="1" dirty="0" err="1" smtClean="0">
                <a:solidFill>
                  <a:srgbClr val="FF0000"/>
                </a:solidFill>
                <a:latin typeface="Times New Roman" panose="02020603050405020304" pitchFamily="18" charset="0"/>
                <a:cs typeface="Times New Roman" panose="02020603050405020304" pitchFamily="18" charset="0"/>
              </a:rPr>
              <a:t>diện</a:t>
            </a:r>
            <a:r>
              <a:rPr lang="en-US" altLang="vi-VN" b="1" dirty="0" smtClean="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tích</a:t>
            </a:r>
            <a:r>
              <a:rPr lang="en-US" altLang="vi-VN" b="1" dirty="0" smtClean="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thể</a:t>
            </a:r>
            <a:r>
              <a:rPr lang="en-US" altLang="vi-VN" b="1" dirty="0" smtClean="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tích</a:t>
            </a:r>
            <a:r>
              <a:rPr lang="en-US" altLang="vi-VN" b="1" dirty="0" smtClean="0">
                <a:solidFill>
                  <a:srgbClr val="FF0000"/>
                </a:solidFill>
                <a:latin typeface="Times New Roman" panose="02020603050405020304" pitchFamily="18" charset="0"/>
                <a:cs typeface="Times New Roman" panose="02020603050405020304" pitchFamily="18" charset="0"/>
              </a:rPr>
              <a:t>).</a:t>
            </a:r>
            <a:endParaRPr lang="en-US" altLang="vi-VN"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500"/>
                                        <p:tgtEl>
                                          <p:spTgt spid="5">
                                            <p:txEl>
                                              <p:pRg st="1" end="1"/>
                                            </p:txEl>
                                          </p:spTgt>
                                        </p:tgtEl>
                                      </p:cBhvr>
                                    </p:animEffect>
                                    <p:anim calcmode="lin" valueType="num">
                                      <p:cBhvr>
                                        <p:cTn id="15" dur="500" fill="hold"/>
                                        <p:tgtEl>
                                          <p:spTgt spid="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anim calcmode="lin" valueType="num">
                                      <p:cBhvr>
                                        <p:cTn id="22" dur="500" fill="hold"/>
                                        <p:tgtEl>
                                          <p:spTgt spid="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500"/>
                                        <p:tgtEl>
                                          <p:spTgt spid="5">
                                            <p:txEl>
                                              <p:pRg st="3" end="3"/>
                                            </p:txEl>
                                          </p:spTgt>
                                        </p:tgtEl>
                                      </p:cBhvr>
                                    </p:animEffect>
                                    <p:anim calcmode="lin" valueType="num">
                                      <p:cBhvr>
                                        <p:cTn id="29" dur="500" fill="hold"/>
                                        <p:tgtEl>
                                          <p:spTgt spid="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500"/>
                                        <p:tgtEl>
                                          <p:spTgt spid="5">
                                            <p:txEl>
                                              <p:pRg st="4" end="4"/>
                                            </p:txEl>
                                          </p:spTgt>
                                        </p:tgtEl>
                                      </p:cBhvr>
                                    </p:animEffect>
                                    <p:anim calcmode="lin" valueType="num">
                                      <p:cBhvr>
                                        <p:cTn id="36" dur="500" fill="hold"/>
                                        <p:tgtEl>
                                          <p:spTgt spid="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500"/>
                                        <p:tgtEl>
                                          <p:spTgt spid="5">
                                            <p:txEl>
                                              <p:pRg st="5" end="5"/>
                                            </p:txEl>
                                          </p:spTgt>
                                        </p:tgtEl>
                                      </p:cBhvr>
                                    </p:animEffect>
                                    <p:anim calcmode="lin" valueType="num">
                                      <p:cBhvr>
                                        <p:cTn id="43" dur="500" fill="hold"/>
                                        <p:tgtEl>
                                          <p:spTgt spid="5">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500"/>
                                        <p:tgtEl>
                                          <p:spTgt spid="5">
                                            <p:txEl>
                                              <p:pRg st="6" end="6"/>
                                            </p:txEl>
                                          </p:spTgt>
                                        </p:tgtEl>
                                      </p:cBhvr>
                                    </p:animEffect>
                                    <p:anim calcmode="lin" valueType="num">
                                      <p:cBhvr>
                                        <p:cTn id="50" dur="500" fill="hold"/>
                                        <p:tgtEl>
                                          <p:spTgt spid="5">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500"/>
                                        <p:tgtEl>
                                          <p:spTgt spid="5">
                                            <p:txEl>
                                              <p:pRg st="7" end="7"/>
                                            </p:txEl>
                                          </p:spTgt>
                                        </p:tgtEl>
                                      </p:cBhvr>
                                    </p:animEffect>
                                    <p:anim calcmode="lin" valueType="num">
                                      <p:cBhvr>
                                        <p:cTn id="57" dur="500" fill="hold"/>
                                        <p:tgtEl>
                                          <p:spTgt spid="5">
                                            <p:txEl>
                                              <p:pRg st="7" end="7"/>
                                            </p:txEl>
                                          </p:spTgt>
                                        </p:tgtEl>
                                        <p:attrNameLst>
                                          <p:attrName>ppt_x</p:attrName>
                                        </p:attrNameLst>
                                      </p:cBhvr>
                                      <p:tavLst>
                                        <p:tav tm="0">
                                          <p:val>
                                            <p:strVal val="#ppt_x-.1"/>
                                          </p:val>
                                        </p:tav>
                                        <p:tav tm="100000">
                                          <p:val>
                                            <p:strVal val="#ppt_x"/>
                                          </p:val>
                                        </p:tav>
                                      </p:tavLst>
                                    </p:anim>
                                    <p:anim calcmode="lin" valueType="num">
                                      <p:cBhvr>
                                        <p:cTn id="58" dur="500" fill="hold"/>
                                        <p:tgtEl>
                                          <p:spTgt spid="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8.jpg"/>
          <p:cNvPicPr>
            <a:picLocks noChangeAspect="1"/>
          </p:cNvPicPr>
          <p:nvPr/>
        </p:nvPicPr>
        <p:blipFill>
          <a:blip r:embed="rId2"/>
          <a:stretch>
            <a:fillRect/>
          </a:stretch>
        </p:blipFill>
        <p:spPr>
          <a:xfrm>
            <a:off x="0" y="-27709"/>
            <a:ext cx="12192000" cy="6858000"/>
          </a:xfrm>
          <a:prstGeom prst="rect">
            <a:avLst/>
          </a:prstGeom>
          <a:noFill/>
          <a:ln w="9525">
            <a:noFill/>
          </a:ln>
        </p:spPr>
      </p:pic>
      <p:sp>
        <p:nvSpPr>
          <p:cNvPr id="2" name="Text Box 1"/>
          <p:cNvSpPr txBox="1"/>
          <p:nvPr/>
        </p:nvSpPr>
        <p:spPr>
          <a:xfrm>
            <a:off x="76200" y="1371600"/>
            <a:ext cx="11277600" cy="1200329"/>
          </a:xfrm>
          <a:prstGeom prst="rect">
            <a:avLst/>
          </a:prstGeom>
          <a:noFill/>
        </p:spPr>
        <p:txBody>
          <a:bodyPr wrap="square" rtlCol="0">
            <a:spAutoFit/>
          </a:bodyPr>
          <a:lstStyle/>
          <a:p>
            <a:pPr algn="ctr"/>
            <a:r>
              <a:rPr lang="vi-VN" altLang="en-US" sz="3600" b="1" u="sng" dirty="0" smtClean="0">
                <a:solidFill>
                  <a:srgbClr val="FF0000"/>
                </a:solidFill>
                <a:latin typeface="Times New Roman" panose="02020603050405020304" pitchFamily="18" charset="0"/>
                <a:cs typeface="Times New Roman" panose="02020603050405020304" pitchFamily="18" charset="0"/>
              </a:rPr>
              <a:t>Toán</a:t>
            </a:r>
            <a:endParaRPr lang="vi-VN" altLang="en-US" sz="3600" b="1" u="sng" dirty="0">
              <a:solidFill>
                <a:srgbClr val="FF0000"/>
              </a:solidFill>
              <a:latin typeface="Times New Roman" panose="02020603050405020304" pitchFamily="18" charset="0"/>
              <a:cs typeface="Times New Roman" panose="02020603050405020304" pitchFamily="18" charset="0"/>
            </a:endParaRPr>
          </a:p>
          <a:p>
            <a:pPr algn="ctr"/>
            <a:r>
              <a:rPr lang="vi-VN" altLang="en-US" sz="3600" b="1" u="sng" dirty="0">
                <a:solidFill>
                  <a:srgbClr val="FF0000"/>
                </a:solidFill>
                <a:latin typeface="Times New Roman" panose="02020603050405020304" pitchFamily="18" charset="0"/>
                <a:cs typeface="Times New Roman" panose="02020603050405020304" pitchFamily="18" charset="0"/>
              </a:rPr>
              <a:t>Bài</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vi-VN" altLang="en-US" sz="3600" b="1" dirty="0" smtClean="0">
                <a:solidFill>
                  <a:srgbClr val="FF0000"/>
                </a:solidFill>
                <a:latin typeface="Times New Roman" panose="02020603050405020304" pitchFamily="18" charset="0"/>
                <a:cs typeface="Times New Roman" panose="02020603050405020304" pitchFamily="18" charset="0"/>
              </a:rPr>
              <a:t>Một </a:t>
            </a:r>
            <a:r>
              <a:rPr lang="vi-VN" altLang="en-US" sz="3600" b="1" dirty="0">
                <a:solidFill>
                  <a:srgbClr val="FF0000"/>
                </a:solidFill>
                <a:latin typeface="Times New Roman" panose="02020603050405020304" pitchFamily="18" charset="0"/>
                <a:cs typeface="Times New Roman" panose="02020603050405020304" pitchFamily="18" charset="0"/>
              </a:rPr>
              <a:t>số dạng bài toán đã </a:t>
            </a:r>
            <a:r>
              <a:rPr lang="vi-VN" altLang="en-US" sz="3600" b="1" dirty="0" smtClean="0">
                <a:solidFill>
                  <a:srgbClr val="FF0000"/>
                </a:solidFill>
                <a:latin typeface="Times New Roman" panose="02020603050405020304" pitchFamily="18" charset="0"/>
                <a:cs typeface="Times New Roman" panose="02020603050405020304" pitchFamily="18" charset="0"/>
              </a:rPr>
              <a:t>học</a:t>
            </a:r>
            <a:r>
              <a:rPr lang="en-US" altLang="en-US" sz="3600" b="1" dirty="0" smtClean="0">
                <a:solidFill>
                  <a:srgbClr val="FF0000"/>
                </a:solidFill>
                <a:latin typeface="Times New Roman" panose="02020603050405020304" pitchFamily="18" charset="0"/>
                <a:cs typeface="Times New Roman" panose="02020603050405020304" pitchFamily="18" charset="0"/>
              </a:rPr>
              <a:t> </a:t>
            </a:r>
            <a:endParaRPr lang="vi-VN" alt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65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0669" y="85725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1" y="1263253"/>
            <a:ext cx="6606779" cy="1451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366449" y="2853225"/>
            <a:ext cx="3492431" cy="1338828"/>
          </a:xfrm>
          <a:prstGeom prst="rect">
            <a:avLst/>
          </a:prstGeom>
          <a:noFill/>
        </p:spPr>
        <p:txBody>
          <a:bodyPr wrap="none">
            <a:spAutoFit/>
          </a:bodyPr>
          <a:lstStyle/>
          <a:p>
            <a:pPr algn="ctr">
              <a:defRPr/>
            </a:pPr>
            <a:r>
              <a:rPr lang="vi-VN" altLang="zh-CN" sz="4500" b="1" dirty="0">
                <a:solidFill>
                  <a:srgbClr val="FF0000"/>
                </a:solidFill>
                <a:latin typeface="Times New Roman" panose="02020603050405020304" pitchFamily="18" charset="0"/>
                <a:ea typeface="Microsoft YaHei" panose="020B0503020204020204" pitchFamily="34" charset="-122"/>
              </a:rPr>
              <a:t>LUYỆN TẬP</a:t>
            </a:r>
            <a:endParaRPr lang="zh-CN" altLang="en-US" sz="4500" b="1" dirty="0">
              <a:solidFill>
                <a:srgbClr val="FF0000"/>
              </a:solidFill>
              <a:latin typeface="Times New Roman" panose="02020603050405020304" pitchFamily="18" charset="0"/>
              <a:ea typeface="Microsoft YaHei" panose="020B0503020204020204" pitchFamily="34" charset="-122"/>
            </a:endParaRPr>
          </a:p>
          <a:p>
            <a:pPr algn="ctr">
              <a:defRPr/>
            </a:pPr>
            <a:endParaRPr lang="zh-CN" altLang="en-US" sz="3600" dirty="0">
              <a:ln w="9525">
                <a:noFill/>
              </a:ln>
              <a:solidFill>
                <a:schemeClr val="accent1"/>
              </a:solidFill>
              <a:effectLst>
                <a:outerShdw blurRad="50800" dist="38100" dir="5400000" algn="t" rotWithShape="0">
                  <a:prstClr val="black">
                    <a:alpha val="40000"/>
                  </a:prstClr>
                </a:outerShdw>
              </a:effectLst>
              <a:ea typeface="方正卡通简体" pitchFamily="65" charset="-122"/>
            </a:endParaRPr>
          </a:p>
        </p:txBody>
      </p:sp>
      <p:pic>
        <p:nvPicPr>
          <p:cNvPr id="9" name="Picture 158"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4179" y="4344592"/>
            <a:ext cx="5048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9" descr="1000401543874607298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1401862" flipH="1">
            <a:off x="12420600" y="5300664"/>
            <a:ext cx="991791" cy="992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0"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3412391" y="32004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32673"/>
            <a:ext cx="958454"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58868"/>
            <a:ext cx="958454" cy="102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473503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8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2000" fill="hold"/>
                                        <p:tgtEl>
                                          <p:spTgt spid="12"/>
                                        </p:tgtEl>
                                        <p:attrNameLst>
                                          <p:attrName>ppt_w</p:attrName>
                                        </p:attrNameLst>
                                      </p:cBhvr>
                                      <p:tavLst>
                                        <p:tav tm="0">
                                          <p:val>
                                            <p:strVal val="4/3*#ppt_w"/>
                                          </p:val>
                                        </p:tav>
                                        <p:tav tm="100000">
                                          <p:val>
                                            <p:strVal val="#ppt_w"/>
                                          </p:val>
                                        </p:tav>
                                      </p:tavLst>
                                    </p:anim>
                                    <p:anim calcmode="lin" valueType="num">
                                      <p:cBhvr>
                                        <p:cTn id="8" dur="2000" fill="hold"/>
                                        <p:tgtEl>
                                          <p:spTgt spid="12"/>
                                        </p:tgtEl>
                                        <p:attrNameLst>
                                          <p:attrName>ppt_h</p:attrName>
                                        </p:attrNameLst>
                                      </p:cBhvr>
                                      <p:tavLst>
                                        <p:tav tm="0">
                                          <p:val>
                                            <p:strVal val="4/3*#ppt_h"/>
                                          </p:val>
                                        </p:tav>
                                        <p:tav tm="100000">
                                          <p:val>
                                            <p:strVal val="#ppt_h"/>
                                          </p:val>
                                        </p:tav>
                                      </p:tavLst>
                                    </p:anim>
                                  </p:childTnLst>
                                </p:cTn>
                              </p:par>
                              <p:par>
                                <p:cTn id="9" presetID="10"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2000"/>
                                        <p:tgtEl>
                                          <p:spTgt spid="12"/>
                                        </p:tgtEl>
                                      </p:cBhvr>
                                    </p:animEffect>
                                  </p:childTnLst>
                                </p:cTn>
                              </p:par>
                              <p:par>
                                <p:cTn id="12" presetID="53" presetClass="entr" presetSubtype="528" fill="hold" nodeType="withEffect">
                                  <p:stCondLst>
                                    <p:cond delay="1400"/>
                                  </p:stCondLst>
                                  <p:childTnLst>
                                    <p:set>
                                      <p:cBhvr>
                                        <p:cTn id="13" dur="1" fill="hold">
                                          <p:stCondLst>
                                            <p:cond delay="0"/>
                                          </p:stCondLst>
                                        </p:cTn>
                                        <p:tgtEl>
                                          <p:spTgt spid="5"/>
                                        </p:tgtEl>
                                        <p:attrNameLst>
                                          <p:attrName>style.visibility</p:attrName>
                                        </p:attrNameLst>
                                      </p:cBhvr>
                                      <p:to>
                                        <p:strVal val="visible"/>
                                      </p:to>
                                    </p:set>
                                    <p:anim calcmode="lin" valueType="num">
                                      <p:cBhvr>
                                        <p:cTn id="14" dur="1500" fill="hold"/>
                                        <p:tgtEl>
                                          <p:spTgt spid="5"/>
                                        </p:tgtEl>
                                        <p:attrNameLst>
                                          <p:attrName>ppt_w</p:attrName>
                                        </p:attrNameLst>
                                      </p:cBhvr>
                                      <p:tavLst>
                                        <p:tav tm="0">
                                          <p:val>
                                            <p:fltVal val="0"/>
                                          </p:val>
                                        </p:tav>
                                        <p:tav tm="100000">
                                          <p:val>
                                            <p:strVal val="#ppt_w"/>
                                          </p:val>
                                        </p:tav>
                                      </p:tavLst>
                                    </p:anim>
                                    <p:anim calcmode="lin" valueType="num">
                                      <p:cBhvr>
                                        <p:cTn id="15" dur="1500" fill="hold"/>
                                        <p:tgtEl>
                                          <p:spTgt spid="5"/>
                                        </p:tgtEl>
                                        <p:attrNameLst>
                                          <p:attrName>ppt_h</p:attrName>
                                        </p:attrNameLst>
                                      </p:cBhvr>
                                      <p:tavLst>
                                        <p:tav tm="0">
                                          <p:val>
                                            <p:fltVal val="0"/>
                                          </p:val>
                                        </p:tav>
                                        <p:tav tm="100000">
                                          <p:val>
                                            <p:strVal val="#ppt_h"/>
                                          </p:val>
                                        </p:tav>
                                      </p:tavLst>
                                    </p:anim>
                                    <p:animEffect transition="in" filter="fade">
                                      <p:cBhvr>
                                        <p:cTn id="16" dur="1500"/>
                                        <p:tgtEl>
                                          <p:spTgt spid="5"/>
                                        </p:tgtEl>
                                      </p:cBhvr>
                                    </p:animEffect>
                                    <p:anim calcmode="lin" valueType="num">
                                      <p:cBhvr>
                                        <p:cTn id="17" dur="1500" fill="hold"/>
                                        <p:tgtEl>
                                          <p:spTgt spid="5"/>
                                        </p:tgtEl>
                                        <p:attrNameLst>
                                          <p:attrName>ppt_x</p:attrName>
                                        </p:attrNameLst>
                                      </p:cBhvr>
                                      <p:tavLst>
                                        <p:tav tm="0">
                                          <p:val>
                                            <p:fltVal val="0.5"/>
                                          </p:val>
                                        </p:tav>
                                        <p:tav tm="100000">
                                          <p:val>
                                            <p:strVal val="#ppt_x"/>
                                          </p:val>
                                        </p:tav>
                                      </p:tavLst>
                                    </p:anim>
                                    <p:anim calcmode="lin" valueType="num">
                                      <p:cBhvr>
                                        <p:cTn id="18" dur="1500" fill="hold"/>
                                        <p:tgtEl>
                                          <p:spTgt spid="5"/>
                                        </p:tgtEl>
                                        <p:attrNameLst>
                                          <p:attrName>ppt_y</p:attrName>
                                        </p:attrNameLst>
                                      </p:cBhvr>
                                      <p:tavLst>
                                        <p:tav tm="0">
                                          <p:val>
                                            <p:fltVal val="0.5"/>
                                          </p:val>
                                        </p:tav>
                                        <p:tav tm="100000">
                                          <p:val>
                                            <p:strVal val="#ppt_y"/>
                                          </p:val>
                                        </p:tav>
                                      </p:tavLst>
                                    </p:anim>
                                  </p:childTnLst>
                                </p:cTn>
                              </p:par>
                              <p:par>
                                <p:cTn id="19" presetID="0" presetClass="path" presetSubtype="0" accel="50000" decel="50000" fill="hold" nodeType="withEffect">
                                  <p:stCondLst>
                                    <p:cond delay="0"/>
                                  </p:stCondLst>
                                  <p:childTnLst>
                                    <p:animMotion origin="layout" path="M 1.94444E-6 -4.93827E-7 C 0.04479 -0.0216 0.08246 -0.08704 0.13055 -0.10772 C 0.17951 -0.12778 0.22535 -0.12562 0.29219 -0.12346 C 0.35937 -0.1213 0.45139 -0.08611 0.53246 -0.09506 C 0.61389 -0.10401 0.71076 -0.12685 0.77899 -0.17716 C 0.84722 -0.22747 0.89253 -0.29475 0.94219 -0.3963 C 0.99184 -0.49784 1.04861 -0.70525 1.07656 -0.78642 " pathEditMode="relative" rAng="0" ptsTypes="aaaaaaa">
                                      <p:cBhvr>
                                        <p:cTn id="20" dur="4500" fill="hold"/>
                                        <p:tgtEl>
                                          <p:spTgt spid="9"/>
                                        </p:tgtEl>
                                        <p:attrNameLst>
                                          <p:attrName>ppt_x</p:attrName>
                                          <p:attrName>ppt_y</p:attrName>
                                        </p:attrNameLst>
                                      </p:cBhvr>
                                      <p:rCtr x="53819" y="-39321"/>
                                    </p:animMotion>
                                  </p:childTnLst>
                                </p:cTn>
                              </p:par>
                              <p:par>
                                <p:cTn id="21" presetID="0" presetClass="path" presetSubtype="0" accel="50000" decel="50000" fill="hold" nodeType="withEffect">
                                  <p:stCondLst>
                                    <p:cond delay="750"/>
                                  </p:stCondLst>
                                  <p:childTnLst>
                                    <p:animMotion origin="layout" path="M -0.00017 2.59259E-6 C -0.02673 -0.01605 -0.10139 -0.0784 -0.15885 -0.0963 C -0.21632 -0.1142 -0.27083 -0.10926 -0.34375 -0.10741 C -0.41684 -0.10556 -0.51319 -0.11389 -0.59635 -0.08519 C -0.67934 -0.05648 -0.73211 0.04074 -0.84323 0.06543 C -0.95434 0.09012 -1.17534 0.06358 -1.26267 0.06296 " pathEditMode="relative" rAng="0" ptsTypes="aaaaaa">
                                      <p:cBhvr>
                                        <p:cTn id="22" dur="4900" fill="hold"/>
                                        <p:tgtEl>
                                          <p:spTgt spid="11"/>
                                        </p:tgtEl>
                                        <p:attrNameLst>
                                          <p:attrName>ppt_x</p:attrName>
                                          <p:attrName>ppt_y</p:attrName>
                                        </p:attrNameLst>
                                      </p:cBhvr>
                                      <p:rCtr x="-63125" y="-1204"/>
                                    </p:animMotion>
                                  </p:childTnLst>
                                </p:cTn>
                              </p:par>
                              <p:par>
                                <p:cTn id="23" presetID="0" presetClass="path" presetSubtype="0" accel="50000" decel="50000" fill="hold" nodeType="withEffect">
                                  <p:stCondLst>
                                    <p:cond delay="2250"/>
                                  </p:stCondLst>
                                  <p:childTnLst>
                                    <p:animMotion origin="layout" path="M 3.33333E-6 4.81481E-6 C -0.02066 -0.00093 -0.08525 -0.00031 -0.12361 -0.00463 C -0.16198 -0.00896 -0.16268 0.02283 -0.23073 -0.02624 C -0.29879 -0.07531 -0.4375 -0.19538 -0.53229 -0.29908 C -0.62726 -0.40278 -0.72934 -0.52717 -0.80104 -0.64908 C -0.87275 -0.77099 -0.92882 -0.95124 -0.9625 -1.03056 " pathEditMode="relative" rAng="0" ptsTypes="aaaaaa">
                                      <p:cBhvr>
                                        <p:cTn id="24" dur="5000" fill="hold"/>
                                        <p:tgtEl>
                                          <p:spTgt spid="10"/>
                                        </p:tgtEl>
                                        <p:attrNameLst>
                                          <p:attrName>ppt_x</p:attrName>
                                          <p:attrName>ppt_y</p:attrName>
                                        </p:attrNameLst>
                                      </p:cBhvr>
                                      <p:rCtr x="-48125" y="-50401"/>
                                    </p:animMotion>
                                  </p:childTnLst>
                                </p:cTn>
                              </p:par>
                              <p:par>
                                <p:cTn id="25" presetID="23" presetClass="entr" presetSubtype="36" fill="hold" nodeType="withEffect">
                                  <p:stCondLst>
                                    <p:cond delay="4700"/>
                                  </p:stCondLst>
                                  <p:iterate type="lt">
                                    <p:tmPct val="10000"/>
                                  </p:iterate>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strVal val="(6*min(max(#ppt_w*#ppt_h,.3),1)-7.4)/-.7*#ppt_w"/>
                                          </p:val>
                                        </p:tav>
                                        <p:tav tm="100000">
                                          <p:val>
                                            <p:strVal val="#ppt_w"/>
                                          </p:val>
                                        </p:tav>
                                      </p:tavLst>
                                    </p:anim>
                                    <p:anim calcmode="lin" valueType="num">
                                      <p:cBhvr>
                                        <p:cTn id="28" dur="500" fill="hold"/>
                                        <p:tgtEl>
                                          <p:spTgt spid="7"/>
                                        </p:tgtEl>
                                        <p:attrNameLst>
                                          <p:attrName>ppt_h</p:attrName>
                                        </p:attrNameLst>
                                      </p:cBhvr>
                                      <p:tavLst>
                                        <p:tav tm="0">
                                          <p:val>
                                            <p:strVal val="(6*min(max(#ppt_w*#ppt_h,.3),1)-7.4)/-.7*#ppt_h"/>
                                          </p:val>
                                        </p:tav>
                                        <p:tav tm="100000">
                                          <p:val>
                                            <p:strVal val="#ppt_h"/>
                                          </p:val>
                                        </p:tav>
                                      </p:tavLst>
                                    </p:anim>
                                    <p:anim calcmode="lin" valueType="num">
                                      <p:cBhvr>
                                        <p:cTn id="29" dur="500" fill="hold"/>
                                        <p:tgtEl>
                                          <p:spTgt spid="7"/>
                                        </p:tgtEl>
                                        <p:attrNameLst>
                                          <p:attrName>ppt_x</p:attrName>
                                        </p:attrNameLst>
                                      </p:cBhvr>
                                      <p:tavLst>
                                        <p:tav tm="0">
                                          <p:val>
                                            <p:fltVal val="0.5"/>
                                          </p:val>
                                        </p:tav>
                                        <p:tav tm="100000">
                                          <p:val>
                                            <p:strVal val="#ppt_x"/>
                                          </p:val>
                                        </p:tav>
                                      </p:tavLst>
                                    </p:anim>
                                    <p:anim calcmode="lin" valueType="num">
                                      <p:cBhvr>
                                        <p:cTn id="30" dur="500" fill="hold"/>
                                        <p:tgtEl>
                                          <p:spTgt spid="7"/>
                                        </p:tgtEl>
                                        <p:attrNameLst>
                                          <p:attrName>ppt_y</p:attrName>
                                        </p:attrNameLst>
                                      </p:cBhvr>
                                      <p:tavLst>
                                        <p:tav tm="0">
                                          <p:val>
                                            <p:strVal val="1+(6*min(max(#ppt_w*#ppt_h,.3),1)-7.4)/-.7*#ppt_h/2"/>
                                          </p:val>
                                        </p:tav>
                                        <p:tav tm="100000">
                                          <p:val>
                                            <p:strVal val="#ppt_y"/>
                                          </p:val>
                                        </p:tav>
                                      </p:tavLst>
                                    </p:anim>
                                  </p:childTnLst>
                                </p:cTn>
                              </p:par>
                              <p:par>
                                <p:cTn id="31" presetID="42" presetClass="entr" presetSubtype="0" fill="hold" nodeType="withEffect">
                                  <p:stCondLst>
                                    <p:cond delay="880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par>
                                <p:cTn id="36" presetID="0" presetClass="path" presetSubtype="0" accel="50000" decel="50000" fill="hold" nodeType="withEffect">
                                  <p:stCondLst>
                                    <p:cond delay="9800"/>
                                  </p:stCondLst>
                                  <p:childTnLst>
                                    <p:animMotion origin="layout" path="M -8.33333E-7 -4.19753E-6 C 0.0191 -0.00092 0.03837 0.00154 0.05729 -0.0037 C 0.0599 -0.00432 0.06198 -0.00833 0.06459 -0.00926 C 0.07118 -0.01142 0.07778 -0.01173 0.08438 -0.01296 C 0.10538 -0.02222 0.1257 -0.03518 0.14688 -0.04259 C 0.15452 -0.04846 0.16163 -0.05185 0.16875 -0.05926 C 0.17222 -0.06296 0.17917 -0.07037 0.17917 -0.07037 C 0.18195 -0.10895 0.18941 -0.11636 0.20417 -0.14259 C 0.21702 -0.16543 0.23212 -0.18271 0.24584 -0.2037 C 0.25278 -0.21451 0.26163 -0.22099 0.26875 -0.23148 C 0.27934 -0.24722 0.29358 -0.26204 0.30729 -0.26667 C 0.32031 -0.28055 0.33386 -0.29413 0.34792 -0.3037 C 0.35382 -0.30802 0.35643 -0.31265 0.3625 -0.31512 C 0.38212 -0.33858 0.40886 -0.35988 0.43229 -0.36667 C 0.4382 -0.37222 0.4434 -0.37438 0.45 -0.37623 C 0.46788 -0.38796 0.4875 -0.3963 0.50625 -0.40185 C 0.51997 -0.4142 0.53594 -0.41759 0.55104 -0.42253 C 0.56077 -0.43086 0.57205 -0.43333 0.58229 -0.44074 C 0.59254 -0.44784 0.60174 -0.46111 0.6125 -0.46481 C 0.62327 -0.47623 0.6408 -0.49815 0.64896 -0.51667 C 0.65399 -0.52809 0.65886 -0.53981 0.66459 -0.55 C 0.66684 -0.56234 0.66389 -0.54907 0.66875 -0.56111 C 0.67379 -0.57376 0.67899 -0.6037 0.68542 -0.61111 C 0.6875 -0.62037 0.6882 -0.62438 0.69271 -0.62963 C 0.69757 -0.65586 0.71511 -0.68518 0.72604 -0.70185 C 0.73195 -0.7108 0.73403 -0.71883 0.74167 -0.72407 C 0.75104 -0.74599 0.73872 -0.72037 0.74896 -0.73333 C 0.75035 -0.73518 0.7507 -0.73858 0.75209 -0.74074 C 0.75486 -0.74537 0.75868 -0.74784 0.76146 -0.75185 C 0.76771 -0.76142 0.77344 -0.77284 0.78021 -0.78148 C 0.78715 -0.79012 0.79011 -0.78951 0.79688 -0.7963 C 0.80278 -0.80216 0.80834 -0.80926 0.81459 -0.81481 C 0.81684 -0.82099 0.82292 -0.83148 0.82292 -0.83148 C 0.82639 -0.85 0.8316 -0.84753 0.83542 -0.86111 " pathEditMode="relative" ptsTypes="fffffffffffffffffffffffffffffffffA">
                                      <p:cBhvr>
                                        <p:cTn id="37" dur="5750" fill="hold"/>
                                        <p:tgtEl>
                                          <p:spTgt spid="13"/>
                                        </p:tgtEl>
                                        <p:attrNameLst>
                                          <p:attrName>ppt_x</p:attrName>
                                          <p:attrName>ppt_y</p:attrName>
                                        </p:attrNameLst>
                                      </p:cBhvr>
                                    </p:animMotion>
                                  </p:childTnLst>
                                </p:cTn>
                              </p:par>
                              <p:par>
                                <p:cTn id="38" presetID="42" presetClass="entr" presetSubtype="0" fill="hold" nodeType="withEffect">
                                  <p:stCondLst>
                                    <p:cond delay="1560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8"/>
          <p:cNvSpPr txBox="1"/>
          <p:nvPr/>
        </p:nvSpPr>
        <p:spPr>
          <a:xfrm>
            <a:off x="76200" y="228600"/>
            <a:ext cx="11887200" cy="181588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50000"/>
              </a:spcBef>
              <a:buNone/>
            </a:pPr>
            <a:r>
              <a:rPr lang="en-US" altLang="vi-VN" sz="2800" b="1" dirty="0">
                <a:solidFill>
                  <a:srgbClr val="FF0000"/>
                </a:solidFill>
                <a:latin typeface="Times New Roman" panose="02020603050405020304" pitchFamily="18" charset="0"/>
                <a:cs typeface="Times New Roman" panose="02020603050405020304" pitchFamily="18" charset="0"/>
              </a:rPr>
              <a:t> </a:t>
            </a:r>
            <a:r>
              <a:rPr lang="en-US" altLang="vi-VN" sz="2800" b="1" u="sng" dirty="0" err="1">
                <a:solidFill>
                  <a:srgbClr val="FF0000"/>
                </a:solidFill>
                <a:latin typeface="Times New Roman" panose="02020603050405020304" pitchFamily="18" charset="0"/>
                <a:cs typeface="Times New Roman" panose="02020603050405020304" pitchFamily="18" charset="0"/>
              </a:rPr>
              <a:t>B</a:t>
            </a:r>
            <a:r>
              <a:rPr lang="en-US" altLang="vi-VN" sz="2800" b="1" u="sng" dirty="0" err="1">
                <a:solidFill>
                  <a:srgbClr val="FF0000"/>
                </a:solidFill>
                <a:latin typeface="Times New Roman" panose="02020603050405020304" pitchFamily="18" charset="0"/>
                <a:ea typeface="Times New Roman" panose="02020603050405020304" pitchFamily="18" charset="0"/>
              </a:rPr>
              <a:t>à</a:t>
            </a:r>
            <a:r>
              <a:rPr lang="en-US" altLang="vi-VN" sz="2800" b="1" u="sng" dirty="0" err="1">
                <a:solidFill>
                  <a:srgbClr val="FF0000"/>
                </a:solidFill>
                <a:latin typeface="Times New Roman" panose="02020603050405020304" pitchFamily="18" charset="0"/>
                <a:cs typeface="Times New Roman" panose="02020603050405020304" pitchFamily="18" charset="0"/>
              </a:rPr>
              <a:t>i</a:t>
            </a:r>
            <a:r>
              <a:rPr lang="en-US" altLang="vi-VN" sz="2800" b="1" u="sng" dirty="0">
                <a:solidFill>
                  <a:srgbClr val="FF0000"/>
                </a:solidFill>
                <a:latin typeface="Times New Roman" panose="02020603050405020304" pitchFamily="18" charset="0"/>
                <a:cs typeface="Times New Roman" panose="02020603050405020304" pitchFamily="18" charset="0"/>
              </a:rPr>
              <a:t> </a:t>
            </a:r>
            <a:r>
              <a:rPr lang="en-US" altLang="vi-VN" sz="2800" b="1" u="sng" dirty="0" smtClean="0">
                <a:solidFill>
                  <a:srgbClr val="FF0000"/>
                </a:solidFill>
                <a:latin typeface="Times New Roman" panose="02020603050405020304" pitchFamily="18" charset="0"/>
                <a:cs typeface="Times New Roman" panose="02020603050405020304" pitchFamily="18" charset="0"/>
              </a:rPr>
              <a:t>1(170): </a:t>
            </a:r>
            <a:r>
              <a:rPr lang="en-US" altLang="vi-VN" sz="2800" b="1" dirty="0">
                <a:latin typeface="Times New Roman" panose="02020603050405020304" pitchFamily="18" charset="0"/>
                <a:cs typeface="Times New Roman" panose="02020603050405020304" pitchFamily="18" charset="0"/>
              </a:rPr>
              <a:t>Một người đi xe đạp trong 3 giờ, giờ thứ nhất đi được 12km, giờ thứ hai đi được 18km, giờ thứ ba đi được quãng đường bằng nửa quãng đường trong hai giờ đầu. Hỏi trung bình mỗi giờ người đó đi được bao nhiêu ki-lô-mét?</a:t>
            </a:r>
            <a:endParaRPr lang="en-US" altLang="vi-VN" sz="2800" b="1" dirty="0">
              <a:latin typeface="Times New Roman" panose="02020603050405020304" pitchFamily="18" charset="0"/>
              <a:ea typeface="Times New Roman" panose="02020603050405020304" pitchFamily="18" charset="0"/>
            </a:endParaRPr>
          </a:p>
        </p:txBody>
      </p:sp>
      <p:sp>
        <p:nvSpPr>
          <p:cNvPr id="5" name="Text Box 156"/>
          <p:cNvSpPr txBox="1"/>
          <p:nvPr/>
        </p:nvSpPr>
        <p:spPr>
          <a:xfrm>
            <a:off x="609600" y="2376595"/>
            <a:ext cx="2370138" cy="5540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b="1" u="sng" dirty="0">
                <a:solidFill>
                  <a:srgbClr val="0000FF"/>
                </a:solidFill>
                <a:latin typeface="Times New Roman" panose="02020603050405020304" pitchFamily="18" charset="0"/>
                <a:cs typeface="Times New Roman" panose="02020603050405020304" pitchFamily="18" charset="0"/>
              </a:rPr>
              <a:t>Tóm tắt:</a:t>
            </a:r>
            <a:endParaRPr lang="en-US" altLang="vi-VN" sz="3000" b="1" u="sng" dirty="0">
              <a:solidFill>
                <a:srgbClr val="0000FF"/>
              </a:solidFill>
              <a:latin typeface="Times New Roman" panose="02020603050405020304" pitchFamily="18" charset="0"/>
              <a:ea typeface="Times New Roman" panose="02020603050405020304" pitchFamily="18" charset="0"/>
            </a:endParaRPr>
          </a:p>
        </p:txBody>
      </p:sp>
      <p:sp>
        <p:nvSpPr>
          <p:cNvPr id="6" name="Text Box 157"/>
          <p:cNvSpPr txBox="1"/>
          <p:nvPr/>
        </p:nvSpPr>
        <p:spPr>
          <a:xfrm>
            <a:off x="228600" y="3124200"/>
            <a:ext cx="5167744" cy="2546851"/>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Giờ thứ nhất:   12km</a:t>
            </a:r>
          </a:p>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Giờ thứ hai:      18km</a:t>
            </a:r>
          </a:p>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Giờ thứ ba:   TBC hai giờ đầu.</a:t>
            </a:r>
          </a:p>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TB mỗi giờ:    </a:t>
            </a:r>
            <a:r>
              <a:rPr lang="en-US" altLang="vi-VN" sz="2900" b="1" dirty="0">
                <a:solidFill>
                  <a:srgbClr val="0000FF"/>
                </a:solidFill>
                <a:latin typeface="Times New Roman" panose="02020603050405020304" pitchFamily="18" charset="0"/>
                <a:ea typeface="Times New Roman" panose="02020603050405020304" pitchFamily="18" charset="0"/>
              </a:rPr>
              <a:t>……</a:t>
            </a:r>
            <a:r>
              <a:rPr lang="en-US" altLang="vi-VN" sz="2900" b="1" dirty="0">
                <a:solidFill>
                  <a:srgbClr val="0000FF"/>
                </a:solidFill>
                <a:latin typeface="Times New Roman" panose="02020603050405020304" pitchFamily="18" charset="0"/>
                <a:cs typeface="Times New Roman" panose="02020603050405020304" pitchFamily="18" charset="0"/>
              </a:rPr>
              <a:t>..km?</a:t>
            </a:r>
            <a:endParaRPr lang="en-US" altLang="vi-VN" sz="2900" b="1" dirty="0">
              <a:solidFill>
                <a:srgbClr val="0000FF"/>
              </a:solidFill>
              <a:latin typeface="Times New Roman" panose="02020603050405020304" pitchFamily="18" charset="0"/>
              <a:ea typeface="Times New Roman" panose="02020603050405020304" pitchFamily="18" charset="0"/>
            </a:endParaRPr>
          </a:p>
        </p:txBody>
      </p:sp>
      <p:sp>
        <p:nvSpPr>
          <p:cNvPr id="7" name="Rectangle 2"/>
          <p:cNvSpPr txBox="1">
            <a:spLocks noChangeArrowheads="1"/>
          </p:cNvSpPr>
          <p:nvPr/>
        </p:nvSpPr>
        <p:spPr bwMode="auto">
          <a:xfrm>
            <a:off x="4970752" y="2971800"/>
            <a:ext cx="7086600" cy="3624263"/>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algn="ctr" eaLnBrk="1" hangingPunct="1">
              <a:lnSpc>
                <a:spcPct val="90000"/>
              </a:lnSpc>
              <a:buNone/>
            </a:pPr>
            <a:r>
              <a:rPr lang="en-US" altLang="vi-VN" sz="3600" dirty="0">
                <a:latin typeface="Times New Roman" panose="02020603050405020304" pitchFamily="18" charset="0"/>
                <a:cs typeface="Times New Roman" panose="02020603050405020304" pitchFamily="18" charset="0"/>
              </a:rPr>
              <a:t>	</a:t>
            </a:r>
            <a:r>
              <a:rPr lang="en-US" altLang="vi-VN" sz="2900" u="sng" dirty="0" err="1">
                <a:solidFill>
                  <a:srgbClr val="FF0000"/>
                </a:solidFill>
                <a:latin typeface="Times New Roman" panose="02020603050405020304" pitchFamily="18" charset="0"/>
                <a:cs typeface="Times New Roman" panose="02020603050405020304" pitchFamily="18" charset="0"/>
              </a:rPr>
              <a:t>B</a:t>
            </a:r>
            <a:r>
              <a:rPr lang="en-US" altLang="vi-VN" sz="2900" u="sng" dirty="0" err="1">
                <a:solidFill>
                  <a:srgbClr val="FF0000"/>
                </a:solidFill>
                <a:latin typeface="Times New Roman" panose="02020603050405020304" pitchFamily="18" charset="0"/>
                <a:ea typeface="Times New Roman" panose="02020603050405020304" pitchFamily="18" charset="0"/>
              </a:rPr>
              <a:t>à</a:t>
            </a:r>
            <a:r>
              <a:rPr lang="en-US" altLang="vi-VN" sz="2900" u="sng" dirty="0" err="1">
                <a:solidFill>
                  <a:srgbClr val="FF0000"/>
                </a:solidFill>
                <a:latin typeface="Times New Roman" panose="02020603050405020304" pitchFamily="18" charset="0"/>
                <a:cs typeface="Times New Roman" panose="02020603050405020304" pitchFamily="18" charset="0"/>
              </a:rPr>
              <a:t>i</a:t>
            </a:r>
            <a:r>
              <a:rPr lang="en-US" altLang="vi-VN" sz="2900" u="sng" dirty="0">
                <a:solidFill>
                  <a:srgbClr val="FF0000"/>
                </a:solidFill>
                <a:latin typeface="Times New Roman" panose="02020603050405020304" pitchFamily="18" charset="0"/>
                <a:cs typeface="Times New Roman" panose="02020603050405020304" pitchFamily="18" charset="0"/>
              </a:rPr>
              <a:t> </a:t>
            </a:r>
            <a:r>
              <a:rPr lang="en-US" altLang="vi-VN" sz="2900" u="sng" dirty="0" err="1" smtClean="0">
                <a:solidFill>
                  <a:srgbClr val="FF0000"/>
                </a:solidFill>
                <a:latin typeface="Times New Roman" panose="02020603050405020304" pitchFamily="18" charset="0"/>
                <a:cs typeface="Times New Roman" panose="02020603050405020304" pitchFamily="18" charset="0"/>
              </a:rPr>
              <a:t>giải</a:t>
            </a:r>
            <a:endParaRPr lang="en-US" altLang="vi-VN" sz="2900"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Giờ thứ ba người đó đi được quãng đường l</a:t>
            </a:r>
            <a:r>
              <a:rPr lang="en-US" altLang="vi-VN" sz="2900" dirty="0">
                <a:solidFill>
                  <a:srgbClr val="FF0000"/>
                </a:solidFill>
                <a:latin typeface="Times New Roman" panose="02020603050405020304" pitchFamily="18" charset="0"/>
                <a:ea typeface="Times New Roman" panose="02020603050405020304" pitchFamily="18" charset="0"/>
              </a:rPr>
              <a:t>à</a:t>
            </a:r>
            <a:r>
              <a:rPr lang="en-US" altLang="vi-VN" sz="2900"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(12 + 18) : 2 = 15 (km)</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Trung bình mỗi giờ người đó đi được l</a:t>
            </a:r>
            <a:r>
              <a:rPr lang="en-US" altLang="vi-VN" sz="2900" dirty="0">
                <a:solidFill>
                  <a:srgbClr val="FF0000"/>
                </a:solidFill>
                <a:latin typeface="Times New Roman" panose="02020603050405020304" pitchFamily="18" charset="0"/>
                <a:ea typeface="Times New Roman" panose="02020603050405020304" pitchFamily="18" charset="0"/>
              </a:rPr>
              <a:t>à</a:t>
            </a:r>
            <a:r>
              <a:rPr lang="en-US" altLang="vi-VN" sz="2900"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(12 + 18 + 15) : 3 = 15 (km)</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a:t>
            </a:r>
            <a:r>
              <a:rPr lang="en-US" altLang="vi-VN" sz="2800" dirty="0">
                <a:solidFill>
                  <a:srgbClr val="FF0000"/>
                </a:solidFill>
                <a:latin typeface="Times New Roman" panose="02020603050405020304" pitchFamily="18" charset="0"/>
                <a:cs typeface="Times New Roman" panose="02020603050405020304" pitchFamily="18" charset="0"/>
              </a:rPr>
              <a:t>Đáp số: 15 km</a:t>
            </a:r>
            <a:endParaRPr lang="en-US" altLang="vi-VN" sz="2800" dirty="0">
              <a:solidFill>
                <a:srgbClr val="FF0000"/>
              </a:solidFill>
              <a:latin typeface="Times New Roman" panose="02020603050405020304" pitchFamily="18" charset="0"/>
              <a:ea typeface="Times New Roman" panose="02020603050405020304" pitchFamily="18" charset="0"/>
            </a:endParaRPr>
          </a:p>
        </p:txBody>
      </p:sp>
      <p:cxnSp>
        <p:nvCxnSpPr>
          <p:cNvPr id="9" name="Straight Connector 8"/>
          <p:cNvCxnSpPr/>
          <p:nvPr/>
        </p:nvCxnSpPr>
        <p:spPr>
          <a:xfrm>
            <a:off x="5105400" y="2930633"/>
            <a:ext cx="0" cy="2846388"/>
          </a:xfrm>
          <a:prstGeom prst="line">
            <a:avLst/>
          </a:prstGeom>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ppt_x</p:attrName>
                                        </p:attrNameLst>
                                      </p:cBhvr>
                                      <p:tavLst>
                                        <p:tav tm="0">
                                          <p:val>
                                            <p:strVal val="#ppt_x-.2"/>
                                          </p:val>
                                        </p:tav>
                                        <p:tav tm="100000">
                                          <p:val>
                                            <p:strVal val="#ppt_x"/>
                                          </p:val>
                                        </p:tav>
                                      </p:tavLst>
                                    </p:anim>
                                    <p:anim calcmode="lin" valueType="num">
                                      <p:cBhvr>
                                        <p:cTn id="1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9" dur="1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idx="1"/>
          </p:nvPr>
        </p:nvSpPr>
        <p:spPr>
          <a:xfrm>
            <a:off x="304800" y="1295400"/>
            <a:ext cx="11544935" cy="2997200"/>
          </a:xfrm>
        </p:spPr>
        <p:txBody>
          <a:bodyPr vert="horz" wrap="square" lIns="91440" tIns="45720" rIns="91440" bIns="45720" anchor="t" anchorCtr="0"/>
          <a:lstStyle/>
          <a:p>
            <a:pPr mar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1.</a:t>
            </a:r>
            <a:r>
              <a:rPr lang="vi-VN" altLang="en-US" b="1" dirty="0">
                <a:solidFill>
                  <a:srgbClr val="FF0000"/>
                </a:solidFill>
                <a:latin typeface="Times New Roman" panose="02020603050405020304" pitchFamily="18" charset="0"/>
                <a:cs typeface="Times New Roman" panose="02020603050405020304" pitchFamily="18" charset="0"/>
              </a:rPr>
              <a:t> </a:t>
            </a:r>
            <a:r>
              <a:rPr lang="en-US" altLang="vi-VN" b="1" dirty="0">
                <a:solidFill>
                  <a:srgbClr val="FF0000"/>
                </a:solidFill>
                <a:latin typeface="Times New Roman" panose="02020603050405020304" pitchFamily="18" charset="0"/>
                <a:cs typeface="Times New Roman" panose="02020603050405020304" pitchFamily="18" charset="0"/>
              </a:rPr>
              <a:t>Tìm số trung bình cộng</a:t>
            </a:r>
            <a:r>
              <a:rPr lang="en-US" altLang="vi-VN" b="1" dirty="0">
                <a:solidFill>
                  <a:srgbClr val="0000FF"/>
                </a:solidFill>
                <a:latin typeface="Times New Roman" panose="02020603050405020304" pitchFamily="18" charset="0"/>
                <a:cs typeface="Times New Roman" panose="02020603050405020304" pitchFamily="18" charset="0"/>
              </a:rPr>
              <a:t>.</a:t>
            </a:r>
          </a:p>
          <a:p>
            <a:pPr mar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 Muốn tìm trung bình cộng của nhiều số ta tính tổng các số rồi chia cho số các số hạng.</a:t>
            </a:r>
          </a:p>
          <a:p>
            <a:pPr mar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 Biết số trung bình cộng ta có thể tính tổng các số bằng cách lấy số TBC nhân với số các </a:t>
            </a:r>
            <a:r>
              <a:rPr lang="en-US" altLang="vi-VN" b="1" dirty="0" err="1">
                <a:solidFill>
                  <a:srgbClr val="FF0000"/>
                </a:solidFill>
                <a:latin typeface="Times New Roman" panose="02020603050405020304" pitchFamily="18" charset="0"/>
                <a:cs typeface="Times New Roman" panose="02020603050405020304" pitchFamily="18" charset="0"/>
              </a:rPr>
              <a:t>số</a:t>
            </a:r>
            <a:r>
              <a:rPr lang="en-US" altLang="vi-VN" b="1" dirty="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hạng</a:t>
            </a:r>
            <a:r>
              <a:rPr lang="en-US" altLang="vi-VN" b="1" dirty="0" smtClean="0">
                <a:solidFill>
                  <a:srgbClr val="FF0000"/>
                </a:solidFill>
                <a:latin typeface="Times New Roman" panose="02020603050405020304" pitchFamily="18" charset="0"/>
                <a:cs typeface="Times New Roman" panose="02020603050405020304" pitchFamily="18" charset="0"/>
              </a:rPr>
              <a:t>.</a:t>
            </a:r>
            <a:endParaRPr lang="en-US" altLang="vi-VN" b="1" dirty="0">
              <a:solidFill>
                <a:srgbClr val="FF0000"/>
              </a:solidFill>
              <a:latin typeface="Times New Roman" panose="02020603050405020304" pitchFamily="18" charset="0"/>
              <a:cs typeface="Times New Roman" panose="02020603050405020304" pitchFamily="18" charset="0"/>
            </a:endParaRPr>
          </a:p>
          <a:p>
            <a:pPr marL="0" indent="0" eaLnBrk="1" hangingPunct="1">
              <a:buClr>
                <a:srgbClr val="00FF00"/>
              </a:buClr>
              <a:buSzPct val="120000"/>
              <a:buNone/>
            </a:pPr>
            <a:endParaRPr lang="en-US" altLang="vi-VN" dirty="0">
              <a:solidFill>
                <a:srgbClr val="0000FF"/>
              </a:solidFill>
              <a:latin typeface="Times New Roman" panose="02020603050405020304" pitchFamily="18" charset="0"/>
              <a:ea typeface="Times New Roman" panose="02020603050405020304" pitchFamily="18" charset="0"/>
            </a:endParaRPr>
          </a:p>
        </p:txBody>
      </p:sp>
      <p:sp>
        <p:nvSpPr>
          <p:cNvPr id="5" name="Content Placeholder 4"/>
          <p:cNvSpPr txBox="1"/>
          <p:nvPr/>
        </p:nvSpPr>
        <p:spPr bwMode="auto">
          <a:xfrm>
            <a:off x="2590800" y="609441"/>
            <a:ext cx="5892959" cy="584774"/>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Cách</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giải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một</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số</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toán</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cơ</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bản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1"/>
          <p:cNvSpPr txBox="1"/>
          <p:nvPr/>
        </p:nvSpPr>
        <p:spPr>
          <a:xfrm>
            <a:off x="219869" y="0"/>
            <a:ext cx="11787187" cy="10160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800" dirty="0">
                <a:solidFill>
                  <a:srgbClr val="0000FF"/>
                </a:solidFill>
              </a:rPr>
              <a:t>   </a:t>
            </a:r>
            <a:r>
              <a:rPr lang="en-US" altLang="vi-VN" sz="3000" b="1" u="sng" dirty="0" err="1">
                <a:solidFill>
                  <a:srgbClr val="FF0000"/>
                </a:solidFill>
                <a:latin typeface="Times New Roman" panose="02020603050405020304" pitchFamily="18" charset="0"/>
                <a:cs typeface="Times New Roman" panose="02020603050405020304" pitchFamily="18" charset="0"/>
              </a:rPr>
              <a:t>B</a:t>
            </a:r>
            <a:r>
              <a:rPr lang="en-US" altLang="vi-VN" sz="3000" b="1" u="sng" dirty="0" err="1">
                <a:solidFill>
                  <a:srgbClr val="FF0000"/>
                </a:solidFill>
                <a:latin typeface="Times New Roman" panose="02020603050405020304" pitchFamily="18" charset="0"/>
                <a:ea typeface="Times New Roman" panose="02020603050405020304" pitchFamily="18" charset="0"/>
              </a:rPr>
              <a:t>à</a:t>
            </a:r>
            <a:r>
              <a:rPr lang="en-US" altLang="vi-VN" sz="3000" b="1" u="sng" dirty="0" err="1">
                <a:solidFill>
                  <a:srgbClr val="FF0000"/>
                </a:solidFill>
                <a:latin typeface="Times New Roman" panose="02020603050405020304" pitchFamily="18" charset="0"/>
                <a:cs typeface="Times New Roman" panose="02020603050405020304" pitchFamily="18" charset="0"/>
              </a:rPr>
              <a:t>i</a:t>
            </a:r>
            <a:r>
              <a:rPr lang="en-US" altLang="vi-VN" sz="3000" b="1" u="sng" dirty="0">
                <a:solidFill>
                  <a:srgbClr val="FF0000"/>
                </a:solidFill>
                <a:latin typeface="Times New Roman" panose="02020603050405020304" pitchFamily="18" charset="0"/>
                <a:cs typeface="Times New Roman" panose="02020603050405020304" pitchFamily="18" charset="0"/>
              </a:rPr>
              <a:t> </a:t>
            </a:r>
            <a:r>
              <a:rPr lang="en-US" altLang="vi-VN" sz="3000" b="1" u="sng" dirty="0" smtClean="0">
                <a:solidFill>
                  <a:srgbClr val="FF0000"/>
                </a:solidFill>
                <a:latin typeface="Times New Roman" panose="02020603050405020304" pitchFamily="18" charset="0"/>
                <a:cs typeface="Times New Roman" panose="02020603050405020304" pitchFamily="18" charset="0"/>
              </a:rPr>
              <a:t>2 (170):</a:t>
            </a:r>
            <a:r>
              <a:rPr lang="en-US" altLang="vi-VN" sz="3000" dirty="0" smtClean="0">
                <a:solidFill>
                  <a:srgbClr val="0000FF"/>
                </a:solidFill>
                <a:latin typeface="Times New Roman" panose="02020603050405020304" pitchFamily="18" charset="0"/>
                <a:cs typeface="Times New Roman" panose="02020603050405020304" pitchFamily="18" charset="0"/>
              </a:rPr>
              <a:t> </a:t>
            </a:r>
            <a:r>
              <a:rPr lang="en-US" altLang="vi-VN" sz="3000" b="1" dirty="0">
                <a:solidFill>
                  <a:srgbClr val="0000FF"/>
                </a:solidFill>
                <a:latin typeface="Times New Roman" panose="02020603050405020304" pitchFamily="18" charset="0"/>
                <a:cs typeface="Times New Roman" panose="02020603050405020304" pitchFamily="18" charset="0"/>
              </a:rPr>
              <a:t>Một mảnh đất hình chữ nhật có chu vi 120m. Chiều d</a:t>
            </a:r>
            <a:r>
              <a:rPr lang="en-US" altLang="vi-VN" sz="3000" b="1" dirty="0">
                <a:solidFill>
                  <a:srgbClr val="0000FF"/>
                </a:solidFill>
                <a:latin typeface="Times New Roman" panose="02020603050405020304" pitchFamily="18" charset="0"/>
                <a:ea typeface="Times New Roman" panose="02020603050405020304" pitchFamily="18" charset="0"/>
              </a:rPr>
              <a:t>à</a:t>
            </a:r>
            <a:r>
              <a:rPr lang="en-US" altLang="vi-VN" sz="3000" b="1" dirty="0">
                <a:solidFill>
                  <a:srgbClr val="0000FF"/>
                </a:solidFill>
                <a:latin typeface="Times New Roman" panose="02020603050405020304" pitchFamily="18" charset="0"/>
                <a:cs typeface="Times New Roman" panose="02020603050405020304" pitchFamily="18" charset="0"/>
              </a:rPr>
              <a:t>i hơn chiều rộng 10 m. Tính diện tích mảnh đất đó.</a:t>
            </a:r>
            <a:endParaRPr lang="en-US" altLang="vi-VN" sz="3000" b="1" dirty="0">
              <a:solidFill>
                <a:srgbClr val="0000FF"/>
              </a:solidFill>
              <a:latin typeface="Times New Roman" panose="02020603050405020304" pitchFamily="18" charset="0"/>
              <a:ea typeface="Times New Roman" panose="02020603050405020304" pitchFamily="18" charset="0"/>
            </a:endParaRPr>
          </a:p>
        </p:txBody>
      </p:sp>
      <p:sp>
        <p:nvSpPr>
          <p:cNvPr id="5" name="Rectangle 2"/>
          <p:cNvSpPr txBox="1">
            <a:spLocks noChangeArrowheads="1"/>
          </p:cNvSpPr>
          <p:nvPr/>
        </p:nvSpPr>
        <p:spPr bwMode="auto">
          <a:xfrm>
            <a:off x="5341649" y="928687"/>
            <a:ext cx="5413664" cy="5553075"/>
          </a:xfrm>
          <a:prstGeom prst="rect">
            <a:avLst/>
          </a:prstGeom>
          <a:noFill/>
          <a:ln w="19050">
            <a:noFill/>
            <a:miter lim="800000"/>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algn="ctr" eaLnBrk="1" hangingPunct="1">
              <a:lnSpc>
                <a:spcPct val="80000"/>
              </a:lnSpc>
              <a:buNone/>
            </a:pPr>
            <a:r>
              <a:rPr lang="en-US" altLang="vi-VN" dirty="0"/>
              <a:t>		</a:t>
            </a:r>
            <a:r>
              <a:rPr lang="en-US" altLang="vi-VN" b="1" u="sng" dirty="0">
                <a:solidFill>
                  <a:srgbClr val="FF0000"/>
                </a:solidFill>
                <a:latin typeface="Times New Roman" panose="02020603050405020304" pitchFamily="18" charset="0"/>
                <a:cs typeface="Times New Roman" panose="02020603050405020304" pitchFamily="18" charset="0"/>
              </a:rPr>
              <a:t>B</a:t>
            </a:r>
            <a:r>
              <a:rPr lang="en-US" altLang="vi-VN" b="1" u="sng" dirty="0">
                <a:solidFill>
                  <a:srgbClr val="FF0000"/>
                </a:solidFill>
                <a:latin typeface="Times New Roman" panose="02020603050405020304" pitchFamily="18" charset="0"/>
                <a:ea typeface="Times New Roman" panose="02020603050405020304" pitchFamily="18" charset="0"/>
              </a:rPr>
              <a:t>à</a:t>
            </a:r>
            <a:r>
              <a:rPr lang="en-US" altLang="vi-VN" b="1" u="sng" dirty="0">
                <a:solidFill>
                  <a:srgbClr val="FF0000"/>
                </a:solidFill>
                <a:latin typeface="Times New Roman" panose="02020603050405020304" pitchFamily="18" charset="0"/>
                <a:cs typeface="Times New Roman" panose="02020603050405020304" pitchFamily="18" charset="0"/>
              </a:rPr>
              <a:t>i giải</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Nửa chu vi của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Chiều rộng của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p>
          <a:p>
            <a:pPr marL="342900" lvl="0" indent="-342900" algn="ctr" eaLnBrk="1" hangingPunct="1">
              <a:lnSpc>
                <a:spcPct val="80000"/>
              </a:lnSpc>
              <a:buNone/>
            </a:pPr>
            <a:endParaRPr lang="en-US" altLang="vi-VN" b="1"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Chiều d</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của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Diện tích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endParaRPr lang="en-US" altLang="vi-VN" b="1" dirty="0">
              <a:solidFill>
                <a:srgbClr val="FF0000"/>
              </a:solidFill>
              <a:latin typeface="Times New Roman" panose="02020603050405020304" pitchFamily="18" charset="0"/>
              <a:ea typeface="Times New Roman" panose="02020603050405020304" pitchFamily="18" charset="0"/>
            </a:endParaRPr>
          </a:p>
        </p:txBody>
      </p:sp>
      <p:sp>
        <p:nvSpPr>
          <p:cNvPr id="6" name="Text Box 41"/>
          <p:cNvSpPr txBox="1"/>
          <p:nvPr/>
        </p:nvSpPr>
        <p:spPr>
          <a:xfrm>
            <a:off x="-1042987" y="1727200"/>
            <a:ext cx="9144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endParaRPr lang="vi-VN" altLang="vi-VN" sz="2400" b="1" u="sng" dirty="0">
              <a:solidFill>
                <a:srgbClr val="0000FF"/>
              </a:solidFill>
            </a:endParaRPr>
          </a:p>
        </p:txBody>
      </p:sp>
      <p:sp>
        <p:nvSpPr>
          <p:cNvPr id="7" name="Text Box 42"/>
          <p:cNvSpPr txBox="1"/>
          <p:nvPr/>
        </p:nvSpPr>
        <p:spPr>
          <a:xfrm>
            <a:off x="23886" y="2303320"/>
            <a:ext cx="2795587"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dirty="0">
                <a:solidFill>
                  <a:srgbClr val="0000FF"/>
                </a:solidFill>
                <a:latin typeface="Times New Roman" panose="02020603050405020304" pitchFamily="18" charset="0"/>
                <a:cs typeface="Times New Roman" panose="02020603050405020304" pitchFamily="18" charset="0"/>
              </a:rPr>
              <a:t>Chiều d</a:t>
            </a:r>
            <a:r>
              <a:rPr lang="en-US" altLang="vi-VN" sz="2400" b="1" dirty="0">
                <a:solidFill>
                  <a:srgbClr val="0000FF"/>
                </a:solidFill>
                <a:latin typeface="Times New Roman" panose="02020603050405020304" pitchFamily="18" charset="0"/>
                <a:ea typeface="Times New Roman" panose="02020603050405020304" pitchFamily="18" charset="0"/>
              </a:rPr>
              <a:t>à</a:t>
            </a:r>
            <a:r>
              <a:rPr lang="en-US" altLang="vi-VN" sz="2400" b="1" dirty="0">
                <a:solidFill>
                  <a:srgbClr val="0000FF"/>
                </a:solidFill>
                <a:latin typeface="Times New Roman" panose="02020603050405020304" pitchFamily="18" charset="0"/>
                <a:cs typeface="Times New Roman" panose="02020603050405020304" pitchFamily="18" charset="0"/>
              </a:rPr>
              <a:t>i: 120m</a:t>
            </a:r>
            <a:r>
              <a:rPr lang="en-US" altLang="vi-VN" sz="2400" b="1" dirty="0">
                <a:solidFill>
                  <a:srgbClr val="0000FF"/>
                </a:solidFill>
              </a:rPr>
              <a:t> </a:t>
            </a:r>
          </a:p>
        </p:txBody>
      </p:sp>
      <p:sp>
        <p:nvSpPr>
          <p:cNvPr id="8" name="Text Box 43"/>
          <p:cNvSpPr txBox="1"/>
          <p:nvPr/>
        </p:nvSpPr>
        <p:spPr>
          <a:xfrm>
            <a:off x="23886" y="2989263"/>
            <a:ext cx="51816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dirty="0">
                <a:solidFill>
                  <a:srgbClr val="0000FF"/>
                </a:solidFill>
                <a:latin typeface="Times New Roman" panose="02020603050405020304" pitchFamily="18" charset="0"/>
                <a:cs typeface="Times New Roman" panose="02020603050405020304" pitchFamily="18" charset="0"/>
              </a:rPr>
              <a:t>Chiều d</a:t>
            </a:r>
            <a:r>
              <a:rPr lang="en-US" altLang="vi-VN" sz="2400" b="1" dirty="0">
                <a:solidFill>
                  <a:srgbClr val="0000FF"/>
                </a:solidFill>
                <a:latin typeface="Times New Roman" panose="02020603050405020304" pitchFamily="18" charset="0"/>
                <a:ea typeface="Times New Roman" panose="02020603050405020304" pitchFamily="18" charset="0"/>
              </a:rPr>
              <a:t>à</a:t>
            </a:r>
            <a:r>
              <a:rPr lang="en-US" altLang="vi-VN" sz="2400" b="1" dirty="0">
                <a:solidFill>
                  <a:srgbClr val="0000FF"/>
                </a:solidFill>
                <a:latin typeface="Times New Roman" panose="02020603050405020304" pitchFamily="18" charset="0"/>
                <a:cs typeface="Times New Roman" panose="02020603050405020304" pitchFamily="18" charset="0"/>
              </a:rPr>
              <a:t>i hơn chiều  rộng: 10m</a:t>
            </a:r>
            <a:endParaRPr lang="en-US" altLang="vi-VN" sz="2400" b="1" dirty="0">
              <a:solidFill>
                <a:srgbClr val="0000FF"/>
              </a:solidFill>
              <a:latin typeface="Times New Roman" panose="02020603050405020304" pitchFamily="18" charset="0"/>
              <a:ea typeface="Times New Roman" panose="02020603050405020304" pitchFamily="18" charset="0"/>
            </a:endParaRPr>
          </a:p>
        </p:txBody>
      </p:sp>
      <p:sp>
        <p:nvSpPr>
          <p:cNvPr id="22" name="Text Box 52"/>
          <p:cNvSpPr txBox="1"/>
          <p:nvPr/>
        </p:nvSpPr>
        <p:spPr>
          <a:xfrm>
            <a:off x="252918" y="3663660"/>
            <a:ext cx="22098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dirty="0">
                <a:solidFill>
                  <a:srgbClr val="0000FF"/>
                </a:solidFill>
                <a:latin typeface="Times New Roman" panose="02020603050405020304" pitchFamily="18" charset="0"/>
                <a:cs typeface="Times New Roman" panose="02020603050405020304" pitchFamily="18" charset="0"/>
              </a:rPr>
              <a:t>Diện tích:   </a:t>
            </a:r>
            <a:r>
              <a:rPr lang="en-US" altLang="vi-VN" sz="2400" b="1" dirty="0">
                <a:solidFill>
                  <a:srgbClr val="0000FF"/>
                </a:solidFill>
                <a:latin typeface="Times New Roman" panose="02020603050405020304" pitchFamily="18" charset="0"/>
                <a:ea typeface="Times New Roman" panose="02020603050405020304" pitchFamily="18" charset="0"/>
              </a:rPr>
              <a:t>…</a:t>
            </a:r>
            <a:r>
              <a:rPr lang="en-US" altLang="vi-VN" sz="2400" b="1" dirty="0">
                <a:solidFill>
                  <a:srgbClr val="0000FF"/>
                </a:solidFill>
                <a:latin typeface="Times New Roman" panose="02020603050405020304" pitchFamily="18" charset="0"/>
                <a:cs typeface="Times New Roman" panose="02020603050405020304" pitchFamily="18" charset="0"/>
              </a:rPr>
              <a:t>?</a:t>
            </a:r>
            <a:endParaRPr lang="en-US" altLang="vi-VN" sz="2400" b="1" dirty="0">
              <a:solidFill>
                <a:srgbClr val="0000FF"/>
              </a:solidFill>
              <a:latin typeface="Times New Roman" panose="02020603050405020304" pitchFamily="18" charset="0"/>
              <a:ea typeface="Times New Roman" panose="02020603050405020304" pitchFamily="18" charset="0"/>
            </a:endParaRPr>
          </a:p>
        </p:txBody>
      </p:sp>
      <p:sp>
        <p:nvSpPr>
          <p:cNvPr id="23" name="Text Box 38"/>
          <p:cNvSpPr txBox="1"/>
          <p:nvPr/>
        </p:nvSpPr>
        <p:spPr>
          <a:xfrm>
            <a:off x="737214" y="1676400"/>
            <a:ext cx="13716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u="sng" dirty="0">
                <a:solidFill>
                  <a:srgbClr val="0000FF"/>
                </a:solidFill>
                <a:latin typeface="Times New Roman" panose="02020603050405020304" pitchFamily="18" charset="0"/>
                <a:cs typeface="Times New Roman" panose="02020603050405020304" pitchFamily="18" charset="0"/>
              </a:rPr>
              <a:t>Tóm tắt</a:t>
            </a:r>
            <a:endParaRPr lang="en-US" altLang="vi-VN" sz="2400" b="1" u="sng" dirty="0">
              <a:solidFill>
                <a:srgbClr val="0000FF"/>
              </a:solidFill>
              <a:latin typeface="Times New Roman" panose="02020603050405020304" pitchFamily="18" charset="0"/>
              <a:ea typeface="Times New Roman" panose="02020603050405020304" pitchFamily="18" charset="0"/>
            </a:endParaRPr>
          </a:p>
        </p:txBody>
      </p:sp>
      <p:sp>
        <p:nvSpPr>
          <p:cNvPr id="25" name="TextBox 24"/>
          <p:cNvSpPr txBox="1"/>
          <p:nvPr/>
        </p:nvSpPr>
        <p:spPr>
          <a:xfrm>
            <a:off x="6875463" y="1905000"/>
            <a:ext cx="2813050" cy="461963"/>
          </a:xfrm>
          <a:prstGeom prst="rect">
            <a:avLst/>
          </a:prstGeom>
          <a:noFill/>
        </p:spPr>
        <p:txBody>
          <a:bodyPr>
            <a:spAutoFit/>
          </a:bodyPr>
          <a:lstStyle/>
          <a:p>
            <a:pPr marR="0" defTabSz="914400" eaLnBrk="1" hangingPunct="1">
              <a:lnSpc>
                <a:spcPct val="80000"/>
              </a:lnSpc>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120 : 2 = 60 (m)</a:t>
            </a:r>
          </a:p>
        </p:txBody>
      </p:sp>
      <p:sp>
        <p:nvSpPr>
          <p:cNvPr id="27" name="TextBox 26"/>
          <p:cNvSpPr txBox="1"/>
          <p:nvPr/>
        </p:nvSpPr>
        <p:spPr>
          <a:xfrm>
            <a:off x="6629400" y="3067267"/>
            <a:ext cx="3881438" cy="552450"/>
          </a:xfrm>
          <a:prstGeom prst="rect">
            <a:avLst/>
          </a:prstGeom>
          <a:noFill/>
        </p:spPr>
        <p:txBody>
          <a:bodyPr>
            <a:spAutoFit/>
          </a:bodyPr>
          <a:lstStyle/>
          <a:p>
            <a:pPr marR="0" defTabSz="914400">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(60 - 10) : 2 = 25 (m)</a:t>
            </a:r>
            <a:endParaRPr kumimoji="0" lang="vi-VN" sz="3000" b="1" kern="1200" cap="none" spc="0" normalizeH="0" baseline="0" noProof="0" dirty="0">
              <a:solidFill>
                <a:srgbClr val="FF0000"/>
              </a:solidFill>
              <a:ea typeface="+mn-ea"/>
              <a:cs typeface="Arial" panose="020B0604020202020204" pitchFamily="34" charset="0"/>
            </a:endParaRPr>
          </a:p>
        </p:txBody>
      </p:sp>
      <p:sp>
        <p:nvSpPr>
          <p:cNvPr id="29" name="TextBox 28"/>
          <p:cNvSpPr txBox="1"/>
          <p:nvPr/>
        </p:nvSpPr>
        <p:spPr>
          <a:xfrm>
            <a:off x="6781800" y="4333875"/>
            <a:ext cx="3130550" cy="461963"/>
          </a:xfrm>
          <a:prstGeom prst="rect">
            <a:avLst/>
          </a:prstGeom>
          <a:noFill/>
        </p:spPr>
        <p:txBody>
          <a:bodyPr>
            <a:spAutoFit/>
          </a:bodyPr>
          <a:lstStyle/>
          <a:p>
            <a:pPr marR="0" defTabSz="914400" eaLnBrk="1" hangingPunct="1">
              <a:lnSpc>
                <a:spcPct val="80000"/>
              </a:lnSpc>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25 + 10 = 35 (m)</a:t>
            </a:r>
          </a:p>
        </p:txBody>
      </p:sp>
      <p:sp>
        <p:nvSpPr>
          <p:cNvPr id="31" name="TextBox 30"/>
          <p:cNvSpPr txBox="1"/>
          <p:nvPr/>
        </p:nvSpPr>
        <p:spPr>
          <a:xfrm>
            <a:off x="6564313" y="5368925"/>
            <a:ext cx="3435350" cy="461963"/>
          </a:xfrm>
          <a:prstGeom prst="rect">
            <a:avLst/>
          </a:prstGeom>
          <a:noFill/>
        </p:spPr>
        <p:txBody>
          <a:bodyPr>
            <a:spAutoFit/>
          </a:bodyPr>
          <a:lstStyle/>
          <a:p>
            <a:pPr marR="0" defTabSz="914400" eaLnBrk="1" hangingPunct="1">
              <a:lnSpc>
                <a:spcPct val="80000"/>
              </a:lnSpc>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25 x 35 = 875 (m</a:t>
            </a:r>
            <a:r>
              <a:rPr kumimoji="0" lang="en-US" altLang="vi-VN" sz="3000" b="1" kern="0" cap="none" spc="0" normalizeH="0" baseline="30000" noProof="0" dirty="0">
                <a:solidFill>
                  <a:srgbClr val="FF0000"/>
                </a:solidFill>
                <a:latin typeface="Times New Roman" panose="02020603050405020304" pitchFamily="18" charset="0"/>
                <a:ea typeface="+mn-ea"/>
                <a:cs typeface="Times New Roman" panose="02020603050405020304" pitchFamily="18" charset="0"/>
              </a:rPr>
              <a:t>2</a:t>
            </a: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a:t>
            </a:r>
          </a:p>
        </p:txBody>
      </p:sp>
      <p:sp>
        <p:nvSpPr>
          <p:cNvPr id="33" name="TextBox 32"/>
          <p:cNvSpPr txBox="1"/>
          <p:nvPr/>
        </p:nvSpPr>
        <p:spPr>
          <a:xfrm>
            <a:off x="7853363" y="5830888"/>
            <a:ext cx="2901950" cy="461963"/>
          </a:xfrm>
          <a:prstGeom prst="rect">
            <a:avLst/>
          </a:prstGeom>
          <a:noFill/>
        </p:spPr>
        <p:txBody>
          <a:bodyPr>
            <a:spAutoFit/>
          </a:bodyPr>
          <a:lstStyle/>
          <a:p>
            <a:pP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Đáp số: 875 m</a:t>
            </a:r>
            <a:r>
              <a:rPr lang="en-US" altLang="vi-VN" sz="3000" b="1" baseline="30000" dirty="0">
                <a:solidFill>
                  <a:srgbClr val="FF0000"/>
                </a:solidFill>
                <a:latin typeface="Times New Roman" panose="02020603050405020304" pitchFamily="18" charset="0"/>
                <a:cs typeface="Times New Roman" panose="02020603050405020304" pitchFamily="18" charset="0"/>
              </a:rPr>
              <a:t>2</a:t>
            </a:r>
            <a:endParaRPr lang="en-US" altLang="vi-VN" sz="30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linds(horizontal)">
                                      <p:cBhvr>
                                        <p:cTn id="21" dur="500"/>
                                        <p:tgtEl>
                                          <p:spTgt spid="2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nodePh="1">
                                  <p:stCondLst>
                                    <p:cond delay="0"/>
                                  </p:stCondLst>
                                  <p:endCondLst>
                                    <p:cond evt="begin" delay="0">
                                      <p:tn val="24"/>
                                    </p:cond>
                                  </p:endCondLst>
                                  <p:childTnLst>
                                    <p:set>
                                      <p:cBhvr>
                                        <p:cTn id="25" dur="1" fill="hold">
                                          <p:stCondLst>
                                            <p:cond delay="0"/>
                                          </p:stCondLst>
                                        </p:cTn>
                                        <p:tgtEl>
                                          <p:spTgt spid="6"/>
                                        </p:tgtEl>
                                        <p:attrNameLst>
                                          <p:attrName>style.visibility</p:attrName>
                                        </p:attrNameLst>
                                      </p:cBhvr>
                                      <p:to>
                                        <p:strVal val="visible"/>
                                      </p:to>
                                    </p:set>
                                    <p:animEffect transition="in" filter="blinds(horizont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blinds(horizontal)">
                                      <p:cBhvr>
                                        <p:cTn id="31" dur="500"/>
                                        <p:tgtEl>
                                          <p:spTgt spid="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5">
                                            <p:txEl>
                                              <p:pRg st="1" end="1"/>
                                            </p:txEl>
                                          </p:spTgt>
                                        </p:tgtEl>
                                        <p:attrNameLst>
                                          <p:attrName>style.visibility</p:attrName>
                                        </p:attrNameLst>
                                      </p:cBhvr>
                                      <p:to>
                                        <p:strVal val="visible"/>
                                      </p:to>
                                    </p:set>
                                    <p:animEffect transition="in" filter="blinds(horizontal)">
                                      <p:cBhvr>
                                        <p:cTn id="36" dur="500"/>
                                        <p:tgtEl>
                                          <p:spTgt spid="5">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barn(inVertical)">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Effect transition="in" filter="blinds(horizontal)">
                                      <p:cBhvr>
                                        <p:cTn id="46" dur="500"/>
                                        <p:tgtEl>
                                          <p:spTgt spid="5">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arn(inVertical)">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5">
                                            <p:txEl>
                                              <p:pRg st="6" end="6"/>
                                            </p:txEl>
                                          </p:spTgt>
                                        </p:tgtEl>
                                        <p:attrNameLst>
                                          <p:attrName>style.visibility</p:attrName>
                                        </p:attrNameLst>
                                      </p:cBhvr>
                                      <p:to>
                                        <p:strVal val="visible"/>
                                      </p:to>
                                    </p:set>
                                    <p:animEffect transition="in" filter="blinds(horizontal)">
                                      <p:cBhvr>
                                        <p:cTn id="56" dur="500"/>
                                        <p:tgtEl>
                                          <p:spTgt spid="5">
                                            <p:txEl>
                                              <p:pRg st="6" end="6"/>
                                            </p:txEl>
                                          </p:spTgt>
                                        </p:tgtEl>
                                      </p:cBhvr>
                                    </p:animEffect>
                                  </p:childTnLst>
                                </p:cTn>
                              </p:par>
                              <p:par>
                                <p:cTn id="57" presetID="16" presetClass="entr" presetSubtype="21"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barn(inVertical)">
                                      <p:cBhvr>
                                        <p:cTn id="59" dur="500"/>
                                        <p:tgtEl>
                                          <p:spTgt spid="29"/>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5">
                                            <p:txEl>
                                              <p:pRg st="8" end="8"/>
                                            </p:txEl>
                                          </p:spTgt>
                                        </p:tgtEl>
                                        <p:attrNameLst>
                                          <p:attrName>style.visibility</p:attrName>
                                        </p:attrNameLst>
                                      </p:cBhvr>
                                      <p:to>
                                        <p:strVal val="visible"/>
                                      </p:to>
                                    </p:set>
                                    <p:animEffect transition="in" filter="blinds(horizontal)">
                                      <p:cBhvr>
                                        <p:cTn id="64" dur="500"/>
                                        <p:tgtEl>
                                          <p:spTgt spid="5">
                                            <p:txEl>
                                              <p:pRg st="8" end="8"/>
                                            </p:txEl>
                                          </p:spTgt>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barn(inVertical)">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arn(inVertical)">
                                      <p:cBhvr>
                                        <p:cTn id="7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22" grpId="0"/>
      <p:bldP spid="23" grpId="0"/>
      <p:bldP spid="25" grpId="0"/>
      <p:bldP spid="27" grpId="0"/>
      <p:bldP spid="29" grpId="0"/>
      <p:bldP spid="31" grpId="0"/>
      <p:bldP spid="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txBox="1"/>
          <p:nvPr/>
        </p:nvSpPr>
        <p:spPr bwMode="auto">
          <a:xfrm>
            <a:off x="3337242" y="1600088"/>
            <a:ext cx="5892959" cy="58477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Cách</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giải</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một</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số</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toán</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cơ</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bản</a:t>
            </a:r>
          </a:p>
        </p:txBody>
      </p:sp>
      <p:sp>
        <p:nvSpPr>
          <p:cNvPr id="6" name="Rectangle 3"/>
          <p:cNvSpPr txBox="1">
            <a:spLocks noChangeArrowheads="1"/>
          </p:cNvSpPr>
          <p:nvPr/>
        </p:nvSpPr>
        <p:spPr bwMode="auto">
          <a:xfrm>
            <a:off x="346075" y="3217863"/>
            <a:ext cx="10972800" cy="563563"/>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2. Tìm hai số khi biết tổng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hiệu.</a:t>
            </a:r>
            <a:endParaRPr lang="en-US" altLang="vi-VN" b="1" dirty="0">
              <a:solidFill>
                <a:srgbClr val="FF0000"/>
              </a:solidFill>
              <a:latin typeface="Times New Roman" panose="02020603050405020304" pitchFamily="18" charset="0"/>
              <a:ea typeface="Times New Roman" panose="02020603050405020304" pitchFamily="18" charset="0"/>
            </a:endParaRPr>
          </a:p>
        </p:txBody>
      </p:sp>
      <p:sp>
        <p:nvSpPr>
          <p:cNvPr id="7" name="Rectangle 6"/>
          <p:cNvSpPr/>
          <p:nvPr/>
        </p:nvSpPr>
        <p:spPr>
          <a:xfrm>
            <a:off x="6570663" y="5614988"/>
            <a:ext cx="5400675" cy="9842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ts val="600"/>
              </a:spcBef>
              <a:spcAft>
                <a:spcPts val="600"/>
              </a:spcAft>
              <a:buNone/>
            </a:pPr>
            <a:r>
              <a:rPr lang="en-US" altLang="en-US" sz="2400" b="1" u="sng" dirty="0">
                <a:latin typeface="Times New Roman" panose="02020603050405020304" pitchFamily="18" charset="0"/>
                <a:ea typeface="SimSun" panose="02010600030101010101" pitchFamily="2" charset="-122"/>
              </a:rPr>
              <a:t>Cách 2: </a:t>
            </a:r>
            <a:r>
              <a:rPr lang="en-US" altLang="en-US" sz="2400" b="1" dirty="0">
                <a:latin typeface="Times New Roman" panose="02020603050405020304" pitchFamily="18" charset="0"/>
                <a:ea typeface="SimSun" panose="02010600030101010101" pitchFamily="2" charset="-122"/>
              </a:rPr>
              <a:t> Số bé = (tổng – hiệu) : 2</a:t>
            </a:r>
          </a:p>
          <a:p>
            <a:pPr marL="0" lvl="0" indent="0" algn="just">
              <a:spcBef>
                <a:spcPts val="600"/>
              </a:spcBef>
              <a:spcAft>
                <a:spcPts val="600"/>
              </a:spcAft>
              <a:buNone/>
            </a:pPr>
            <a:r>
              <a:rPr lang="en-US" altLang="en-US" sz="2400" b="1" dirty="0">
                <a:latin typeface="Times New Roman" panose="02020603050405020304" pitchFamily="18" charset="0"/>
                <a:cs typeface="Times New Roman" panose="02020603050405020304" pitchFamily="18" charset="0"/>
              </a:rPr>
              <a:t>Số lớn = số bé + hiệu (hoặc tổng – số bé)</a:t>
            </a:r>
            <a:endParaRPr lang="en-US" altLang="en-US" sz="2400" b="1" dirty="0">
              <a:latin typeface="Times New Roman" panose="02020603050405020304" pitchFamily="18" charset="0"/>
              <a:ea typeface="Times New Roman" panose="02020603050405020304" pitchFamily="18" charset="0"/>
            </a:endParaRPr>
          </a:p>
        </p:txBody>
      </p:sp>
      <p:sp>
        <p:nvSpPr>
          <p:cNvPr id="8" name="Rectangle 7"/>
          <p:cNvSpPr/>
          <p:nvPr/>
        </p:nvSpPr>
        <p:spPr>
          <a:xfrm>
            <a:off x="346075" y="5712114"/>
            <a:ext cx="5788025" cy="9842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ts val="600"/>
              </a:spcBef>
              <a:spcAft>
                <a:spcPts val="600"/>
              </a:spcAft>
              <a:buNone/>
            </a:pPr>
            <a:r>
              <a:rPr lang="en-US" altLang="en-US" sz="2400" b="1" u="sng" dirty="0">
                <a:solidFill>
                  <a:srgbClr val="FF0000"/>
                </a:solidFill>
                <a:latin typeface="Times New Roman" panose="02020603050405020304" pitchFamily="18" charset="0"/>
                <a:ea typeface="SimSun" panose="02010600030101010101" pitchFamily="2" charset="-122"/>
              </a:rPr>
              <a:t>Cách 1:</a:t>
            </a:r>
            <a:r>
              <a:rPr lang="en-US" altLang="en-US" sz="2400" b="1" dirty="0">
                <a:solidFill>
                  <a:srgbClr val="FF0000"/>
                </a:solidFill>
                <a:latin typeface="Times New Roman" panose="02020603050405020304" pitchFamily="18" charset="0"/>
                <a:ea typeface="SimSun" panose="02010600030101010101" pitchFamily="2" charset="-122"/>
              </a:rPr>
              <a:t>  Số lớn = (tổng + hiệu): 2</a:t>
            </a:r>
          </a:p>
          <a:p>
            <a:pPr marL="0" lvl="0" indent="0" algn="just">
              <a:spcBef>
                <a:spcPts val="600"/>
              </a:spcBef>
              <a:spcAft>
                <a:spcPts val="600"/>
              </a:spcAft>
              <a:buNone/>
            </a:pPr>
            <a:r>
              <a:rPr lang="en-US" altLang="en-US" sz="2400" b="1" dirty="0">
                <a:solidFill>
                  <a:srgbClr val="FF0000"/>
                </a:solidFill>
                <a:latin typeface="Times New Roman" panose="02020603050405020304" pitchFamily="18" charset="0"/>
                <a:cs typeface="Times New Roman" panose="02020603050405020304" pitchFamily="18" charset="0"/>
              </a:rPr>
              <a:t>Số bé = số lớn – hiệu (hoặc tổng -  số lớn)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9" name="AutoShape 20"/>
          <p:cNvSpPr/>
          <p:nvPr/>
        </p:nvSpPr>
        <p:spPr>
          <a:xfrm>
            <a:off x="8037513" y="4265613"/>
            <a:ext cx="330200" cy="1066800"/>
          </a:xfrm>
          <a:prstGeom prst="rightBrace">
            <a:avLst>
              <a:gd name="adj1" fmla="val 58094"/>
              <a:gd name="adj2" fmla="val 5000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14" name="Text Box 23"/>
          <p:cNvSpPr txBox="1"/>
          <p:nvPr/>
        </p:nvSpPr>
        <p:spPr>
          <a:xfrm>
            <a:off x="3919538" y="3822700"/>
            <a:ext cx="1238250" cy="5191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800" b="1" dirty="0">
                <a:solidFill>
                  <a:srgbClr val="FF0000"/>
                </a:solidFill>
                <a:latin typeface="Times New Roman" panose="02020603050405020304" pitchFamily="18" charset="0"/>
                <a:cs typeface="Times New Roman" panose="02020603050405020304" pitchFamily="18" charset="0"/>
              </a:rPr>
              <a:t>? </a:t>
            </a:r>
            <a:endParaRPr lang="en-US" altLang="en-US" sz="2800" b="1" dirty="0">
              <a:solidFill>
                <a:srgbClr val="FF0000"/>
              </a:solidFill>
              <a:latin typeface="Times New Roman" panose="02020603050405020304" pitchFamily="18" charset="0"/>
              <a:ea typeface="Times New Roman" panose="02020603050405020304" pitchFamily="18" charset="0"/>
            </a:endParaRPr>
          </a:p>
        </p:txBody>
      </p:sp>
      <p:sp>
        <p:nvSpPr>
          <p:cNvPr id="15" name="Line 13"/>
          <p:cNvSpPr/>
          <p:nvPr/>
        </p:nvSpPr>
        <p:spPr>
          <a:xfrm>
            <a:off x="3419475" y="5178425"/>
            <a:ext cx="4572000" cy="0"/>
          </a:xfrm>
          <a:prstGeom prst="line">
            <a:avLst/>
          </a:prstGeom>
          <a:ln w="28575" cap="flat" cmpd="sng">
            <a:solidFill>
              <a:schemeClr val="tx1"/>
            </a:solidFill>
            <a:prstDash val="solid"/>
            <a:headEnd type="none" w="med" len="med"/>
            <a:tailEnd type="none" w="med" len="med"/>
          </a:ln>
        </p:spPr>
      </p:sp>
      <p:sp>
        <p:nvSpPr>
          <p:cNvPr id="16" name="Line 14"/>
          <p:cNvSpPr/>
          <p:nvPr/>
        </p:nvSpPr>
        <p:spPr>
          <a:xfrm>
            <a:off x="3406775" y="5010150"/>
            <a:ext cx="0" cy="304800"/>
          </a:xfrm>
          <a:prstGeom prst="line">
            <a:avLst/>
          </a:prstGeom>
          <a:ln w="28575" cap="flat" cmpd="sng">
            <a:solidFill>
              <a:schemeClr val="tx1"/>
            </a:solidFill>
            <a:prstDash val="solid"/>
            <a:headEnd type="none" w="med" len="med"/>
            <a:tailEnd type="none" w="med" len="med"/>
          </a:ln>
        </p:spPr>
      </p:sp>
      <p:sp>
        <p:nvSpPr>
          <p:cNvPr id="17" name="Line 18"/>
          <p:cNvSpPr/>
          <p:nvPr/>
        </p:nvSpPr>
        <p:spPr>
          <a:xfrm>
            <a:off x="5245100" y="5029200"/>
            <a:ext cx="0" cy="304800"/>
          </a:xfrm>
          <a:prstGeom prst="line">
            <a:avLst/>
          </a:prstGeom>
          <a:ln w="28575" cap="flat" cmpd="sng">
            <a:solidFill>
              <a:schemeClr val="tx1"/>
            </a:solidFill>
            <a:prstDash val="solid"/>
            <a:headEnd type="none" w="med" len="med"/>
            <a:tailEnd type="none" w="med" len="med"/>
          </a:ln>
        </p:spPr>
      </p:sp>
      <p:sp>
        <p:nvSpPr>
          <p:cNvPr id="18" name="Line 19"/>
          <p:cNvSpPr/>
          <p:nvPr/>
        </p:nvSpPr>
        <p:spPr>
          <a:xfrm>
            <a:off x="7978775" y="5010150"/>
            <a:ext cx="0" cy="304800"/>
          </a:xfrm>
          <a:prstGeom prst="line">
            <a:avLst/>
          </a:prstGeom>
          <a:ln w="28575" cap="flat" cmpd="sng">
            <a:solidFill>
              <a:schemeClr val="tx1"/>
            </a:solidFill>
            <a:prstDash val="solid"/>
            <a:headEnd type="none" w="med" len="med"/>
            <a:tailEnd type="none" w="med" len="med"/>
          </a:ln>
        </p:spPr>
      </p:sp>
      <p:sp>
        <p:nvSpPr>
          <p:cNvPr id="19" name="AutoShape 24"/>
          <p:cNvSpPr/>
          <p:nvPr/>
        </p:nvSpPr>
        <p:spPr>
          <a:xfrm rot="5400000">
            <a:off x="6454775" y="3932238"/>
            <a:ext cx="304800" cy="2724150"/>
          </a:xfrm>
          <a:prstGeom prst="rightBrace">
            <a:avLst>
              <a:gd name="adj1" fmla="val 122890"/>
              <a:gd name="adj2" fmla="val 48208"/>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20" name="Text Box 26"/>
          <p:cNvSpPr txBox="1"/>
          <p:nvPr/>
        </p:nvSpPr>
        <p:spPr>
          <a:xfrm>
            <a:off x="2049174" y="4831556"/>
            <a:ext cx="139065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800" b="1" dirty="0">
                <a:solidFill>
                  <a:srgbClr val="008000"/>
                </a:solidFill>
                <a:latin typeface="Times New Roman" panose="02020603050405020304" pitchFamily="18" charset="0"/>
                <a:cs typeface="Times New Roman" panose="02020603050405020304" pitchFamily="18" charset="0"/>
              </a:rPr>
              <a:t>Số lớn</a:t>
            </a:r>
            <a:endParaRPr lang="en-US" altLang="en-US" sz="2800" b="1" dirty="0">
              <a:solidFill>
                <a:srgbClr val="008000"/>
              </a:solidFill>
              <a:latin typeface="Times New Roman" panose="02020603050405020304" pitchFamily="18" charset="0"/>
              <a:ea typeface="Times New Roman" panose="02020603050405020304" pitchFamily="18" charset="0"/>
            </a:endParaRPr>
          </a:p>
        </p:txBody>
      </p:sp>
      <p:sp>
        <p:nvSpPr>
          <p:cNvPr id="22" name="Text Box 23"/>
          <p:cNvSpPr txBox="1"/>
          <p:nvPr/>
        </p:nvSpPr>
        <p:spPr>
          <a:xfrm>
            <a:off x="5786438" y="4403725"/>
            <a:ext cx="1295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800" b="1" dirty="0">
                <a:solidFill>
                  <a:srgbClr val="FF0000"/>
                </a:solidFill>
                <a:latin typeface="Times New Roman" panose="02020603050405020304" pitchFamily="18" charset="0"/>
                <a:cs typeface="Times New Roman" panose="02020603050405020304" pitchFamily="18" charset="0"/>
              </a:rPr>
              <a:t>? </a:t>
            </a:r>
            <a:endParaRPr lang="en-US" altLang="en-US" sz="2800" b="1" dirty="0">
              <a:solidFill>
                <a:srgbClr val="FF0000"/>
              </a:solidFill>
              <a:latin typeface="Times New Roman" panose="02020603050405020304" pitchFamily="18" charset="0"/>
              <a:ea typeface="Times New Roman" panose="02020603050405020304" pitchFamily="18" charset="0"/>
            </a:endParaRPr>
          </a:p>
        </p:txBody>
      </p:sp>
      <p:sp>
        <p:nvSpPr>
          <p:cNvPr id="23" name="TextBox 22"/>
          <p:cNvSpPr txBox="1"/>
          <p:nvPr/>
        </p:nvSpPr>
        <p:spPr>
          <a:xfrm>
            <a:off x="8483600" y="4600575"/>
            <a:ext cx="1119188"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2400" dirty="0">
                <a:latin typeface="Times New Roman" panose="02020603050405020304" pitchFamily="18" charset="0"/>
                <a:cs typeface="Times New Roman" panose="02020603050405020304" pitchFamily="18" charset="0"/>
              </a:rPr>
              <a:t>Tổng</a:t>
            </a:r>
            <a:endParaRPr lang="en-US" altLang="en-US" sz="2400" dirty="0">
              <a:latin typeface="Times New Roman" panose="02020603050405020304" pitchFamily="18" charset="0"/>
              <a:ea typeface="Times New Roman" panose="02020603050405020304" pitchFamily="18" charset="0"/>
            </a:endParaRPr>
          </a:p>
        </p:txBody>
      </p:sp>
      <p:sp>
        <p:nvSpPr>
          <p:cNvPr id="24" name="TextBox 23"/>
          <p:cNvSpPr txBox="1"/>
          <p:nvPr/>
        </p:nvSpPr>
        <p:spPr>
          <a:xfrm>
            <a:off x="6037263" y="5284788"/>
            <a:ext cx="1119187"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2400" dirty="0">
                <a:latin typeface="Times New Roman" panose="02020603050405020304" pitchFamily="18" charset="0"/>
                <a:cs typeface="Times New Roman" panose="02020603050405020304" pitchFamily="18" charset="0"/>
              </a:rPr>
              <a:t>Hiệu</a:t>
            </a:r>
            <a:endParaRPr lang="en-US" altLang="en-US" sz="2400" dirty="0">
              <a:latin typeface="Times New Roman" panose="02020603050405020304" pitchFamily="18" charset="0"/>
              <a:ea typeface="Times New Roman" panose="02020603050405020304" pitchFamily="18" charset="0"/>
            </a:endParaRPr>
          </a:p>
        </p:txBody>
      </p:sp>
      <p:sp>
        <p:nvSpPr>
          <p:cNvPr id="25" name="AutoShape 24"/>
          <p:cNvSpPr/>
          <p:nvPr/>
        </p:nvSpPr>
        <p:spPr>
          <a:xfrm rot="-5400000">
            <a:off x="5535613" y="2709863"/>
            <a:ext cx="304800" cy="4562475"/>
          </a:xfrm>
          <a:prstGeom prst="rightBrace">
            <a:avLst>
              <a:gd name="adj1" fmla="val 122937"/>
              <a:gd name="adj2" fmla="val 48208"/>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26" name="TextBox 25"/>
          <p:cNvSpPr txBox="1"/>
          <p:nvPr/>
        </p:nvSpPr>
        <p:spPr>
          <a:xfrm>
            <a:off x="609600" y="3805238"/>
            <a:ext cx="1884363"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2400" b="1" u="sng" dirty="0">
                <a:solidFill>
                  <a:srgbClr val="FF0000"/>
                </a:solidFill>
                <a:latin typeface="Times New Roman" panose="02020603050405020304" pitchFamily="18" charset="0"/>
                <a:cs typeface="Times New Roman" panose="02020603050405020304" pitchFamily="18" charset="0"/>
              </a:rPr>
              <a:t>Tóm tắt:</a:t>
            </a:r>
            <a:endParaRPr lang="en-US" altLang="en-US" sz="2400" b="1" u="sng" dirty="0">
              <a:solidFill>
                <a:srgbClr val="FF0000"/>
              </a:solidFill>
              <a:latin typeface="Times New Roman" panose="02020603050405020304" pitchFamily="18" charset="0"/>
              <a:ea typeface="Times New Roman" panose="02020603050405020304" pitchFamily="18" charset="0"/>
            </a:endParaRPr>
          </a:p>
        </p:txBody>
      </p:sp>
      <p:sp>
        <p:nvSpPr>
          <p:cNvPr id="27" name="Line 9"/>
          <p:cNvSpPr/>
          <p:nvPr/>
        </p:nvSpPr>
        <p:spPr>
          <a:xfrm flipV="1">
            <a:off x="3395663" y="4473575"/>
            <a:ext cx="1785937" cy="28575"/>
          </a:xfrm>
          <a:prstGeom prst="line">
            <a:avLst/>
          </a:prstGeom>
          <a:ln w="28575" cap="flat" cmpd="sng">
            <a:solidFill>
              <a:schemeClr val="tx1"/>
            </a:solidFill>
            <a:prstDash val="solid"/>
            <a:headEnd type="none" w="med" len="med"/>
            <a:tailEnd type="none" w="med" len="med"/>
          </a:ln>
        </p:spPr>
      </p:sp>
      <p:sp>
        <p:nvSpPr>
          <p:cNvPr id="28" name="Line 10"/>
          <p:cNvSpPr/>
          <p:nvPr/>
        </p:nvSpPr>
        <p:spPr>
          <a:xfrm>
            <a:off x="3392488" y="4360863"/>
            <a:ext cx="0" cy="228600"/>
          </a:xfrm>
          <a:prstGeom prst="line">
            <a:avLst/>
          </a:prstGeom>
          <a:ln w="28575" cap="flat" cmpd="sng">
            <a:solidFill>
              <a:schemeClr val="tx1"/>
            </a:solidFill>
            <a:prstDash val="solid"/>
            <a:headEnd type="none" w="med" len="med"/>
            <a:tailEnd type="none" w="med" len="med"/>
          </a:ln>
        </p:spPr>
      </p:sp>
      <p:sp>
        <p:nvSpPr>
          <p:cNvPr id="29" name="Line 11"/>
          <p:cNvSpPr/>
          <p:nvPr/>
        </p:nvSpPr>
        <p:spPr>
          <a:xfrm>
            <a:off x="5197475" y="4413250"/>
            <a:ext cx="0" cy="228600"/>
          </a:xfrm>
          <a:prstGeom prst="line">
            <a:avLst/>
          </a:prstGeom>
          <a:ln w="28575" cap="flat" cmpd="sng">
            <a:solidFill>
              <a:schemeClr val="tx1"/>
            </a:solidFill>
            <a:prstDash val="solid"/>
            <a:headEnd type="none" w="med" len="med"/>
            <a:tailEnd type="none" w="med" len="med"/>
          </a:ln>
        </p:spPr>
      </p:sp>
      <p:sp>
        <p:nvSpPr>
          <p:cNvPr id="30" name="AutoShape 22"/>
          <p:cNvSpPr/>
          <p:nvPr/>
        </p:nvSpPr>
        <p:spPr>
          <a:xfrm rot="5400000" flipH="1">
            <a:off x="4168775" y="3506788"/>
            <a:ext cx="231775" cy="1752600"/>
          </a:xfrm>
          <a:prstGeom prst="rightBrace">
            <a:avLst>
              <a:gd name="adj1" fmla="val 47540"/>
              <a:gd name="adj2" fmla="val 4494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31" name="Text Box 27"/>
          <p:cNvSpPr txBox="1"/>
          <p:nvPr/>
        </p:nvSpPr>
        <p:spPr>
          <a:xfrm>
            <a:off x="2035175" y="4225925"/>
            <a:ext cx="1301750" cy="5222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800" b="1" dirty="0">
                <a:solidFill>
                  <a:srgbClr val="008000"/>
                </a:solidFill>
                <a:latin typeface="Times New Roman" panose="02020603050405020304" pitchFamily="18" charset="0"/>
                <a:cs typeface="Times New Roman" panose="02020603050405020304" pitchFamily="18" charset="0"/>
              </a:rPr>
              <a:t>Số bé</a:t>
            </a:r>
            <a:endParaRPr lang="en-US" altLang="en-US" sz="2800" b="1" dirty="0">
              <a:solidFill>
                <a:srgbClr val="008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500" fill="hold"/>
                                        <p:tgtEl>
                                          <p:spTgt spid="31"/>
                                        </p:tgtEl>
                                        <p:attrNameLst>
                                          <p:attrName>ppt_x</p:attrName>
                                        </p:attrNameLst>
                                      </p:cBhvr>
                                      <p:tavLst>
                                        <p:tav tm="0">
                                          <p:val>
                                            <p:strVal val="#ppt_x"/>
                                          </p:val>
                                        </p:tav>
                                        <p:tav tm="100000">
                                          <p:val>
                                            <p:strVal val="#ppt_x"/>
                                          </p:val>
                                        </p:tav>
                                      </p:tavLst>
                                    </p:anim>
                                    <p:anim calcmode="lin" valueType="num">
                                      <p:cBhvr additive="base">
                                        <p:cTn id="19"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 presetClass="entr" presetSubtype="0" fill="hold"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500"/>
                                        <p:tgtEl>
                                          <p:spTgt spid="25"/>
                                        </p:tgtEl>
                                      </p:cBhvr>
                                    </p:animEffect>
                                  </p:childTnLst>
                                </p:cTn>
                              </p:par>
                              <p:par>
                                <p:cTn id="44" presetID="1" presetClass="entr" presetSubtype="0" fill="hold" nodeType="withEffect">
                                  <p:stCondLst>
                                    <p:cond delay="0"/>
                                  </p:stCondLst>
                                  <p:childTnLst>
                                    <p:set>
                                      <p:cBhvr>
                                        <p:cTn id="45" dur="1" fill="hold">
                                          <p:stCondLst>
                                            <p:cond delay="0"/>
                                          </p:stCondLst>
                                        </p:cTn>
                                        <p:tgtEl>
                                          <p:spTgt spid="29"/>
                                        </p:tgtEl>
                                        <p:attrNameLst>
                                          <p:attrName>style.visibility</p:attrName>
                                        </p:attrNameLst>
                                      </p:cBhvr>
                                      <p:to>
                                        <p:strVal val="visible"/>
                                      </p:to>
                                    </p:set>
                                  </p:childTnLst>
                                </p:cTn>
                              </p:par>
                              <p:par>
                                <p:cTn id="46" presetID="10" presetClass="entr" presetSubtype="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 presetClass="entr" presetSubtype="0" fill="hold"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18"/>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500"/>
                                        <p:tgtEl>
                                          <p:spTgt spid="23"/>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1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500"/>
                                        <p:tgtEl>
                                          <p:spTgt spid="8"/>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fade">
                                      <p:cBhvr>
                                        <p:cTn id="8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8" grpId="0"/>
      <p:bldP spid="9" grpId="0" animBg="1"/>
      <p:bldP spid="14" grpId="0"/>
      <p:bldP spid="19" grpId="0" animBg="1"/>
      <p:bldP spid="20" grpId="0"/>
      <p:bldP spid="22" grpId="0"/>
      <p:bldP spid="23" grpId="0"/>
      <p:bldP spid="24" grpId="0"/>
      <p:bldP spid="25" grpId="0" animBg="1"/>
      <p:bldP spid="26" grpId="0"/>
      <p:bldP spid="30" grpId="0" animBg="1"/>
      <p:bldP spid="3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eliz día Mamá! by Slidesgo">
  <a:themeElements>
    <a:clrScheme name="Simple Light">
      <a:dk1>
        <a:srgbClr val="191919"/>
      </a:dk1>
      <a:lt1>
        <a:srgbClr val="FFFFFF"/>
      </a:lt1>
      <a:dk2>
        <a:srgbClr val="F4C9D2"/>
      </a:dk2>
      <a:lt2>
        <a:srgbClr val="DD9BAB"/>
      </a:lt2>
      <a:accent1>
        <a:srgbClr val="BE6068"/>
      </a:accent1>
      <a:accent2>
        <a:srgbClr val="A7343F"/>
      </a:accent2>
      <a:accent3>
        <a:srgbClr val="791C25"/>
      </a:accent3>
      <a:accent4>
        <a:srgbClr val="44A5AC"/>
      </a:accent4>
      <a:accent5>
        <a:srgbClr val="2A7177"/>
      </a:accent5>
      <a:accent6>
        <a:srgbClr val="134A4E"/>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937</Words>
  <Application>Microsoft Office PowerPoint</Application>
  <PresentationFormat>Widescreen</PresentationFormat>
  <Paragraphs>141</Paragraphs>
  <Slides>16</Slides>
  <Notes>4</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16</vt:i4>
      </vt:variant>
    </vt:vector>
  </HeadingPairs>
  <TitlesOfParts>
    <vt:vector size="31" baseType="lpstr">
      <vt:lpstr>Microsoft YaHei</vt:lpstr>
      <vt:lpstr>宋体</vt:lpstr>
      <vt:lpstr>宋体</vt:lpstr>
      <vt:lpstr>Arial</vt:lpstr>
      <vt:lpstr>Bebas Neue</vt:lpstr>
      <vt:lpstr>Calibri</vt:lpstr>
      <vt:lpstr>Grand Hotel</vt:lpstr>
      <vt:lpstr>Open Sans</vt:lpstr>
      <vt:lpstr>Roboto Condensed Light</vt:lpstr>
      <vt:lpstr>Times New Roman</vt:lpstr>
      <vt:lpstr>Wingdings</vt:lpstr>
      <vt:lpstr>仓耳今楷05-6763 W05</vt:lpstr>
      <vt:lpstr>方正卡通简体</vt:lpstr>
      <vt:lpstr>Default Design</vt:lpstr>
      <vt:lpstr>Feliz día Mamá!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Microsoft account</cp:lastModifiedBy>
  <cp:revision>18</cp:revision>
  <dcterms:created xsi:type="dcterms:W3CDTF">2011-09-05T15:13:00Z</dcterms:created>
  <dcterms:modified xsi:type="dcterms:W3CDTF">2024-05-11T06:14:35Z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E34B4356726F42E8B00B7A5A1DE258C3</vt:lpwstr>
  </property>
  <property fmtid="{D5CDD505-2E9C-101B-9397-08002B2CF9AE}" pid="3" name="KSOProductBuildVer">
    <vt:lpwstr>1033-11.2.0.11029</vt:lpwstr>
  </property>
</Properties>
</file>