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BE62225-8A1B-4624-AD16-B41A99E80BFA}">
          <p14:sldIdLst>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28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7938B-9B07-4564-911B-09BC6A5C099B}" type="datetimeFigureOut">
              <a:rPr lang="en-US" smtClean="0"/>
              <a:t>5/5/2024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9D4D1-2CDB-43DB-B4B2-99780C4A899B}" type="slidenum">
              <a:rPr lang="en-US" smtClean="0"/>
              <a:t>‹#›</a:t>
            </a:fld>
            <a:endParaRPr lang="en-US"/>
          </a:p>
        </p:txBody>
      </p:sp>
    </p:spTree>
    <p:extLst>
      <p:ext uri="{BB962C8B-B14F-4D97-AF65-F5344CB8AC3E}">
        <p14:creationId xmlns:p14="http://schemas.microsoft.com/office/powerpoint/2010/main" val="4094682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A3FD3CE-4D7A-4A6B-A0BC-99A16AD1834E}"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401259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3FD3CE-4D7A-4A6B-A0BC-99A16AD1834E}"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187255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3FD3CE-4D7A-4A6B-A0BC-99A16AD1834E}"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337156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3FD3CE-4D7A-4A6B-A0BC-99A16AD1834E}"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3472585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3FD3CE-4D7A-4A6B-A0BC-99A16AD1834E}"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90966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3FD3CE-4D7A-4A6B-A0BC-99A16AD1834E}" type="datetimeFigureOut">
              <a:rPr lang="en-US" smtClean="0"/>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243036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3FD3CE-4D7A-4A6B-A0BC-99A16AD1834E}" type="datetimeFigureOut">
              <a:rPr lang="en-US" smtClean="0"/>
              <a:t>5/5/2024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3888771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3FD3CE-4D7A-4A6B-A0BC-99A16AD1834E}" type="datetimeFigureOut">
              <a:rPr lang="en-US" smtClean="0"/>
              <a:t>5/5/2024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118754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FD3CE-4D7A-4A6B-A0BC-99A16AD1834E}" type="datetimeFigureOut">
              <a:rPr lang="en-US" smtClean="0"/>
              <a:t>5/5/2024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375689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3FD3CE-4D7A-4A6B-A0BC-99A16AD1834E}" type="datetimeFigureOut">
              <a:rPr lang="en-US" smtClean="0"/>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1064128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3FD3CE-4D7A-4A6B-A0BC-99A16AD1834E}" type="datetimeFigureOut">
              <a:rPr lang="en-US" smtClean="0"/>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3C70D-9B24-4614-BC39-9C0A6BA034B2}" type="slidenum">
              <a:rPr lang="en-US" smtClean="0"/>
              <a:t>‹#›</a:t>
            </a:fld>
            <a:endParaRPr lang="en-US"/>
          </a:p>
        </p:txBody>
      </p:sp>
    </p:spTree>
    <p:extLst>
      <p:ext uri="{BB962C8B-B14F-4D97-AF65-F5344CB8AC3E}">
        <p14:creationId xmlns:p14="http://schemas.microsoft.com/office/powerpoint/2010/main" val="160154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FD3CE-4D7A-4A6B-A0BC-99A16AD1834E}" type="datetimeFigureOut">
              <a:rPr lang="en-US" smtClean="0"/>
              <a:t>5/5/2024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3C70D-9B24-4614-BC39-9C0A6BA034B2}" type="slidenum">
              <a:rPr lang="en-US" smtClean="0"/>
              <a:t>‹#›</a:t>
            </a:fld>
            <a:endParaRPr lang="en-US"/>
          </a:p>
        </p:txBody>
      </p:sp>
    </p:spTree>
    <p:extLst>
      <p:ext uri="{BB962C8B-B14F-4D97-AF65-F5344CB8AC3E}">
        <p14:creationId xmlns:p14="http://schemas.microsoft.com/office/powerpoint/2010/main" val="3538264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81200" y="609600"/>
            <a:ext cx="8458200" cy="2057400"/>
          </a:xfrm>
        </p:spPr>
        <p:txBody>
          <a:bodyPr/>
          <a:lstStyle/>
          <a:p>
            <a:pPr>
              <a:defRPr/>
            </a:pPr>
            <a:r>
              <a:rPr lang="en-US" dirty="0">
                <a:solidFill>
                  <a:schemeClr val="accent6">
                    <a:tint val="1000"/>
                  </a:schemeClr>
                </a:solidFill>
              </a:rPr>
              <a:t/>
            </a:r>
            <a:br>
              <a:rPr lang="en-US" dirty="0">
                <a:solidFill>
                  <a:schemeClr val="accent6">
                    <a:tint val="1000"/>
                  </a:schemeClr>
                </a:solidFill>
              </a:rPr>
            </a:br>
            <a:endParaRPr lang="en-US" dirty="0">
              <a:solidFill>
                <a:schemeClr val="accent6">
                  <a:tint val="1000"/>
                </a:schemeClr>
              </a:solidFill>
            </a:endParaRPr>
          </a:p>
        </p:txBody>
      </p:sp>
      <p:sp>
        <p:nvSpPr>
          <p:cNvPr id="12291" name="Rectangle 3"/>
          <p:cNvSpPr>
            <a:spLocks noChangeArrowheads="1"/>
          </p:cNvSpPr>
          <p:nvPr/>
        </p:nvSpPr>
        <p:spPr bwMode="auto">
          <a:xfrm>
            <a:off x="2076450" y="1658938"/>
            <a:ext cx="89804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n-US" altLang="en-US" sz="3200" b="1" dirty="0" err="1">
                <a:latin typeface="Times New Roman" panose="02020603050405020304" pitchFamily="18" charset="0"/>
                <a:cs typeface="Times New Roman" panose="02020603050405020304" pitchFamily="18" charset="0"/>
              </a:rPr>
              <a:t>Viết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từ</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Áo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dài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phụ</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nữ</a:t>
            </a:r>
            <a:r>
              <a:rPr lang="en-US" altLang="en-US" sz="3200" b="1" dirty="0">
                <a:latin typeface="Times New Roman" panose="02020603050405020304" pitchFamily="18" charset="0"/>
                <a:cs typeface="Times New Roman" panose="02020603050405020304" pitchFamily="18" charset="0"/>
              </a:rPr>
              <a:t>…</a:t>
            </a:r>
            <a:r>
              <a:rPr lang="en-US" altLang="en-US" sz="3200" b="1" dirty="0" err="1">
                <a:latin typeface="Times New Roman" panose="02020603050405020304" pitchFamily="18" charset="0"/>
                <a:cs typeface="Times New Roman" panose="02020603050405020304" pitchFamily="18" charset="0"/>
              </a:rPr>
              <a:t>đến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chiếc</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áo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dài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tân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thời</a:t>
            </a:r>
            <a:endParaRPr lang="en-US" altLang="en-US" sz="3200" b="1" dirty="0">
              <a:latin typeface="Times New Roman" panose="02020603050405020304" pitchFamily="18" charset="0"/>
              <a:cs typeface="Times New Roman" panose="02020603050405020304" pitchFamily="18" charset="0"/>
            </a:endParaRPr>
          </a:p>
        </p:txBody>
      </p:sp>
      <p:sp>
        <p:nvSpPr>
          <p:cNvPr id="5135" name="WordArt 15"/>
          <p:cNvSpPr>
            <a:spLocks noChangeArrowheads="1" noChangeShapeType="1" noTextEdit="1"/>
          </p:cNvSpPr>
          <p:nvPr/>
        </p:nvSpPr>
        <p:spPr bwMode="auto">
          <a:xfrm>
            <a:off x="3648075" y="852489"/>
            <a:ext cx="5124450" cy="676275"/>
          </a:xfrm>
          <a:prstGeom prst="rect">
            <a:avLst/>
          </a:prstGeom>
        </p:spPr>
        <p:txBody>
          <a:bodyPr wrap="none" fromWordArt="1">
            <a:prstTxWarp prst="textPlain">
              <a:avLst>
                <a:gd name="adj" fmla="val 50000"/>
              </a:avLst>
            </a:prstTxWarp>
          </a:bodyPr>
          <a:lstStyle/>
          <a:p>
            <a:pPr algn="ct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Tà</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áo</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dài</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Việt</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Nam</a:t>
            </a:r>
          </a:p>
        </p:txBody>
      </p:sp>
      <p:pic>
        <p:nvPicPr>
          <p:cNvPr id="11269" name="Picture 7" descr="9"/>
          <p:cNvPicPr>
            <a:picLocks noChangeAspect="1" noChangeArrowheads="1"/>
          </p:cNvPicPr>
          <p:nvPr/>
        </p:nvPicPr>
        <p:blipFill>
          <a:blip r:embed="rId2">
            <a:extLst>
              <a:ext uri="{28A0092B-C50C-407E-A947-70E740481C1C}">
                <a14:useLocalDpi xmlns:a14="http://schemas.microsoft.com/office/drawing/2010/main" val="0"/>
              </a:ext>
            </a:extLst>
          </a:blip>
          <a:srcRect r="50372" b="66057"/>
          <a:stretch>
            <a:fillRect/>
          </a:stretch>
        </p:blipFill>
        <p:spPr bwMode="auto">
          <a:xfrm>
            <a:off x="95250" y="38100"/>
            <a:ext cx="2732088"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8" descr="9"/>
          <p:cNvPicPr>
            <a:picLocks noChangeAspect="1" noChangeArrowheads="1"/>
          </p:cNvPicPr>
          <p:nvPr/>
        </p:nvPicPr>
        <p:blipFill>
          <a:blip r:embed="rId2">
            <a:extLst>
              <a:ext uri="{28A0092B-C50C-407E-A947-70E740481C1C}">
                <a14:useLocalDpi xmlns:a14="http://schemas.microsoft.com/office/drawing/2010/main" val="0"/>
              </a:ext>
            </a:extLst>
          </a:blip>
          <a:srcRect l="69392" t="55202"/>
          <a:stretch>
            <a:fillRect/>
          </a:stretch>
        </p:blipFill>
        <p:spPr bwMode="auto">
          <a:xfrm>
            <a:off x="10541000" y="5334000"/>
            <a:ext cx="16510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5"/>
          <p:cNvSpPr txBox="1">
            <a:spLocks noChangeArrowheads="1"/>
          </p:cNvSpPr>
          <p:nvPr/>
        </p:nvSpPr>
        <p:spPr bwMode="auto">
          <a:xfrm>
            <a:off x="3352800" y="22226"/>
            <a:ext cx="5638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endParaRPr lang="en-US" sz="2400" b="1" kern="10" dirty="0">
              <a:ln w="9525">
                <a:noFill/>
                <a:round/>
                <a:headEnd/>
                <a:tailEnd/>
              </a:ln>
              <a:latin typeface="Times New Roman"/>
              <a:cs typeface="Times New Roman"/>
            </a:endParaRPr>
          </a:p>
        </p:txBody>
      </p:sp>
    </p:spTree>
    <p:extLst>
      <p:ext uri="{BB962C8B-B14F-4D97-AF65-F5344CB8AC3E}">
        <p14:creationId xmlns:p14="http://schemas.microsoft.com/office/powerpoint/2010/main" val="2675968366"/>
      </p:ext>
    </p:extLst>
  </p:cSld>
  <p:clrMapOvr>
    <a:masterClrMapping/>
  </p:clrMapOvr>
  <p:transition>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135"/>
                                        </p:tgtEl>
                                        <p:attrNameLst>
                                          <p:attrName>style.visibility</p:attrName>
                                        </p:attrNameLst>
                                      </p:cBhvr>
                                      <p:to>
                                        <p:strVal val="visible"/>
                                      </p:to>
                                    </p:set>
                                    <p:anim calcmode="lin" valueType="num">
                                      <p:cBhvr>
                                        <p:cTn id="7" dur="500" fill="hold"/>
                                        <p:tgtEl>
                                          <p:spTgt spid="5135"/>
                                        </p:tgtEl>
                                        <p:attrNameLst>
                                          <p:attrName>ppt_w</p:attrName>
                                        </p:attrNameLst>
                                      </p:cBhvr>
                                      <p:tavLst>
                                        <p:tav tm="0">
                                          <p:val>
                                            <p:strVal val="#ppt_w*0.70"/>
                                          </p:val>
                                        </p:tav>
                                        <p:tav tm="100000">
                                          <p:val>
                                            <p:strVal val="#ppt_w"/>
                                          </p:val>
                                        </p:tav>
                                      </p:tavLst>
                                    </p:anim>
                                    <p:anim calcmode="lin" valueType="num">
                                      <p:cBhvr>
                                        <p:cTn id="8" dur="500" fill="hold"/>
                                        <p:tgtEl>
                                          <p:spTgt spid="5135"/>
                                        </p:tgtEl>
                                        <p:attrNameLst>
                                          <p:attrName>ppt_h</p:attrName>
                                        </p:attrNameLst>
                                      </p:cBhvr>
                                      <p:tavLst>
                                        <p:tav tm="0">
                                          <p:val>
                                            <p:strVal val="#ppt_h"/>
                                          </p:val>
                                        </p:tav>
                                        <p:tav tm="100000">
                                          <p:val>
                                            <p:strVal val="#ppt_h"/>
                                          </p:val>
                                        </p:tav>
                                      </p:tavLst>
                                    </p:anim>
                                    <p:animEffect transition="in" filter="fade">
                                      <p:cBhvr>
                                        <p:cTn id="9" dur="500"/>
                                        <p:tgtEl>
                                          <p:spTgt spid="513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 calcmode="lin" valueType="num">
                                      <p:cBhvr>
                                        <p:cTn id="14" dur="500" fill="hold"/>
                                        <p:tgtEl>
                                          <p:spTgt spid="12291">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12291">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1229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xit" presetSubtype="4" fill="hold" nodeType="clickEffect">
                                  <p:stCondLst>
                                    <p:cond delay="0"/>
                                  </p:stCondLst>
                                  <p:childTnLst>
                                    <p:anim calcmode="lin" valueType="num">
                                      <p:cBhvr additive="base">
                                        <p:cTn id="20" dur="500"/>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21" dur="500"/>
                                        <p:tgtEl>
                                          <p:spTgt spid="12291">
                                            <p:txEl>
                                              <p:pRg st="0" end="0"/>
                                            </p:txEl>
                                          </p:spTgt>
                                        </p:tgtEl>
                                        <p:attrNameLst>
                                          <p:attrName>ppt_y</p:attrName>
                                        </p:attrNameLst>
                                      </p:cBhvr>
                                      <p:tavLst>
                                        <p:tav tm="0">
                                          <p:val>
                                            <p:strVal val="ppt_y"/>
                                          </p:val>
                                        </p:tav>
                                        <p:tav tm="100000">
                                          <p:val>
                                            <p:strVal val="1+ppt_h/2"/>
                                          </p:val>
                                        </p:tav>
                                      </p:tavLst>
                                    </p:anim>
                                    <p:set>
                                      <p:cBhvr>
                                        <p:cTn id="22" dur="1" fill="hold">
                                          <p:stCondLst>
                                            <p:cond delay="499"/>
                                          </p:stCondLst>
                                        </p:cTn>
                                        <p:tgtEl>
                                          <p:spTgt spid="1229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967" y="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Picture 1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200" y="4719233"/>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9"/>
          <p:cNvSpPr>
            <a:spLocks noChangeArrowheads="1"/>
          </p:cNvSpPr>
          <p:nvPr/>
        </p:nvSpPr>
        <p:spPr bwMode="auto">
          <a:xfrm>
            <a:off x="2286000" y="3276601"/>
            <a:ext cx="7010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n-US" altLang="en-US" sz="3200" b="1">
                <a:solidFill>
                  <a:schemeClr val="bg1"/>
                </a:solidFill>
              </a:rPr>
              <a:t>   </a:t>
            </a:r>
          </a:p>
        </p:txBody>
      </p:sp>
      <p:sp>
        <p:nvSpPr>
          <p:cNvPr id="12" name="Text Box 5"/>
          <p:cNvSpPr txBox="1">
            <a:spLocks noChangeArrowheads="1"/>
          </p:cNvSpPr>
          <p:nvPr/>
        </p:nvSpPr>
        <p:spPr bwMode="auto">
          <a:xfrm>
            <a:off x="3581400" y="236538"/>
            <a:ext cx="5638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r>
              <a:rPr lang="en-US" sz="2400" dirty="0" err="1">
                <a:latin typeface="Times New Roman" pitchFamily="18" charset="0"/>
              </a:rPr>
              <a:t>Tà</a:t>
            </a:r>
            <a:r>
              <a:rPr lang="en-US" sz="2400" dirty="0">
                <a:latin typeface="Times New Roman" pitchFamily="18" charset="0"/>
              </a:rPr>
              <a:t> </a:t>
            </a:r>
            <a:r>
              <a:rPr lang="en-US" sz="2400" dirty="0" err="1">
                <a:latin typeface="Times New Roman" pitchFamily="18" charset="0"/>
              </a:rPr>
              <a:t>áo</a:t>
            </a:r>
            <a:r>
              <a:rPr lang="en-US" sz="2400" dirty="0">
                <a:latin typeface="Times New Roman" pitchFamily="18" charset="0"/>
              </a:rPr>
              <a:t> </a:t>
            </a:r>
            <a:r>
              <a:rPr lang="en-US" sz="2400" dirty="0" err="1">
                <a:latin typeface="Times New Roman" pitchFamily="18" charset="0"/>
              </a:rPr>
              <a:t>dài</a:t>
            </a:r>
            <a:r>
              <a:rPr lang="en-US" sz="2400" dirty="0">
                <a:latin typeface="Times New Roman" pitchFamily="18" charset="0"/>
              </a:rPr>
              <a:t> </a:t>
            </a:r>
            <a:r>
              <a:rPr lang="en-US" sz="2400" dirty="0" err="1">
                <a:latin typeface="Times New Roman" pitchFamily="18" charset="0"/>
              </a:rPr>
              <a:t>Việt</a:t>
            </a:r>
            <a:r>
              <a:rPr lang="en-US" sz="2400" dirty="0">
                <a:latin typeface="Times New Roman" pitchFamily="18" charset="0"/>
              </a:rPr>
              <a:t> Nam</a:t>
            </a:r>
            <a:endParaRPr lang="en-US" sz="2400" b="1" kern="10" dirty="0">
              <a:ln w="9525">
                <a:noFill/>
                <a:round/>
                <a:headEnd/>
                <a:tailEnd/>
              </a:ln>
              <a:latin typeface="Times New Roman"/>
              <a:cs typeface="Times New Roman"/>
            </a:endParaRPr>
          </a:p>
        </p:txBody>
      </p:sp>
    </p:spTree>
    <p:extLst>
      <p:ext uri="{BB962C8B-B14F-4D97-AF65-F5344CB8AC3E}">
        <p14:creationId xmlns:p14="http://schemas.microsoft.com/office/powerpoint/2010/main" val="393648777"/>
      </p:ext>
    </p:extLst>
  </p:cSld>
  <p:clrMapOvr>
    <a:masterClrMapping/>
  </p:clrMapOvr>
  <p:transition>
    <p:checke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2362200" y="1752600"/>
            <a:ext cx="2438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9966"/>
                </a:solidFill>
              </a:rPr>
              <a:t>Bài tập 2:</a:t>
            </a:r>
            <a:endParaRPr lang="en-US" altLang="en-US" sz="3200" b="1">
              <a:solidFill>
                <a:schemeClr val="bg1"/>
              </a:solidFill>
              <a:latin typeface="Times New Roman" panose="02020603050405020304" pitchFamily="18" charset="0"/>
            </a:endParaRPr>
          </a:p>
        </p:txBody>
      </p:sp>
      <p:pic>
        <p:nvPicPr>
          <p:cNvPr id="21507" name="Picture 6" descr="teddy_bear_reading_st_a_h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705976" y="4424362"/>
            <a:ext cx="2238375" cy="230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16"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05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loud Callout 10"/>
          <p:cNvSpPr/>
          <p:nvPr/>
        </p:nvSpPr>
        <p:spPr>
          <a:xfrm>
            <a:off x="4586288" y="1752600"/>
            <a:ext cx="5334000" cy="1295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a:solidFill>
                  <a:srgbClr val="FF0000"/>
                </a:solidFill>
                <a:latin typeface="Tekton" pitchFamily="2" charset="0"/>
              </a:rPr>
              <a:t>Bài tập gồm mấy yêu cầu?</a:t>
            </a:r>
          </a:p>
        </p:txBody>
      </p:sp>
      <p:sp>
        <p:nvSpPr>
          <p:cNvPr id="12" name="AutoShape 3"/>
          <p:cNvSpPr>
            <a:spLocks noChangeArrowheads="1"/>
          </p:cNvSpPr>
          <p:nvPr/>
        </p:nvSpPr>
        <p:spPr bwMode="auto">
          <a:xfrm>
            <a:off x="2224088" y="3200400"/>
            <a:ext cx="7696200" cy="2667000"/>
          </a:xfrm>
          <a:prstGeom prst="roundRect">
            <a:avLst>
              <a:gd name="adj" fmla="val 16667"/>
            </a:avLst>
          </a:prstGeom>
          <a:solidFill>
            <a:srgbClr val="FFCC99"/>
          </a:solidFill>
          <a:ln w="9525">
            <a:solidFill>
              <a:srgbClr val="FFFF00"/>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chemeClr val="accent2"/>
                </a:solidFill>
              </a:rPr>
              <a:t>   </a:t>
            </a:r>
            <a:r>
              <a:rPr lang="en-US" altLang="en-US" sz="3200" b="1">
                <a:solidFill>
                  <a:schemeClr val="accent2"/>
                </a:solidFill>
              </a:rPr>
              <a:t>Bài tập gồm 2 yêu cầu:</a:t>
            </a:r>
          </a:p>
          <a:p>
            <a:pPr eaLnBrk="1" hangingPunct="1"/>
            <a:r>
              <a:rPr lang="en-US" altLang="en-US" sz="3200" b="1"/>
              <a:t>+Xếp  tên các huy chương, danh hiệu </a:t>
            </a:r>
          </a:p>
          <a:p>
            <a:pPr eaLnBrk="1" hangingPunct="1"/>
            <a:r>
              <a:rPr lang="en-US" altLang="en-US" sz="3200" b="1"/>
              <a:t>và giải thưởng vào dòng thích hợp.</a:t>
            </a:r>
          </a:p>
          <a:p>
            <a:pPr eaLnBrk="1" hangingPunct="1"/>
            <a:r>
              <a:rPr lang="en-US" altLang="en-US" sz="3200" b="1"/>
              <a:t> +Viết lại các tên ấy cho đúng</a:t>
            </a:r>
          </a:p>
        </p:txBody>
      </p:sp>
      <p:sp>
        <p:nvSpPr>
          <p:cNvPr id="13" name="Text Box 5"/>
          <p:cNvSpPr txBox="1">
            <a:spLocks noChangeArrowheads="1"/>
          </p:cNvSpPr>
          <p:nvPr/>
        </p:nvSpPr>
        <p:spPr bwMode="auto">
          <a:xfrm>
            <a:off x="35814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29738690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64516"/>
                                        </p:tgtEl>
                                        <p:attrNameLst>
                                          <p:attrName>style.visibility</p:attrName>
                                        </p:attrNameLst>
                                      </p:cBhvr>
                                      <p:to>
                                        <p:strVal val="visible"/>
                                      </p:to>
                                    </p:set>
                                    <p:animEffect transition="in" filter="fade">
                                      <p:cBhvr>
                                        <p:cTn id="7" dur="2000"/>
                                        <p:tgtEl>
                                          <p:spTgt spid="64516"/>
                                        </p:tgtEl>
                                      </p:cBhvr>
                                    </p:animEffect>
                                    <p:anim calcmode="lin" valueType="num">
                                      <p:cBhvr>
                                        <p:cTn id="8" dur="2000" fill="hold"/>
                                        <p:tgtEl>
                                          <p:spTgt spid="64516"/>
                                        </p:tgtEl>
                                        <p:attrNameLst>
                                          <p:attrName>ppt_w</p:attrName>
                                        </p:attrNameLst>
                                      </p:cBhvr>
                                      <p:tavLst>
                                        <p:tav tm="0" fmla="#ppt_w*sin(2.5*pi*$)">
                                          <p:val>
                                            <p:fltVal val="0"/>
                                          </p:val>
                                        </p:tav>
                                        <p:tav tm="100000">
                                          <p:val>
                                            <p:fltVal val="1"/>
                                          </p:val>
                                        </p:tav>
                                      </p:tavLst>
                                    </p:anim>
                                    <p:anim calcmode="lin" valueType="num">
                                      <p:cBhvr>
                                        <p:cTn id="9" dur="2000" fill="hold"/>
                                        <p:tgtEl>
                                          <p:spTgt spid="64516"/>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linds(horizontal)">
                                      <p:cBhvr>
                                        <p:cTn id="14" dur="500"/>
                                        <p:tgtEl>
                                          <p:spTgt spid="1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edge">
                                      <p:cBhvr>
                                        <p:cTn id="1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81200" y="2743200"/>
            <a:ext cx="8229600" cy="1143000"/>
          </a:xfrm>
        </p:spPr>
        <p:txBody>
          <a:bodyPr>
            <a:normAutofit fontScale="90000"/>
          </a:bodyPr>
          <a:lstStyle/>
          <a:p>
            <a:pPr marL="762000" indent="-762000">
              <a:buFontTx/>
              <a:buAutoNum type="alphaLcParenR"/>
              <a:defRPr/>
            </a:pPr>
            <a:r>
              <a:rPr lang="en-US" sz="4000" dirty="0" err="1">
                <a:latin typeface="Times New Roman" pitchFamily="18" charset="0"/>
              </a:rPr>
              <a:t>Giải</a:t>
            </a:r>
            <a:r>
              <a:rPr lang="en-US" sz="4000" dirty="0">
                <a:latin typeface="Times New Roman" pitchFamily="18" charset="0"/>
              </a:rPr>
              <a:t> </a:t>
            </a:r>
            <a:r>
              <a:rPr lang="en-US" sz="4000" dirty="0" err="1">
                <a:latin typeface="Times New Roman" pitchFamily="18" charset="0"/>
              </a:rPr>
              <a:t>thưởng</a:t>
            </a:r>
            <a:r>
              <a:rPr lang="en-US" sz="4000" dirty="0">
                <a:latin typeface="Times New Roman" pitchFamily="18" charset="0"/>
              </a:rPr>
              <a:t> </a:t>
            </a:r>
            <a:r>
              <a:rPr lang="en-US" sz="4000" dirty="0" err="1">
                <a:latin typeface="Times New Roman" pitchFamily="18" charset="0"/>
              </a:rPr>
              <a:t>trong</a:t>
            </a:r>
            <a:r>
              <a:rPr lang="en-US" sz="4000" dirty="0">
                <a:latin typeface="Times New Roman" pitchFamily="18" charset="0"/>
              </a:rPr>
              <a:t> </a:t>
            </a:r>
            <a:r>
              <a:rPr lang="en-US" sz="4000" dirty="0" err="1">
                <a:latin typeface="Times New Roman" pitchFamily="18" charset="0"/>
              </a:rPr>
              <a:t>các</a:t>
            </a:r>
            <a:r>
              <a:rPr lang="en-US" sz="4000" dirty="0">
                <a:latin typeface="Times New Roman" pitchFamily="18" charset="0"/>
              </a:rPr>
              <a:t> </a:t>
            </a:r>
            <a:r>
              <a:rPr lang="en-US" sz="4000" dirty="0" err="1">
                <a:latin typeface="Times New Roman" pitchFamily="18" charset="0"/>
              </a:rPr>
              <a:t>kì</a:t>
            </a:r>
            <a:r>
              <a:rPr lang="en-US" sz="4000" dirty="0">
                <a:latin typeface="Times New Roman" pitchFamily="18" charset="0"/>
              </a:rPr>
              <a:t> </a:t>
            </a:r>
            <a:r>
              <a:rPr lang="en-US" sz="4000" dirty="0" err="1">
                <a:latin typeface="Times New Roman" pitchFamily="18" charset="0"/>
              </a:rPr>
              <a:t>thi</a:t>
            </a:r>
            <a:r>
              <a:rPr lang="en-US" sz="4000" dirty="0">
                <a:latin typeface="Times New Roman" pitchFamily="18" charset="0"/>
              </a:rPr>
              <a:t> </a:t>
            </a:r>
            <a:r>
              <a:rPr lang="en-US" sz="4000" dirty="0" err="1">
                <a:latin typeface="Times New Roman" pitchFamily="18" charset="0"/>
              </a:rPr>
              <a:t>văn</a:t>
            </a:r>
            <a:r>
              <a:rPr lang="en-US" sz="4000" dirty="0">
                <a:latin typeface="Times New Roman" pitchFamily="18" charset="0"/>
              </a:rPr>
              <a:t> </a:t>
            </a:r>
            <a:r>
              <a:rPr lang="en-US" sz="4000" dirty="0" err="1">
                <a:latin typeface="Times New Roman" pitchFamily="18" charset="0"/>
              </a:rPr>
              <a:t>hoá</a:t>
            </a:r>
            <a:r>
              <a:rPr lang="en-US" sz="4000" dirty="0">
                <a:latin typeface="Times New Roman" pitchFamily="18" charset="0"/>
              </a:rPr>
              <a:t>, </a:t>
            </a:r>
            <a:r>
              <a:rPr lang="en-US" sz="4000" dirty="0" err="1">
                <a:latin typeface="Times New Roman" pitchFamily="18" charset="0"/>
              </a:rPr>
              <a:t>văn</a:t>
            </a:r>
            <a:r>
              <a:rPr lang="en-US" sz="4000" dirty="0">
                <a:latin typeface="Times New Roman" pitchFamily="18" charset="0"/>
              </a:rPr>
              <a:t> </a:t>
            </a:r>
            <a:r>
              <a:rPr lang="en-US" sz="4000" dirty="0" err="1">
                <a:latin typeface="Times New Roman" pitchFamily="18" charset="0"/>
              </a:rPr>
              <a:t>nghệ</a:t>
            </a:r>
            <a:r>
              <a:rPr lang="en-US" sz="4000" dirty="0">
                <a:latin typeface="Times New Roman" pitchFamily="18" charset="0"/>
              </a:rPr>
              <a:t> , </a:t>
            </a:r>
            <a:r>
              <a:rPr lang="en-US" sz="4000" dirty="0" err="1">
                <a:latin typeface="Times New Roman" pitchFamily="18" charset="0"/>
              </a:rPr>
              <a:t>thể</a:t>
            </a:r>
            <a:r>
              <a:rPr lang="en-US" sz="4000" dirty="0">
                <a:latin typeface="Times New Roman" pitchFamily="18" charset="0"/>
              </a:rPr>
              <a:t> </a:t>
            </a:r>
            <a:r>
              <a:rPr lang="en-US" sz="4000" dirty="0" err="1">
                <a:latin typeface="Times New Roman" pitchFamily="18" charset="0"/>
              </a:rPr>
              <a:t>thao</a:t>
            </a:r>
            <a:r>
              <a:rPr lang="en-US" sz="4000" dirty="0">
                <a:latin typeface="Times New Roman" pitchFamily="18" charset="0"/>
              </a:rPr>
              <a:t>:</a:t>
            </a:r>
            <a:br>
              <a:rPr lang="en-US" sz="4000" dirty="0">
                <a:latin typeface="Times New Roman" pitchFamily="18" charset="0"/>
              </a:rPr>
            </a:br>
            <a:endParaRPr lang="en-US" sz="4000" i="1" dirty="0">
              <a:latin typeface="Times New Roman" pitchFamily="18" charset="0"/>
            </a:endParaRPr>
          </a:p>
        </p:txBody>
      </p:sp>
      <p:sp>
        <p:nvSpPr>
          <p:cNvPr id="22531" name="Rectangle 3"/>
          <p:cNvSpPr>
            <a:spLocks noChangeArrowheads="1"/>
          </p:cNvSpPr>
          <p:nvPr/>
        </p:nvSpPr>
        <p:spPr bwMode="auto">
          <a:xfrm>
            <a:off x="2514600" y="3543300"/>
            <a:ext cx="3505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 </a:t>
            </a:r>
            <a:r>
              <a:rPr lang="en-US" altLang="en-US" sz="3600" b="1" dirty="0" err="1">
                <a:latin typeface="Times New Roman" panose="02020603050405020304" pitchFamily="18" charset="0"/>
              </a:rPr>
              <a:t>Giải</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nhất</a:t>
            </a:r>
            <a:r>
              <a:rPr lang="en-US" altLang="en-US" sz="3600" b="1" dirty="0">
                <a:latin typeface="Times New Roman" panose="02020603050405020304" pitchFamily="18" charset="0"/>
              </a:rPr>
              <a:t> </a:t>
            </a:r>
            <a:r>
              <a:rPr lang="en-US" altLang="en-US" sz="3600" b="1" i="1" dirty="0">
                <a:latin typeface="Times New Roman" panose="02020603050405020304" pitchFamily="18" charset="0"/>
              </a:rPr>
              <a:t> </a:t>
            </a:r>
            <a:r>
              <a:rPr lang="en-US" altLang="en-US" sz="3600" b="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2532" name="Rectangle 12"/>
          <p:cNvSpPr>
            <a:spLocks noChangeArrowheads="1"/>
          </p:cNvSpPr>
          <p:nvPr/>
        </p:nvSpPr>
        <p:spPr bwMode="auto">
          <a:xfrm>
            <a:off x="2667000" y="4724400"/>
            <a:ext cx="365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 </a:t>
            </a:r>
            <a:r>
              <a:rPr lang="en-US" altLang="en-US" sz="3600" b="1" dirty="0" err="1">
                <a:latin typeface="Times New Roman" panose="02020603050405020304" pitchFamily="18" charset="0"/>
              </a:rPr>
              <a:t>Giải</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nhì</a:t>
            </a:r>
            <a:r>
              <a:rPr lang="en-US" altLang="en-US" sz="3600" b="1" i="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2533" name="Rectangle 14"/>
          <p:cNvSpPr>
            <a:spLocks noChangeArrowheads="1"/>
          </p:cNvSpPr>
          <p:nvPr/>
        </p:nvSpPr>
        <p:spPr bwMode="auto">
          <a:xfrm>
            <a:off x="4724400" y="187642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a:t>
            </a:r>
            <a:r>
              <a:rPr lang="en-US" altLang="en-US" sz="4000" b="1" i="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2534" name="Rectangle 16"/>
          <p:cNvSpPr>
            <a:spLocks noChangeArrowheads="1"/>
          </p:cNvSpPr>
          <p:nvPr/>
        </p:nvSpPr>
        <p:spPr bwMode="auto">
          <a:xfrm>
            <a:off x="2667000" y="5448300"/>
            <a:ext cx="3505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 </a:t>
            </a:r>
            <a:r>
              <a:rPr lang="en-US" altLang="en-US" sz="3600" b="1" dirty="0" err="1">
                <a:latin typeface="Times New Roman" panose="02020603050405020304" pitchFamily="18" charset="0"/>
              </a:rPr>
              <a:t>Giải</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ba</a:t>
            </a:r>
            <a:r>
              <a:rPr lang="en-US" altLang="en-US" sz="3600" b="1" i="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2535" name="Rectangle 20"/>
          <p:cNvSpPr>
            <a:spLocks noChangeArrowheads="1"/>
          </p:cNvSpPr>
          <p:nvPr/>
        </p:nvSpPr>
        <p:spPr bwMode="auto">
          <a:xfrm>
            <a:off x="3048000" y="442912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a:t>
            </a:r>
            <a:r>
              <a:rPr lang="en-US" altLang="en-US" sz="4000" b="1" i="1" dirty="0">
                <a:latin typeface="Times New Roman" panose="02020603050405020304" pitchFamily="18" charset="0"/>
              </a:rPr>
              <a:t> </a:t>
            </a:r>
            <a:endParaRPr lang="en-US" altLang="en-US" sz="4000" b="1" dirty="0">
              <a:latin typeface="Times New Roman" panose="02020603050405020304" pitchFamily="18" charset="0"/>
            </a:endParaRPr>
          </a:p>
        </p:txBody>
      </p:sp>
      <p:pic>
        <p:nvPicPr>
          <p:cNvPr id="22536" name="Picture 8" descr="9"/>
          <p:cNvPicPr>
            <a:picLocks noChangeAspect="1" noChangeArrowheads="1"/>
          </p:cNvPicPr>
          <p:nvPr/>
        </p:nvPicPr>
        <p:blipFill>
          <a:blip r:embed="rId2">
            <a:extLst>
              <a:ext uri="{28A0092B-C50C-407E-A947-70E740481C1C}">
                <a14:useLocalDpi xmlns:a14="http://schemas.microsoft.com/office/drawing/2010/main" val="0"/>
              </a:ext>
            </a:extLst>
          </a:blip>
          <a:srcRect l="69392" t="55202"/>
          <a:stretch>
            <a:fillRect/>
          </a:stretch>
        </p:blipFill>
        <p:spPr bwMode="auto">
          <a:xfrm>
            <a:off x="10541000" y="5381625"/>
            <a:ext cx="16510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7" name="Picture 16"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143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5"/>
          <p:cNvSpPr txBox="1">
            <a:spLocks noChangeArrowheads="1"/>
          </p:cNvSpPr>
          <p:nvPr/>
        </p:nvSpPr>
        <p:spPr bwMode="auto">
          <a:xfrm>
            <a:off x="35814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2964896356"/>
      </p:ext>
    </p:extLst>
  </p:cSld>
  <p:clrMapOvr>
    <a:masterClrMapping/>
  </p:clrMapOvr>
  <p:transition>
    <p:blind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57400" y="2362201"/>
            <a:ext cx="8229600" cy="1143000"/>
          </a:xfrm>
        </p:spPr>
        <p:txBody>
          <a:bodyPr>
            <a:normAutofit fontScale="90000"/>
          </a:bodyPr>
          <a:lstStyle/>
          <a:p>
            <a:pPr marL="762000" indent="-762000">
              <a:buFontTx/>
              <a:buAutoNum type="alphaLcParenR"/>
              <a:defRPr/>
            </a:pPr>
            <a:r>
              <a:rPr lang="en-US" sz="4000" dirty="0" err="1">
                <a:latin typeface="Times New Roman" pitchFamily="18" charset="0"/>
              </a:rPr>
              <a:t>Giải</a:t>
            </a:r>
            <a:r>
              <a:rPr lang="en-US" sz="4000" dirty="0">
                <a:latin typeface="Times New Roman" pitchFamily="18" charset="0"/>
              </a:rPr>
              <a:t> </a:t>
            </a:r>
            <a:r>
              <a:rPr lang="en-US" sz="4000" dirty="0" err="1">
                <a:latin typeface="Times New Roman" pitchFamily="18" charset="0"/>
              </a:rPr>
              <a:t>thưởng</a:t>
            </a:r>
            <a:r>
              <a:rPr lang="en-US" sz="4000" dirty="0">
                <a:latin typeface="Times New Roman" pitchFamily="18" charset="0"/>
              </a:rPr>
              <a:t> </a:t>
            </a:r>
            <a:r>
              <a:rPr lang="en-US" sz="4000" dirty="0" err="1">
                <a:latin typeface="Times New Roman" pitchFamily="18" charset="0"/>
              </a:rPr>
              <a:t>trong</a:t>
            </a:r>
            <a:r>
              <a:rPr lang="en-US" sz="4000" dirty="0">
                <a:latin typeface="Times New Roman" pitchFamily="18" charset="0"/>
              </a:rPr>
              <a:t> </a:t>
            </a:r>
            <a:r>
              <a:rPr lang="en-US" sz="4000" dirty="0" err="1">
                <a:latin typeface="Times New Roman" pitchFamily="18" charset="0"/>
              </a:rPr>
              <a:t>các</a:t>
            </a:r>
            <a:r>
              <a:rPr lang="en-US" sz="4000" dirty="0">
                <a:latin typeface="Times New Roman" pitchFamily="18" charset="0"/>
              </a:rPr>
              <a:t> </a:t>
            </a:r>
            <a:r>
              <a:rPr lang="en-US" sz="4000" dirty="0" err="1">
                <a:latin typeface="Times New Roman" pitchFamily="18" charset="0"/>
              </a:rPr>
              <a:t>kì</a:t>
            </a:r>
            <a:r>
              <a:rPr lang="en-US" sz="4000" dirty="0">
                <a:latin typeface="Times New Roman" pitchFamily="18" charset="0"/>
              </a:rPr>
              <a:t> </a:t>
            </a:r>
            <a:r>
              <a:rPr lang="en-US" sz="4000" dirty="0" err="1">
                <a:latin typeface="Times New Roman" pitchFamily="18" charset="0"/>
              </a:rPr>
              <a:t>thi</a:t>
            </a:r>
            <a:r>
              <a:rPr lang="en-US" sz="4000" dirty="0">
                <a:latin typeface="Times New Roman" pitchFamily="18" charset="0"/>
              </a:rPr>
              <a:t> </a:t>
            </a:r>
            <a:r>
              <a:rPr lang="en-US" sz="4000" dirty="0" err="1">
                <a:latin typeface="Times New Roman" pitchFamily="18" charset="0"/>
              </a:rPr>
              <a:t>văn</a:t>
            </a:r>
            <a:r>
              <a:rPr lang="en-US" sz="4000" dirty="0">
                <a:latin typeface="Times New Roman" pitchFamily="18" charset="0"/>
              </a:rPr>
              <a:t> </a:t>
            </a:r>
            <a:r>
              <a:rPr lang="en-US" sz="4000" dirty="0" err="1">
                <a:latin typeface="Times New Roman" pitchFamily="18" charset="0"/>
              </a:rPr>
              <a:t>hoá</a:t>
            </a:r>
            <a:r>
              <a:rPr lang="en-US" sz="4000" dirty="0">
                <a:latin typeface="Times New Roman" pitchFamily="18" charset="0"/>
              </a:rPr>
              <a:t>, </a:t>
            </a:r>
            <a:r>
              <a:rPr lang="en-US" sz="4000" dirty="0" err="1">
                <a:latin typeface="Times New Roman" pitchFamily="18" charset="0"/>
              </a:rPr>
              <a:t>văn</a:t>
            </a:r>
            <a:r>
              <a:rPr lang="en-US" sz="4000" dirty="0">
                <a:latin typeface="Times New Roman" pitchFamily="18" charset="0"/>
              </a:rPr>
              <a:t> </a:t>
            </a:r>
            <a:r>
              <a:rPr lang="en-US" sz="4000" dirty="0" err="1">
                <a:latin typeface="Times New Roman" pitchFamily="18" charset="0"/>
              </a:rPr>
              <a:t>nghệ</a:t>
            </a:r>
            <a:r>
              <a:rPr lang="en-US" sz="4000" dirty="0">
                <a:latin typeface="Times New Roman" pitchFamily="18" charset="0"/>
              </a:rPr>
              <a:t> , </a:t>
            </a:r>
            <a:r>
              <a:rPr lang="en-US" sz="4000" dirty="0" err="1">
                <a:latin typeface="Times New Roman" pitchFamily="18" charset="0"/>
              </a:rPr>
              <a:t>thể</a:t>
            </a:r>
            <a:r>
              <a:rPr lang="en-US" sz="4000" dirty="0">
                <a:latin typeface="Times New Roman" pitchFamily="18" charset="0"/>
              </a:rPr>
              <a:t> </a:t>
            </a:r>
            <a:r>
              <a:rPr lang="en-US" sz="4000" dirty="0" err="1">
                <a:latin typeface="Times New Roman" pitchFamily="18" charset="0"/>
              </a:rPr>
              <a:t>thao</a:t>
            </a:r>
            <a:r>
              <a:rPr lang="en-US" sz="4000" dirty="0">
                <a:latin typeface="Times New Roman" pitchFamily="18" charset="0"/>
              </a:rPr>
              <a:t>:</a:t>
            </a:r>
            <a:br>
              <a:rPr lang="en-US" sz="4000" dirty="0">
                <a:latin typeface="Times New Roman" pitchFamily="18" charset="0"/>
              </a:rPr>
            </a:br>
            <a:endParaRPr lang="en-US" sz="4000" i="1" dirty="0">
              <a:latin typeface="Times New Roman" pitchFamily="18" charset="0"/>
            </a:endParaRPr>
          </a:p>
        </p:txBody>
      </p:sp>
      <p:sp>
        <p:nvSpPr>
          <p:cNvPr id="23555" name="Rectangle 3"/>
          <p:cNvSpPr>
            <a:spLocks noChangeArrowheads="1"/>
          </p:cNvSpPr>
          <p:nvPr/>
        </p:nvSpPr>
        <p:spPr bwMode="auto">
          <a:xfrm>
            <a:off x="2514600" y="3440112"/>
            <a:ext cx="3429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 </a:t>
            </a:r>
            <a:r>
              <a:rPr lang="en-US" altLang="en-US" sz="3600" b="1" dirty="0" err="1">
                <a:latin typeface="Times New Roman" panose="02020603050405020304" pitchFamily="18" charset="0"/>
              </a:rPr>
              <a:t>Giải</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nhất</a:t>
            </a:r>
            <a:r>
              <a:rPr lang="en-US" altLang="en-US" sz="3600" b="1" dirty="0">
                <a:latin typeface="Times New Roman" panose="02020603050405020304" pitchFamily="18" charset="0"/>
              </a:rPr>
              <a:t> </a:t>
            </a:r>
            <a:r>
              <a:rPr lang="en-US" altLang="en-US" sz="3600" b="1" i="1" dirty="0">
                <a:latin typeface="Times New Roman" panose="02020603050405020304" pitchFamily="18" charset="0"/>
              </a:rPr>
              <a:t> </a:t>
            </a:r>
            <a:r>
              <a:rPr lang="en-US" altLang="en-US" sz="3600" b="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3556" name="Rectangle 12"/>
          <p:cNvSpPr>
            <a:spLocks noChangeArrowheads="1"/>
          </p:cNvSpPr>
          <p:nvPr/>
        </p:nvSpPr>
        <p:spPr bwMode="auto">
          <a:xfrm>
            <a:off x="2590800" y="4800600"/>
            <a:ext cx="365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 </a:t>
            </a:r>
            <a:r>
              <a:rPr lang="en-US" altLang="en-US" sz="3600" b="1" dirty="0" err="1">
                <a:latin typeface="Times New Roman" panose="02020603050405020304" pitchFamily="18" charset="0"/>
              </a:rPr>
              <a:t>Giải</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nhì</a:t>
            </a:r>
            <a:r>
              <a:rPr lang="en-US" altLang="en-US" sz="3600" b="1" i="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3557" name="Rectangle 14"/>
          <p:cNvSpPr>
            <a:spLocks noChangeArrowheads="1"/>
          </p:cNvSpPr>
          <p:nvPr/>
        </p:nvSpPr>
        <p:spPr bwMode="auto">
          <a:xfrm>
            <a:off x="4724400" y="1905000"/>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solidFill>
                  <a:schemeClr val="tx2"/>
                </a:solidFill>
              </a:rPr>
              <a:t> 	 </a:t>
            </a:r>
            <a:r>
              <a:rPr lang="en-US" altLang="en-US" sz="4000" b="1" i="1" dirty="0">
                <a:solidFill>
                  <a:srgbClr val="FF9933"/>
                </a:solidFill>
                <a:latin typeface="Times New Roman" panose="02020603050405020304" pitchFamily="18" charset="0"/>
              </a:rPr>
              <a:t> </a:t>
            </a:r>
            <a:r>
              <a:rPr lang="en-US" altLang="en-US" sz="4000" b="1" dirty="0">
                <a:solidFill>
                  <a:schemeClr val="tx2"/>
                </a:solidFill>
                <a:latin typeface="Times New Roman" panose="02020603050405020304" pitchFamily="18" charset="0"/>
              </a:rPr>
              <a:t/>
            </a:r>
            <a:br>
              <a:rPr lang="en-US" altLang="en-US" sz="4000" b="1" dirty="0">
                <a:solidFill>
                  <a:schemeClr val="tx2"/>
                </a:solidFill>
                <a:latin typeface="Times New Roman" panose="02020603050405020304" pitchFamily="18" charset="0"/>
              </a:rPr>
            </a:br>
            <a:endParaRPr lang="en-US" altLang="en-US" sz="4000" b="1" dirty="0">
              <a:solidFill>
                <a:schemeClr val="tx2"/>
              </a:solidFill>
              <a:latin typeface="Times New Roman" panose="02020603050405020304" pitchFamily="18" charset="0"/>
            </a:endParaRPr>
          </a:p>
        </p:txBody>
      </p:sp>
      <p:sp>
        <p:nvSpPr>
          <p:cNvPr id="23558" name="Rectangle 16"/>
          <p:cNvSpPr>
            <a:spLocks noChangeArrowheads="1"/>
          </p:cNvSpPr>
          <p:nvPr/>
        </p:nvSpPr>
        <p:spPr bwMode="auto">
          <a:xfrm>
            <a:off x="2590800" y="5413156"/>
            <a:ext cx="3505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dirty="0"/>
              <a:t> 	 	. </a:t>
            </a:r>
            <a:r>
              <a:rPr lang="en-US" altLang="en-US" sz="3600" b="1" dirty="0" err="1">
                <a:latin typeface="Times New Roman" panose="02020603050405020304" pitchFamily="18" charset="0"/>
              </a:rPr>
              <a:t>Giải</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ba</a:t>
            </a:r>
            <a:r>
              <a:rPr lang="en-US" altLang="en-US" sz="3600" b="1" i="1" dirty="0">
                <a:latin typeface="Times New Roman" panose="02020603050405020304" pitchFamily="18" charset="0"/>
              </a:rPr>
              <a:t>   </a:t>
            </a:r>
            <a:r>
              <a:rPr lang="en-US" altLang="en-US" sz="4000" b="1" dirty="0">
                <a:latin typeface="Times New Roman" panose="02020603050405020304" pitchFamily="18" charset="0"/>
              </a:rPr>
              <a:t/>
            </a:r>
            <a:br>
              <a:rPr lang="en-US" altLang="en-US" sz="4000" b="1" dirty="0">
                <a:latin typeface="Times New Roman" panose="02020603050405020304" pitchFamily="18" charset="0"/>
              </a:rPr>
            </a:br>
            <a:r>
              <a:rPr lang="en-US" altLang="en-US" sz="4000" b="1" dirty="0">
                <a:latin typeface="Times New Roman" panose="02020603050405020304" pitchFamily="18" charset="0"/>
              </a:rPr>
              <a:t/>
            </a:r>
            <a:br>
              <a:rPr lang="en-US" altLang="en-US" sz="4000" b="1" dirty="0">
                <a:latin typeface="Times New Roman" panose="02020603050405020304" pitchFamily="18" charset="0"/>
              </a:rPr>
            </a:br>
            <a:endParaRPr lang="en-US" altLang="en-US" sz="4000" b="1" dirty="0">
              <a:latin typeface="Times New Roman" panose="02020603050405020304" pitchFamily="18" charset="0"/>
            </a:endParaRPr>
          </a:p>
        </p:txBody>
      </p:sp>
      <p:sp>
        <p:nvSpPr>
          <p:cNvPr id="23559" name="Rectangle 20"/>
          <p:cNvSpPr>
            <a:spLocks noChangeArrowheads="1"/>
          </p:cNvSpPr>
          <p:nvPr/>
        </p:nvSpPr>
        <p:spPr bwMode="auto">
          <a:xfrm>
            <a:off x="3048000" y="4495800"/>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762000" indent="-7620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4000" b="1">
                <a:solidFill>
                  <a:schemeClr val="tx2"/>
                </a:solidFill>
              </a:rPr>
              <a:t> 	 </a:t>
            </a:r>
            <a:r>
              <a:rPr lang="en-US" altLang="en-US" sz="4000" b="1" i="1">
                <a:solidFill>
                  <a:srgbClr val="FF9933"/>
                </a:solidFill>
                <a:latin typeface="Times New Roman" panose="02020603050405020304" pitchFamily="18" charset="0"/>
              </a:rPr>
              <a:t> </a:t>
            </a:r>
            <a:endParaRPr lang="en-US" altLang="en-US" sz="4000" b="1">
              <a:solidFill>
                <a:schemeClr val="tx2"/>
              </a:solidFill>
              <a:latin typeface="Times New Roman" panose="02020603050405020304" pitchFamily="18" charset="0"/>
            </a:endParaRPr>
          </a:p>
        </p:txBody>
      </p:sp>
      <p:pic>
        <p:nvPicPr>
          <p:cNvPr id="23560" name="Picture 8" descr="9"/>
          <p:cNvPicPr>
            <a:picLocks noChangeAspect="1" noChangeArrowheads="1"/>
          </p:cNvPicPr>
          <p:nvPr/>
        </p:nvPicPr>
        <p:blipFill>
          <a:blip r:embed="rId2">
            <a:extLst>
              <a:ext uri="{28A0092B-C50C-407E-A947-70E740481C1C}">
                <a14:useLocalDpi xmlns:a14="http://schemas.microsoft.com/office/drawing/2010/main" val="0"/>
              </a:ext>
            </a:extLst>
          </a:blip>
          <a:srcRect l="69392" t="55202"/>
          <a:stretch>
            <a:fillRect/>
          </a:stretch>
        </p:blipFill>
        <p:spPr bwMode="auto">
          <a:xfrm>
            <a:off x="10541000" y="5413156"/>
            <a:ext cx="16510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6033980" y="3375060"/>
            <a:ext cx="36971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dirty="0">
                <a:solidFill>
                  <a:srgbClr val="FF3300"/>
                </a:solidFill>
                <a:latin typeface="VNI-Times" pitchFamily="2" charset="0"/>
              </a:rPr>
              <a:t>Huy </a:t>
            </a:r>
            <a:r>
              <a:rPr lang="en-US" altLang="en-US" sz="3600" dirty="0" err="1">
                <a:solidFill>
                  <a:srgbClr val="FF3300"/>
                </a:solidFill>
                <a:latin typeface="VNI-Times" pitchFamily="2" charset="0"/>
              </a:rPr>
              <a:t>chương</a:t>
            </a:r>
            <a:r>
              <a:rPr lang="en-US" altLang="en-US" sz="3600" dirty="0">
                <a:solidFill>
                  <a:srgbClr val="FF3300"/>
                </a:solidFill>
                <a:latin typeface="VNI-Times" pitchFamily="2" charset="0"/>
              </a:rPr>
              <a:t> </a:t>
            </a:r>
            <a:r>
              <a:rPr lang="en-US" altLang="en-US" sz="3600" dirty="0" err="1">
                <a:solidFill>
                  <a:srgbClr val="FF3300"/>
                </a:solidFill>
                <a:latin typeface="Times New Roman" panose="02020603050405020304" pitchFamily="18" charset="0"/>
                <a:cs typeface="Times New Roman" panose="02020603050405020304" pitchFamily="18" charset="0"/>
              </a:rPr>
              <a:t>Vàng</a:t>
            </a:r>
            <a:endParaRPr lang="en-US" altLang="en-US" sz="3600" dirty="0">
              <a:solidFill>
                <a:srgbClr val="FF3300"/>
              </a:solidFill>
              <a:latin typeface="Times New Roman" panose="02020603050405020304" pitchFamily="18" charset="0"/>
              <a:cs typeface="Times New Roman" panose="02020603050405020304" pitchFamily="18" charset="0"/>
            </a:endParaRPr>
          </a:p>
        </p:txBody>
      </p:sp>
      <p:pic>
        <p:nvPicPr>
          <p:cNvPr id="23562" name="Picture 16"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9332"/>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p:cNvSpPr>
            <a:spLocks noChangeArrowheads="1"/>
          </p:cNvSpPr>
          <p:nvPr/>
        </p:nvSpPr>
        <p:spPr bwMode="auto">
          <a:xfrm>
            <a:off x="5943600" y="4175268"/>
            <a:ext cx="3657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dirty="0">
                <a:solidFill>
                  <a:srgbClr val="FF3300"/>
                </a:solidFill>
                <a:latin typeface="VNI-Times" pitchFamily="2" charset="0"/>
              </a:rPr>
              <a:t>Huy </a:t>
            </a:r>
            <a:r>
              <a:rPr lang="en-US" altLang="en-US" sz="3600" dirty="0" err="1">
                <a:solidFill>
                  <a:srgbClr val="FF3300"/>
                </a:solidFill>
                <a:latin typeface="VNI-Times" pitchFamily="2" charset="0"/>
              </a:rPr>
              <a:t>chương</a:t>
            </a:r>
            <a:r>
              <a:rPr lang="en-US" altLang="en-US" sz="3600" dirty="0">
                <a:solidFill>
                  <a:srgbClr val="FF3300"/>
                </a:solidFill>
                <a:latin typeface="VNI-Times" pitchFamily="2" charset="0"/>
              </a:rPr>
              <a:t> </a:t>
            </a:r>
            <a:r>
              <a:rPr lang="vi-VN" altLang="en-US" sz="3600" dirty="0">
                <a:solidFill>
                  <a:srgbClr val="FF3300"/>
                </a:solidFill>
                <a:latin typeface="Times New Roman" panose="02020603050405020304" pitchFamily="18" charset="0"/>
                <a:cs typeface="Times New Roman" panose="02020603050405020304" pitchFamily="18" charset="0"/>
              </a:rPr>
              <a:t>Bạc</a:t>
            </a:r>
            <a:endParaRPr lang="en-US" altLang="en-US" sz="3600" dirty="0">
              <a:solidFill>
                <a:srgbClr val="FF3300"/>
              </a:solidFill>
              <a:latin typeface="Times New Roman" panose="02020603050405020304" pitchFamily="18" charset="0"/>
              <a:cs typeface="Times New Roman" panose="02020603050405020304" pitchFamily="18" charset="0"/>
            </a:endParaRPr>
          </a:p>
        </p:txBody>
      </p:sp>
      <p:sp>
        <p:nvSpPr>
          <p:cNvPr id="20" name="Rectangle 19"/>
          <p:cNvSpPr>
            <a:spLocks noChangeArrowheads="1"/>
          </p:cNvSpPr>
          <p:nvPr/>
        </p:nvSpPr>
        <p:spPr bwMode="auto">
          <a:xfrm>
            <a:off x="6033980" y="4861068"/>
            <a:ext cx="36006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dirty="0">
                <a:solidFill>
                  <a:srgbClr val="FF3300"/>
                </a:solidFill>
                <a:latin typeface="VNI-Times" pitchFamily="2" charset="0"/>
              </a:rPr>
              <a:t>Huy </a:t>
            </a:r>
            <a:r>
              <a:rPr lang="en-US" altLang="en-US" sz="3600" dirty="0" err="1">
                <a:solidFill>
                  <a:srgbClr val="FF3300"/>
                </a:solidFill>
                <a:latin typeface="VNI-Times" pitchFamily="2" charset="0"/>
              </a:rPr>
              <a:t>chương</a:t>
            </a:r>
            <a:r>
              <a:rPr lang="en-US" altLang="en-US" sz="3600" dirty="0">
                <a:solidFill>
                  <a:srgbClr val="FF3300"/>
                </a:solidFill>
                <a:latin typeface="VNI-Times" pitchFamily="2" charset="0"/>
              </a:rPr>
              <a:t> </a:t>
            </a:r>
            <a:r>
              <a:rPr lang="vi-VN" altLang="en-US" sz="3600" dirty="0">
                <a:solidFill>
                  <a:srgbClr val="FF3300"/>
                </a:solidFill>
                <a:latin typeface="Times New Roman" panose="02020603050405020304" pitchFamily="18" charset="0"/>
                <a:cs typeface="Times New Roman" panose="02020603050405020304" pitchFamily="18" charset="0"/>
              </a:rPr>
              <a:t>Đồng</a:t>
            </a:r>
            <a:endParaRPr lang="en-US" altLang="en-US" sz="3600" dirty="0">
              <a:solidFill>
                <a:srgbClr val="FF3300"/>
              </a:solidFill>
              <a:latin typeface="Times New Roman" panose="02020603050405020304" pitchFamily="18" charset="0"/>
              <a:cs typeface="Times New Roman" panose="02020603050405020304" pitchFamily="18" charset="0"/>
            </a:endParaRPr>
          </a:p>
        </p:txBody>
      </p:sp>
      <p:sp>
        <p:nvSpPr>
          <p:cNvPr id="17" name="Text Box 5"/>
          <p:cNvSpPr txBox="1">
            <a:spLocks noChangeArrowheads="1"/>
          </p:cNvSpPr>
          <p:nvPr/>
        </p:nvSpPr>
        <p:spPr bwMode="auto">
          <a:xfrm>
            <a:off x="35814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1641034692"/>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strips(downLeft)">
                                      <p:cBhvr>
                                        <p:cTn id="12" dur="500"/>
                                        <p:tgtEl>
                                          <p:spTgt spid="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to="" calcmode="lin" valueType="num">
                                      <p:cBhvr>
                                        <p:cTn id="17" dur="1" fill="hold"/>
                                        <p:tgtEl>
                                          <p:spTgt spid="2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06374"/>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1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5050" y="46990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9"/>
          <p:cNvSpPr>
            <a:spLocks noChangeArrowheads="1"/>
          </p:cNvSpPr>
          <p:nvPr/>
        </p:nvSpPr>
        <p:spPr bwMode="auto">
          <a:xfrm>
            <a:off x="2286000" y="3276601"/>
            <a:ext cx="7010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n-US" altLang="en-US" sz="3200" b="1">
                <a:solidFill>
                  <a:schemeClr val="bg1"/>
                </a:solidFill>
              </a:rPr>
              <a:t>   </a:t>
            </a:r>
          </a:p>
        </p:txBody>
      </p:sp>
      <p:sp>
        <p:nvSpPr>
          <p:cNvPr id="24581" name="Text Box 4"/>
          <p:cNvSpPr txBox="1">
            <a:spLocks noChangeArrowheads="1"/>
          </p:cNvSpPr>
          <p:nvPr/>
        </p:nvSpPr>
        <p:spPr bwMode="auto">
          <a:xfrm>
            <a:off x="2057400" y="2133601"/>
            <a:ext cx="77724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4000" b="1" dirty="0">
                <a:latin typeface="Times New Roman" panose="02020603050405020304" pitchFamily="18" charset="0"/>
              </a:rPr>
              <a:t>b) </a:t>
            </a:r>
            <a:r>
              <a:rPr lang="en-US" altLang="en-US" sz="4000" b="1" dirty="0" err="1">
                <a:latin typeface="Times New Roman" panose="02020603050405020304" pitchFamily="18" charset="0"/>
              </a:rPr>
              <a:t>Danh</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hiệu</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dành</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cho</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các</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nghệ</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sĩ</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tài</a:t>
            </a:r>
            <a:r>
              <a:rPr lang="en-US" altLang="en-US" sz="4000" b="1" dirty="0">
                <a:latin typeface="Times New Roman" panose="02020603050405020304" pitchFamily="18" charset="0"/>
              </a:rPr>
              <a:t> </a:t>
            </a:r>
            <a:r>
              <a:rPr lang="en-US" altLang="en-US" sz="4000" b="1" dirty="0" err="1">
                <a:latin typeface="Times New Roman" panose="02020603050405020304" pitchFamily="18" charset="0"/>
              </a:rPr>
              <a:t>năng</a:t>
            </a:r>
            <a:r>
              <a:rPr lang="en-US" altLang="en-US" sz="4000" b="1" dirty="0">
                <a:latin typeface="Times New Roman" panose="02020603050405020304" pitchFamily="18" charset="0"/>
              </a:rPr>
              <a:t> :</a:t>
            </a:r>
          </a:p>
          <a:p>
            <a:pPr eaLnBrk="1" hangingPunct="1"/>
            <a:endParaRPr lang="en-US" altLang="en-US" sz="4000" b="1" i="1" dirty="0">
              <a:latin typeface="Times New Roman" panose="02020603050405020304" pitchFamily="18" charset="0"/>
            </a:endParaRPr>
          </a:p>
        </p:txBody>
      </p:sp>
      <p:sp>
        <p:nvSpPr>
          <p:cNvPr id="24582" name="Rectangle 14"/>
          <p:cNvSpPr>
            <a:spLocks noChangeArrowheads="1"/>
          </p:cNvSpPr>
          <p:nvPr/>
        </p:nvSpPr>
        <p:spPr bwMode="auto">
          <a:xfrm>
            <a:off x="2590800" y="3581400"/>
            <a:ext cx="45926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err="1">
                <a:latin typeface="Times New Roman" panose="02020603050405020304" pitchFamily="18" charset="0"/>
              </a:rPr>
              <a:t>Danh</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hiệu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cao</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quý</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nhất</a:t>
            </a:r>
            <a:r>
              <a:rPr lang="en-US" altLang="en-US" sz="3200" b="1" dirty="0">
                <a:latin typeface="Times New Roman" panose="02020603050405020304" pitchFamily="18" charset="0"/>
              </a:rPr>
              <a:t>: </a:t>
            </a:r>
            <a:endParaRPr lang="en-US" altLang="en-US" sz="3200" dirty="0"/>
          </a:p>
        </p:txBody>
      </p:sp>
      <p:sp>
        <p:nvSpPr>
          <p:cNvPr id="16" name="Rectangle 15"/>
          <p:cNvSpPr>
            <a:spLocks noChangeArrowheads="1"/>
          </p:cNvSpPr>
          <p:nvPr/>
        </p:nvSpPr>
        <p:spPr bwMode="auto">
          <a:xfrm>
            <a:off x="2590800" y="4114800"/>
            <a:ext cx="32956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0000"/>
                </a:solidFill>
                <a:latin typeface="Times New Roman" panose="02020603050405020304" pitchFamily="18" charset="0"/>
              </a:rPr>
              <a:t>Nghệ sĩ Nhân dân</a:t>
            </a:r>
            <a:endParaRPr lang="en-US" altLang="en-US" sz="3200">
              <a:solidFill>
                <a:srgbClr val="FF0000"/>
              </a:solidFill>
            </a:endParaRPr>
          </a:p>
        </p:txBody>
      </p:sp>
      <p:sp>
        <p:nvSpPr>
          <p:cNvPr id="24584" name="Rectangle 16"/>
          <p:cNvSpPr>
            <a:spLocks noChangeArrowheads="1"/>
          </p:cNvSpPr>
          <p:nvPr/>
        </p:nvSpPr>
        <p:spPr bwMode="auto">
          <a:xfrm>
            <a:off x="2514601" y="4724400"/>
            <a:ext cx="36941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latin typeface="Times New Roman" panose="02020603050405020304" pitchFamily="18" charset="0"/>
              </a:rPr>
              <a:t>Danh hiệu cao quý: </a:t>
            </a:r>
            <a:endParaRPr lang="en-US" altLang="en-US" sz="3200"/>
          </a:p>
        </p:txBody>
      </p:sp>
      <p:sp>
        <p:nvSpPr>
          <p:cNvPr id="18" name="Rectangle 17"/>
          <p:cNvSpPr>
            <a:spLocks noChangeArrowheads="1"/>
          </p:cNvSpPr>
          <p:nvPr/>
        </p:nvSpPr>
        <p:spPr bwMode="auto">
          <a:xfrm>
            <a:off x="2514600" y="5410200"/>
            <a:ext cx="259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0000"/>
                </a:solidFill>
                <a:latin typeface="Times New Roman" panose="02020603050405020304" pitchFamily="18" charset="0"/>
              </a:rPr>
              <a:t>Nghệ sĩ Ưu tú</a:t>
            </a:r>
            <a:endParaRPr lang="en-US" altLang="en-US" sz="3200">
              <a:solidFill>
                <a:srgbClr val="FF0000"/>
              </a:solidFill>
            </a:endParaRPr>
          </a:p>
        </p:txBody>
      </p:sp>
      <p:sp>
        <p:nvSpPr>
          <p:cNvPr id="14" name="Text Box 5"/>
          <p:cNvSpPr txBox="1">
            <a:spLocks noChangeArrowheads="1"/>
          </p:cNvSpPr>
          <p:nvPr/>
        </p:nvSpPr>
        <p:spPr bwMode="auto">
          <a:xfrm>
            <a:off x="35814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4098211772"/>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heel(4)">
                                      <p:cBhvr>
                                        <p:cTn id="13"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143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1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63125" y="46990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2"/>
          <p:cNvSpPr txBox="1">
            <a:spLocks noChangeArrowheads="1"/>
          </p:cNvSpPr>
          <p:nvPr/>
        </p:nvSpPr>
        <p:spPr bwMode="auto">
          <a:xfrm>
            <a:off x="2209800" y="2209801"/>
            <a:ext cx="8077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4000" b="1" dirty="0">
                <a:latin typeface="Times New Roman" panose="02020603050405020304" pitchFamily="18" charset="0"/>
              </a:rPr>
              <a:t>c) </a:t>
            </a:r>
            <a:r>
              <a:rPr lang="en-US" altLang="en-US" sz="3600" b="1" dirty="0" err="1">
                <a:latin typeface="Times New Roman" panose="02020603050405020304" pitchFamily="18" charset="0"/>
              </a:rPr>
              <a:t>Danh</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hiệu</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dành</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cho</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cầu</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thủ</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thủ</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môn</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bóng</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đá</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xuất</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sắc</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hằng</a:t>
            </a:r>
            <a:r>
              <a:rPr lang="en-US" altLang="en-US" sz="3600" b="1" dirty="0">
                <a:latin typeface="Times New Roman" panose="02020603050405020304" pitchFamily="18" charset="0"/>
              </a:rPr>
              <a:t> </a:t>
            </a:r>
            <a:r>
              <a:rPr lang="en-US" altLang="en-US" sz="3600" b="1" dirty="0" err="1">
                <a:latin typeface="Times New Roman" panose="02020603050405020304" pitchFamily="18" charset="0"/>
              </a:rPr>
              <a:t>năm</a:t>
            </a:r>
            <a:r>
              <a:rPr lang="en-US" altLang="en-US" sz="4000" b="1" dirty="0">
                <a:latin typeface="Times New Roman" panose="02020603050405020304" pitchFamily="18" charset="0"/>
              </a:rPr>
              <a:t>:</a:t>
            </a:r>
            <a:endParaRPr lang="en-US" altLang="en-US" sz="3600" b="1" i="1" dirty="0">
              <a:latin typeface="Times New Roman" panose="02020603050405020304" pitchFamily="18" charset="0"/>
            </a:endParaRPr>
          </a:p>
        </p:txBody>
      </p:sp>
      <p:sp>
        <p:nvSpPr>
          <p:cNvPr id="25605" name="Rectangle 13"/>
          <p:cNvSpPr>
            <a:spLocks noChangeArrowheads="1"/>
          </p:cNvSpPr>
          <p:nvPr/>
        </p:nvSpPr>
        <p:spPr bwMode="auto">
          <a:xfrm>
            <a:off x="2133601" y="3505200"/>
            <a:ext cx="58451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chemeClr val="bg1"/>
                </a:solidFill>
                <a:latin typeface="Times New Roman" panose="02020603050405020304" pitchFamily="18" charset="0"/>
              </a:rPr>
              <a:t>Cầu thủ, thủ môn xuất sắc nhất:</a:t>
            </a:r>
            <a:endParaRPr lang="en-US" altLang="en-US" sz="3200"/>
          </a:p>
        </p:txBody>
      </p:sp>
      <p:sp>
        <p:nvSpPr>
          <p:cNvPr id="25606" name="Rectangle 15"/>
          <p:cNvSpPr>
            <a:spLocks noChangeArrowheads="1"/>
          </p:cNvSpPr>
          <p:nvPr/>
        </p:nvSpPr>
        <p:spPr bwMode="auto">
          <a:xfrm>
            <a:off x="2438400" y="4724400"/>
            <a:ext cx="5048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chemeClr val="bg1"/>
                </a:solidFill>
                <a:latin typeface="Times New Roman" panose="02020603050405020304" pitchFamily="18" charset="0"/>
              </a:rPr>
              <a:t>Cầu thủ, thủ môn xuất sắc :</a:t>
            </a:r>
            <a:endParaRPr lang="en-US" altLang="en-US" sz="3200"/>
          </a:p>
        </p:txBody>
      </p:sp>
      <p:sp>
        <p:nvSpPr>
          <p:cNvPr id="17" name="Rectangle 16"/>
          <p:cNvSpPr>
            <a:spLocks noChangeArrowheads="1"/>
          </p:cNvSpPr>
          <p:nvPr/>
        </p:nvSpPr>
        <p:spPr bwMode="auto">
          <a:xfrm>
            <a:off x="2438400" y="4089400"/>
            <a:ext cx="26622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err="1">
                <a:solidFill>
                  <a:srgbClr val="FF0000"/>
                </a:solidFill>
                <a:latin typeface="Times New Roman" panose="02020603050405020304" pitchFamily="18" charset="0"/>
              </a:rPr>
              <a:t>Đôi</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giày</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Vàng</a:t>
            </a:r>
            <a:endParaRPr lang="en-US" altLang="en-US" sz="3200" dirty="0">
              <a:solidFill>
                <a:srgbClr val="FF0000"/>
              </a:solidFill>
            </a:endParaRPr>
          </a:p>
        </p:txBody>
      </p:sp>
      <p:sp>
        <p:nvSpPr>
          <p:cNvPr id="18" name="Rectangle 17"/>
          <p:cNvSpPr>
            <a:spLocks noChangeArrowheads="1"/>
          </p:cNvSpPr>
          <p:nvPr/>
        </p:nvSpPr>
        <p:spPr bwMode="auto">
          <a:xfrm>
            <a:off x="5257800" y="5334000"/>
            <a:ext cx="26693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err="1">
                <a:solidFill>
                  <a:srgbClr val="FF0000"/>
                </a:solidFill>
                <a:latin typeface="Times New Roman" panose="02020603050405020304" pitchFamily="18" charset="0"/>
              </a:rPr>
              <a:t>Quả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bóng</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Bạc</a:t>
            </a:r>
            <a:endParaRPr lang="en-US" altLang="en-US" sz="3200" dirty="0">
              <a:solidFill>
                <a:srgbClr val="FF0000"/>
              </a:solidFill>
            </a:endParaRPr>
          </a:p>
        </p:txBody>
      </p:sp>
      <p:sp>
        <p:nvSpPr>
          <p:cNvPr id="19" name="Rectangle 18"/>
          <p:cNvSpPr>
            <a:spLocks noChangeArrowheads="1"/>
          </p:cNvSpPr>
          <p:nvPr/>
        </p:nvSpPr>
        <p:spPr bwMode="auto">
          <a:xfrm>
            <a:off x="2355056" y="5267325"/>
            <a:ext cx="239681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err="1">
                <a:solidFill>
                  <a:srgbClr val="FF0000"/>
                </a:solidFill>
                <a:latin typeface="Times New Roman" panose="02020603050405020304" pitchFamily="18" charset="0"/>
              </a:rPr>
              <a:t>Đôi</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giày</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Bạc</a:t>
            </a:r>
            <a:endParaRPr lang="en-US" altLang="en-US" sz="3200" dirty="0">
              <a:solidFill>
                <a:srgbClr val="FF0000"/>
              </a:solidFill>
            </a:endParaRPr>
          </a:p>
        </p:txBody>
      </p:sp>
      <p:sp>
        <p:nvSpPr>
          <p:cNvPr id="20" name="Rectangle 19"/>
          <p:cNvSpPr>
            <a:spLocks noChangeArrowheads="1"/>
          </p:cNvSpPr>
          <p:nvPr/>
        </p:nvSpPr>
        <p:spPr bwMode="auto">
          <a:xfrm>
            <a:off x="5486400" y="4114800"/>
            <a:ext cx="29337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err="1">
                <a:solidFill>
                  <a:srgbClr val="FF0000"/>
                </a:solidFill>
                <a:latin typeface="Times New Roman" panose="02020603050405020304" pitchFamily="18" charset="0"/>
              </a:rPr>
              <a:t>Quả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bóng</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Vàng</a:t>
            </a:r>
            <a:endParaRPr lang="en-US" altLang="en-US" sz="3200" dirty="0">
              <a:solidFill>
                <a:srgbClr val="FF0000"/>
              </a:solidFill>
            </a:endParaRPr>
          </a:p>
        </p:txBody>
      </p:sp>
      <p:sp>
        <p:nvSpPr>
          <p:cNvPr id="15" name="Text Box 5"/>
          <p:cNvSpPr txBox="1">
            <a:spLocks noChangeArrowheads="1"/>
          </p:cNvSpPr>
          <p:nvPr/>
        </p:nvSpPr>
        <p:spPr bwMode="auto">
          <a:xfrm>
            <a:off x="3238500" y="202506"/>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773836981"/>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slide(fromBottom)">
                                      <p:cBhvr>
                                        <p:cTn id="12" dur="500"/>
                                        <p:tgtEl>
                                          <p:spTgt spid="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checkerboard(across)">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body" idx="1"/>
          </p:nvPr>
        </p:nvSpPr>
        <p:spPr>
          <a:xfrm>
            <a:off x="1524000" y="1524000"/>
            <a:ext cx="9144000" cy="1066800"/>
          </a:xfrm>
          <a:noFill/>
        </p:spPr>
        <p:txBody>
          <a:bodyPr/>
          <a:lstStyle/>
          <a:p>
            <a:pPr eaLnBrk="1" hangingPunct="1">
              <a:buFont typeface="Wingdings" panose="05000000000000000000" pitchFamily="2" charset="2"/>
              <a:buNone/>
            </a:pPr>
            <a:r>
              <a:rPr lang="en-US" altLang="en-US" sz="2400" dirty="0">
                <a:solidFill>
                  <a:srgbClr val="FF9900"/>
                </a:solidFill>
              </a:rPr>
              <a:t>   </a:t>
            </a:r>
            <a:r>
              <a:rPr lang="en-US" altLang="en-US" sz="2400" b="1" dirty="0" err="1">
                <a:solidFill>
                  <a:srgbClr val="990033"/>
                </a:solidFill>
              </a:rPr>
              <a:t>Bài</a:t>
            </a:r>
            <a:r>
              <a:rPr lang="en-US" altLang="en-US" sz="2400" b="1" dirty="0">
                <a:solidFill>
                  <a:srgbClr val="990033"/>
                </a:solidFill>
              </a:rPr>
              <a:t> (3)a</a:t>
            </a:r>
            <a:r>
              <a:rPr lang="en-US" altLang="en-US" sz="2400" b="1" dirty="0">
                <a:solidFill>
                  <a:srgbClr val="FF9900"/>
                </a:solidFill>
              </a:rPr>
              <a:t>:</a:t>
            </a:r>
            <a:r>
              <a:rPr lang="en-US" altLang="en-US" sz="2400" dirty="0">
                <a:solidFill>
                  <a:srgbClr val="FF9900"/>
                </a:solidFill>
              </a:rPr>
              <a:t> </a:t>
            </a:r>
            <a:r>
              <a:rPr lang="en-US" altLang="en-US" sz="2400" b="1" dirty="0" err="1">
                <a:solidFill>
                  <a:srgbClr val="FF3300"/>
                </a:solidFill>
              </a:rPr>
              <a:t>Viết</a:t>
            </a:r>
            <a:r>
              <a:rPr lang="en-US" altLang="en-US" sz="2400" b="1" dirty="0">
                <a:solidFill>
                  <a:srgbClr val="FF3300"/>
                </a:solidFill>
              </a:rPr>
              <a:t> </a:t>
            </a:r>
            <a:r>
              <a:rPr lang="en-US" altLang="en-US" sz="2400" b="1" dirty="0" err="1">
                <a:solidFill>
                  <a:srgbClr val="FF3300"/>
                </a:solidFill>
              </a:rPr>
              <a:t>lại</a:t>
            </a:r>
            <a:r>
              <a:rPr lang="en-US" altLang="en-US" sz="2400" b="1" dirty="0">
                <a:solidFill>
                  <a:srgbClr val="FF3300"/>
                </a:solidFill>
              </a:rPr>
              <a:t> </a:t>
            </a:r>
            <a:r>
              <a:rPr lang="en-US" altLang="en-US" sz="2400" b="1" dirty="0" err="1">
                <a:solidFill>
                  <a:srgbClr val="FF3300"/>
                </a:solidFill>
              </a:rPr>
              <a:t>tên</a:t>
            </a:r>
            <a:r>
              <a:rPr lang="en-US" altLang="en-US" sz="2400" b="1" dirty="0">
                <a:solidFill>
                  <a:srgbClr val="FF3300"/>
                </a:solidFill>
              </a:rPr>
              <a:t> </a:t>
            </a:r>
            <a:r>
              <a:rPr lang="en-US" altLang="en-US" sz="2400" b="1" dirty="0" err="1">
                <a:solidFill>
                  <a:srgbClr val="FF3300"/>
                </a:solidFill>
              </a:rPr>
              <a:t>các</a:t>
            </a:r>
            <a:r>
              <a:rPr lang="en-US" altLang="en-US" sz="2400" b="1" dirty="0">
                <a:solidFill>
                  <a:srgbClr val="FF3300"/>
                </a:solidFill>
              </a:rPr>
              <a:t> </a:t>
            </a:r>
            <a:r>
              <a:rPr lang="en-US" altLang="en-US" sz="2400" b="1" dirty="0" err="1">
                <a:solidFill>
                  <a:srgbClr val="FF3300"/>
                </a:solidFill>
              </a:rPr>
              <a:t>danh</a:t>
            </a:r>
            <a:r>
              <a:rPr lang="en-US" altLang="en-US" sz="2400" b="1" dirty="0">
                <a:solidFill>
                  <a:srgbClr val="FF3300"/>
                </a:solidFill>
              </a:rPr>
              <a:t> </a:t>
            </a:r>
            <a:r>
              <a:rPr lang="en-US" altLang="en-US" sz="2400" b="1" dirty="0" err="1">
                <a:solidFill>
                  <a:srgbClr val="FF3300"/>
                </a:solidFill>
              </a:rPr>
              <a:t>hiệu</a:t>
            </a:r>
            <a:r>
              <a:rPr lang="en-US" altLang="en-US" sz="2400" b="1" dirty="0">
                <a:solidFill>
                  <a:srgbClr val="FF3300"/>
                </a:solidFill>
              </a:rPr>
              <a:t>, </a:t>
            </a:r>
            <a:r>
              <a:rPr lang="en-US" altLang="en-US" sz="2400" b="1" dirty="0" err="1">
                <a:solidFill>
                  <a:srgbClr val="FF3300"/>
                </a:solidFill>
              </a:rPr>
              <a:t>giải</a:t>
            </a:r>
            <a:r>
              <a:rPr lang="en-US" altLang="en-US" sz="2400" b="1" dirty="0">
                <a:solidFill>
                  <a:srgbClr val="FF3300"/>
                </a:solidFill>
              </a:rPr>
              <a:t> </a:t>
            </a:r>
            <a:r>
              <a:rPr lang="en-US" altLang="en-US" sz="2400" b="1" dirty="0" err="1">
                <a:solidFill>
                  <a:srgbClr val="FF3300"/>
                </a:solidFill>
              </a:rPr>
              <a:t>thưởng</a:t>
            </a:r>
            <a:r>
              <a:rPr lang="en-US" altLang="en-US" sz="2400" b="1" dirty="0">
                <a:solidFill>
                  <a:srgbClr val="FF3300"/>
                </a:solidFill>
              </a:rPr>
              <a:t> , </a:t>
            </a:r>
            <a:r>
              <a:rPr lang="en-US" altLang="en-US" sz="2400" b="1" dirty="0" err="1">
                <a:solidFill>
                  <a:srgbClr val="FF3300"/>
                </a:solidFill>
              </a:rPr>
              <a:t>huy</a:t>
            </a:r>
            <a:r>
              <a:rPr lang="en-US" altLang="en-US" sz="2400" b="1" dirty="0">
                <a:solidFill>
                  <a:srgbClr val="FF3300"/>
                </a:solidFill>
              </a:rPr>
              <a:t> </a:t>
            </a:r>
            <a:r>
              <a:rPr lang="en-US" altLang="en-US" sz="2400" b="1" dirty="0" err="1">
                <a:solidFill>
                  <a:srgbClr val="FF3300"/>
                </a:solidFill>
              </a:rPr>
              <a:t>chương</a:t>
            </a:r>
            <a:r>
              <a:rPr lang="en-US" altLang="en-US" sz="2400" b="1" dirty="0">
                <a:solidFill>
                  <a:srgbClr val="FF3300"/>
                </a:solidFill>
              </a:rPr>
              <a:t> </a:t>
            </a:r>
            <a:r>
              <a:rPr lang="en-US" altLang="en-US" sz="2400" b="1" dirty="0" err="1">
                <a:solidFill>
                  <a:srgbClr val="FF3300"/>
                </a:solidFill>
              </a:rPr>
              <a:t>và</a:t>
            </a:r>
            <a:r>
              <a:rPr lang="en-US" altLang="en-US" sz="2400" b="1" dirty="0">
                <a:solidFill>
                  <a:srgbClr val="FF3300"/>
                </a:solidFill>
              </a:rPr>
              <a:t> </a:t>
            </a:r>
            <a:r>
              <a:rPr lang="en-US" altLang="en-US" sz="2400" b="1" dirty="0" err="1">
                <a:solidFill>
                  <a:srgbClr val="FF3300"/>
                </a:solidFill>
              </a:rPr>
              <a:t>kỉ</a:t>
            </a:r>
            <a:r>
              <a:rPr lang="en-US" altLang="en-US" sz="2400" b="1" dirty="0">
                <a:solidFill>
                  <a:srgbClr val="FF3300"/>
                </a:solidFill>
              </a:rPr>
              <a:t> </a:t>
            </a:r>
            <a:r>
              <a:rPr lang="en-US" altLang="en-US" sz="2400" b="1" dirty="0" err="1">
                <a:solidFill>
                  <a:srgbClr val="FF3300"/>
                </a:solidFill>
              </a:rPr>
              <a:t>niệm</a:t>
            </a:r>
            <a:r>
              <a:rPr lang="en-US" altLang="en-US" sz="2400" b="1" dirty="0">
                <a:solidFill>
                  <a:srgbClr val="FF3300"/>
                </a:solidFill>
              </a:rPr>
              <a:t> </a:t>
            </a:r>
            <a:r>
              <a:rPr lang="en-US" altLang="en-US" sz="2400" b="1" dirty="0" err="1">
                <a:solidFill>
                  <a:srgbClr val="FF3300"/>
                </a:solidFill>
              </a:rPr>
              <a:t>chương</a:t>
            </a:r>
            <a:r>
              <a:rPr lang="en-US" altLang="en-US" sz="2400" b="1" dirty="0">
                <a:solidFill>
                  <a:srgbClr val="FF3300"/>
                </a:solidFill>
              </a:rPr>
              <a:t> </a:t>
            </a:r>
            <a:r>
              <a:rPr lang="en-US" altLang="en-US" sz="2400" b="1" dirty="0" err="1">
                <a:solidFill>
                  <a:srgbClr val="FF3300"/>
                </a:solidFill>
              </a:rPr>
              <a:t>được</a:t>
            </a:r>
            <a:r>
              <a:rPr lang="en-US" altLang="en-US" sz="2400" b="1" dirty="0">
                <a:solidFill>
                  <a:srgbClr val="FF3300"/>
                </a:solidFill>
              </a:rPr>
              <a:t> in </a:t>
            </a:r>
            <a:r>
              <a:rPr lang="en-US" altLang="en-US" sz="2400" b="1" dirty="0" err="1">
                <a:solidFill>
                  <a:srgbClr val="FF3300"/>
                </a:solidFill>
              </a:rPr>
              <a:t>nghiêng</a:t>
            </a:r>
            <a:r>
              <a:rPr lang="en-US" altLang="en-US" sz="2400" b="1" dirty="0">
                <a:solidFill>
                  <a:srgbClr val="FF3300"/>
                </a:solidFill>
              </a:rPr>
              <a:t> </a:t>
            </a:r>
            <a:r>
              <a:rPr lang="en-US" altLang="en-US" sz="2400" b="1" dirty="0" err="1">
                <a:solidFill>
                  <a:srgbClr val="FF3300"/>
                </a:solidFill>
              </a:rPr>
              <a:t>dưới</a:t>
            </a:r>
            <a:r>
              <a:rPr lang="en-US" altLang="en-US" sz="2400" b="1" dirty="0">
                <a:solidFill>
                  <a:srgbClr val="FF3300"/>
                </a:solidFill>
              </a:rPr>
              <a:t> </a:t>
            </a:r>
            <a:r>
              <a:rPr lang="en-US" altLang="en-US" sz="2400" b="1" dirty="0" err="1">
                <a:solidFill>
                  <a:srgbClr val="FF3300"/>
                </a:solidFill>
              </a:rPr>
              <a:t>đây</a:t>
            </a:r>
            <a:r>
              <a:rPr lang="en-US" altLang="en-US" sz="2400" b="1" dirty="0">
                <a:solidFill>
                  <a:srgbClr val="FF3300"/>
                </a:solidFill>
              </a:rPr>
              <a:t> </a:t>
            </a:r>
            <a:r>
              <a:rPr lang="en-US" altLang="en-US" sz="2400" b="1" dirty="0" err="1">
                <a:solidFill>
                  <a:srgbClr val="FF3300"/>
                </a:solidFill>
              </a:rPr>
              <a:t>cho</a:t>
            </a:r>
            <a:r>
              <a:rPr lang="en-US" altLang="en-US" sz="2400" b="1" dirty="0">
                <a:solidFill>
                  <a:srgbClr val="FF3300"/>
                </a:solidFill>
              </a:rPr>
              <a:t> </a:t>
            </a:r>
            <a:r>
              <a:rPr lang="en-US" altLang="en-US" sz="2400" b="1" dirty="0" err="1">
                <a:solidFill>
                  <a:srgbClr val="FF3300"/>
                </a:solidFill>
              </a:rPr>
              <a:t>đúng</a:t>
            </a:r>
            <a:r>
              <a:rPr lang="en-US" altLang="en-US" sz="2400" b="1" dirty="0">
                <a:solidFill>
                  <a:srgbClr val="FF3300"/>
                </a:solidFill>
              </a:rPr>
              <a:t> :</a:t>
            </a:r>
          </a:p>
        </p:txBody>
      </p:sp>
      <p:sp>
        <p:nvSpPr>
          <p:cNvPr id="173066" name="Text Box 10"/>
          <p:cNvSpPr txBox="1">
            <a:spLocks noChangeArrowheads="1"/>
          </p:cNvSpPr>
          <p:nvPr/>
        </p:nvSpPr>
        <p:spPr bwMode="auto">
          <a:xfrm>
            <a:off x="817418" y="3406776"/>
            <a:ext cx="10557164" cy="1938992"/>
          </a:xfrm>
          <a:prstGeom prst="rect">
            <a:avLst/>
          </a:prstGeom>
          <a:noFill/>
          <a:ln w="9525">
            <a:solidFill>
              <a:schemeClr val="bg2">
                <a:lumMod val="60000"/>
                <a:lumOff val="40000"/>
              </a:schemeClr>
            </a:solidFill>
            <a:miter lim="800000"/>
            <a:headEnd/>
            <a:tailEnd/>
          </a:ln>
          <a:effectLst/>
        </p:spPr>
        <p:txBody>
          <a:bodyPr wrap="square">
            <a:spAutoFit/>
          </a:bodyPr>
          <a:lstStyle/>
          <a:p>
            <a:pPr>
              <a:spcBef>
                <a:spcPct val="50000"/>
              </a:spcBef>
              <a:defRPr/>
            </a:pPr>
            <a:r>
              <a:rPr lang="en-US" sz="2400" dirty="0">
                <a:solidFill>
                  <a:schemeClr val="bg1"/>
                </a:solidFill>
                <a:latin typeface="Arial" charset="0"/>
              </a:rPr>
              <a:t>    </a:t>
            </a:r>
            <a:r>
              <a:rPr lang="en-US" sz="2400" b="1" dirty="0" err="1">
                <a:latin typeface="Arial" charset="0"/>
              </a:rPr>
              <a:t>Để</a:t>
            </a:r>
            <a:r>
              <a:rPr lang="en-US" sz="2400" b="1" dirty="0">
                <a:latin typeface="Arial" charset="0"/>
              </a:rPr>
              <a:t> </a:t>
            </a:r>
            <a:r>
              <a:rPr lang="en-US" sz="2400" b="1" dirty="0" err="1">
                <a:latin typeface="Arial" charset="0"/>
              </a:rPr>
              <a:t>tôn</a:t>
            </a:r>
            <a:r>
              <a:rPr lang="en-US" sz="2400" b="1" dirty="0">
                <a:latin typeface="Arial" charset="0"/>
              </a:rPr>
              <a:t> </a:t>
            </a:r>
            <a:r>
              <a:rPr lang="en-US" sz="2400" b="1" dirty="0" err="1">
                <a:latin typeface="Arial" charset="0"/>
              </a:rPr>
              <a:t>vinh</a:t>
            </a:r>
            <a:r>
              <a:rPr lang="en-US" sz="2400" b="1" dirty="0">
                <a:latin typeface="Arial" charset="0"/>
              </a:rPr>
              <a:t> </a:t>
            </a:r>
            <a:r>
              <a:rPr lang="en-US" sz="2400" b="1" dirty="0" err="1">
                <a:latin typeface="Arial" charset="0"/>
              </a:rPr>
              <a:t>các</a:t>
            </a:r>
            <a:r>
              <a:rPr lang="en-US" sz="2400" b="1" dirty="0">
                <a:latin typeface="Arial" charset="0"/>
              </a:rPr>
              <a:t> </a:t>
            </a:r>
            <a:r>
              <a:rPr lang="en-US" sz="2400" b="1" dirty="0" err="1">
                <a:latin typeface="Arial" charset="0"/>
              </a:rPr>
              <a:t>nhà</a:t>
            </a:r>
            <a:r>
              <a:rPr lang="en-US" sz="2400" b="1" dirty="0">
                <a:latin typeface="Arial" charset="0"/>
              </a:rPr>
              <a:t> </a:t>
            </a:r>
            <a:r>
              <a:rPr lang="en-US" sz="2400" b="1" dirty="0" err="1">
                <a:latin typeface="Arial" charset="0"/>
              </a:rPr>
              <a:t>giáo</a:t>
            </a:r>
            <a:r>
              <a:rPr lang="en-US" sz="2400" b="1" dirty="0">
                <a:latin typeface="Arial" charset="0"/>
              </a:rPr>
              <a:t>, </a:t>
            </a:r>
            <a:r>
              <a:rPr lang="en-US" sz="2400" b="1" dirty="0" err="1">
                <a:latin typeface="Arial" charset="0"/>
              </a:rPr>
              <a:t>những</a:t>
            </a:r>
            <a:r>
              <a:rPr lang="en-US" sz="2400" b="1" dirty="0">
                <a:latin typeface="Arial" charset="0"/>
              </a:rPr>
              <a:t> </a:t>
            </a:r>
            <a:r>
              <a:rPr lang="en-US" sz="2400" b="1" dirty="0" err="1">
                <a:latin typeface="Arial" charset="0"/>
              </a:rPr>
              <a:t>người</a:t>
            </a:r>
            <a:r>
              <a:rPr lang="en-US" sz="2400" b="1" dirty="0">
                <a:latin typeface="Arial" charset="0"/>
              </a:rPr>
              <a:t> </a:t>
            </a:r>
            <a:r>
              <a:rPr lang="en-US" sz="2400" b="1" dirty="0" err="1">
                <a:latin typeface="Arial" charset="0"/>
              </a:rPr>
              <a:t>có</a:t>
            </a:r>
            <a:r>
              <a:rPr lang="en-US" sz="2400" b="1" dirty="0">
                <a:latin typeface="Arial" charset="0"/>
              </a:rPr>
              <a:t> </a:t>
            </a:r>
            <a:r>
              <a:rPr lang="en-US" sz="2400" b="1" dirty="0" err="1">
                <a:latin typeface="Arial" charset="0"/>
              </a:rPr>
              <a:t>công</a:t>
            </a:r>
            <a:r>
              <a:rPr lang="en-US" sz="2400" b="1" dirty="0">
                <a:latin typeface="Arial" charset="0"/>
              </a:rPr>
              <a:t> </a:t>
            </a:r>
            <a:r>
              <a:rPr lang="en-US" sz="2400" b="1" dirty="0" err="1">
                <a:latin typeface="Arial" charset="0"/>
              </a:rPr>
              <a:t>với</a:t>
            </a:r>
            <a:r>
              <a:rPr lang="en-US" sz="2400" b="1" dirty="0">
                <a:latin typeface="Arial" charset="0"/>
              </a:rPr>
              <a:t> </a:t>
            </a:r>
            <a:r>
              <a:rPr lang="en-US" sz="2400" b="1" dirty="0" err="1">
                <a:latin typeface="Arial" charset="0"/>
              </a:rPr>
              <a:t>thế</a:t>
            </a:r>
            <a:r>
              <a:rPr lang="en-US" sz="2400" b="1" dirty="0">
                <a:latin typeface="Arial" charset="0"/>
              </a:rPr>
              <a:t> </a:t>
            </a:r>
            <a:r>
              <a:rPr lang="en-US" sz="2400" b="1" dirty="0" err="1">
                <a:latin typeface="Arial" charset="0"/>
              </a:rPr>
              <a:t>hệ</a:t>
            </a:r>
            <a:r>
              <a:rPr lang="en-US" sz="2400" b="1" dirty="0">
                <a:latin typeface="Arial" charset="0"/>
              </a:rPr>
              <a:t> </a:t>
            </a:r>
            <a:r>
              <a:rPr lang="en-US" sz="2400" b="1" dirty="0" err="1">
                <a:latin typeface="Arial" charset="0"/>
              </a:rPr>
              <a:t>trẻ</a:t>
            </a:r>
            <a:r>
              <a:rPr lang="en-US" sz="2400" b="1" dirty="0">
                <a:latin typeface="Arial" charset="0"/>
              </a:rPr>
              <a:t>, </a:t>
            </a:r>
            <a:r>
              <a:rPr lang="en-US" sz="2400" b="1" dirty="0" err="1">
                <a:latin typeface="Arial" charset="0"/>
              </a:rPr>
              <a:t>Nhà</a:t>
            </a:r>
            <a:r>
              <a:rPr lang="en-US" sz="2400" b="1" dirty="0">
                <a:latin typeface="Arial" charset="0"/>
              </a:rPr>
              <a:t> </a:t>
            </a:r>
            <a:r>
              <a:rPr lang="en-US" sz="2400" b="1" dirty="0" err="1">
                <a:latin typeface="Arial" charset="0"/>
              </a:rPr>
              <a:t>nước</a:t>
            </a:r>
            <a:r>
              <a:rPr lang="en-US" sz="2400" b="1" dirty="0">
                <a:latin typeface="Arial" charset="0"/>
              </a:rPr>
              <a:t> </a:t>
            </a:r>
            <a:r>
              <a:rPr lang="en-US" sz="2400" b="1" dirty="0" err="1">
                <a:latin typeface="Arial" charset="0"/>
              </a:rPr>
              <a:t>đã</a:t>
            </a:r>
            <a:r>
              <a:rPr lang="en-US" sz="2400" b="1" dirty="0">
                <a:latin typeface="Arial" charset="0"/>
              </a:rPr>
              <a:t> </a:t>
            </a:r>
            <a:r>
              <a:rPr lang="en-US" sz="2400" b="1" dirty="0" err="1">
                <a:latin typeface="Arial" charset="0"/>
              </a:rPr>
              <a:t>dành</a:t>
            </a:r>
            <a:r>
              <a:rPr lang="en-US" sz="2400" b="1" dirty="0">
                <a:latin typeface="Arial" charset="0"/>
              </a:rPr>
              <a:t> </a:t>
            </a:r>
            <a:r>
              <a:rPr lang="en-US" sz="2400" b="1" dirty="0" err="1">
                <a:latin typeface="Arial" charset="0"/>
              </a:rPr>
              <a:t>cho</a:t>
            </a:r>
            <a:r>
              <a:rPr lang="en-US" sz="2400" b="1" dirty="0">
                <a:latin typeface="Arial" charset="0"/>
              </a:rPr>
              <a:t> </a:t>
            </a:r>
            <a:r>
              <a:rPr lang="en-US" sz="2400" b="1" dirty="0" err="1">
                <a:latin typeface="Arial" charset="0"/>
              </a:rPr>
              <a:t>họ</a:t>
            </a:r>
            <a:r>
              <a:rPr lang="en-US" sz="2400" b="1" dirty="0">
                <a:latin typeface="Arial" charset="0"/>
              </a:rPr>
              <a:t> </a:t>
            </a:r>
            <a:r>
              <a:rPr lang="en-US" sz="2400" b="1" dirty="0" err="1">
                <a:latin typeface="Arial" charset="0"/>
              </a:rPr>
              <a:t>những</a:t>
            </a:r>
            <a:r>
              <a:rPr lang="en-US" sz="2400" b="1" dirty="0">
                <a:latin typeface="Arial" charset="0"/>
              </a:rPr>
              <a:t> </a:t>
            </a:r>
            <a:r>
              <a:rPr lang="en-US" sz="2400" b="1" dirty="0" err="1">
                <a:latin typeface="Arial" charset="0"/>
              </a:rPr>
              <a:t>phần</a:t>
            </a:r>
            <a:r>
              <a:rPr lang="en-US" sz="2400" b="1" dirty="0">
                <a:latin typeface="Arial" charset="0"/>
              </a:rPr>
              <a:t> </a:t>
            </a:r>
            <a:r>
              <a:rPr lang="en-US" sz="2400" b="1" dirty="0" err="1">
                <a:latin typeface="Arial" charset="0"/>
              </a:rPr>
              <a:t>thưởng</a:t>
            </a:r>
            <a:r>
              <a:rPr lang="en-US" sz="2400" b="1" dirty="0">
                <a:latin typeface="Arial" charset="0"/>
              </a:rPr>
              <a:t> </a:t>
            </a:r>
            <a:r>
              <a:rPr lang="en-US" sz="2400" b="1" dirty="0" err="1">
                <a:latin typeface="Arial" charset="0"/>
              </a:rPr>
              <a:t>tinh</a:t>
            </a:r>
            <a:r>
              <a:rPr lang="en-US" sz="2400" b="1" dirty="0">
                <a:latin typeface="Arial" charset="0"/>
              </a:rPr>
              <a:t> </a:t>
            </a:r>
            <a:r>
              <a:rPr lang="en-US" sz="2400" b="1" dirty="0" err="1">
                <a:latin typeface="Arial" charset="0"/>
              </a:rPr>
              <a:t>thần</a:t>
            </a:r>
            <a:r>
              <a:rPr lang="en-US" sz="2400" b="1" dirty="0">
                <a:latin typeface="Arial" charset="0"/>
              </a:rPr>
              <a:t> </a:t>
            </a:r>
            <a:r>
              <a:rPr lang="en-US" sz="2400" b="1" dirty="0" err="1">
                <a:latin typeface="Arial" charset="0"/>
              </a:rPr>
              <a:t>cao</a:t>
            </a:r>
            <a:r>
              <a:rPr lang="en-US" sz="2400" b="1" dirty="0">
                <a:latin typeface="Arial" charset="0"/>
              </a:rPr>
              <a:t> </a:t>
            </a:r>
            <a:r>
              <a:rPr lang="en-US" sz="2400" b="1" dirty="0" err="1">
                <a:latin typeface="Arial" charset="0"/>
              </a:rPr>
              <a:t>quý</a:t>
            </a:r>
            <a:r>
              <a:rPr lang="en-US" sz="2400" b="1" dirty="0">
                <a:latin typeface="Arial" charset="0"/>
              </a:rPr>
              <a:t>: </a:t>
            </a:r>
            <a:r>
              <a:rPr lang="en-US" sz="2400" b="1" dirty="0" err="1">
                <a:latin typeface="Arial" charset="0"/>
              </a:rPr>
              <a:t>các</a:t>
            </a:r>
            <a:r>
              <a:rPr lang="en-US" sz="2400" b="1" dirty="0">
                <a:latin typeface="Arial" charset="0"/>
              </a:rPr>
              <a:t> </a:t>
            </a:r>
            <a:r>
              <a:rPr lang="en-US" sz="2400" b="1" dirty="0" err="1">
                <a:latin typeface="Arial" charset="0"/>
              </a:rPr>
              <a:t>danh</a:t>
            </a:r>
            <a:r>
              <a:rPr lang="en-US" sz="2400" b="1" dirty="0">
                <a:latin typeface="Arial" charset="0"/>
              </a:rPr>
              <a:t> </a:t>
            </a:r>
            <a:r>
              <a:rPr lang="en-US" sz="2400" b="1" dirty="0" err="1">
                <a:latin typeface="Arial" charset="0"/>
              </a:rPr>
              <a:t>hiệu</a:t>
            </a:r>
            <a:r>
              <a:rPr lang="en-US" sz="2400" b="1" dirty="0">
                <a:latin typeface="Arial" charset="0"/>
              </a:rPr>
              <a:t> </a:t>
            </a:r>
            <a:r>
              <a:rPr lang="en-US" sz="2400" b="1" i="1" u="sng" dirty="0" err="1">
                <a:latin typeface="Arial" charset="0"/>
              </a:rPr>
              <a:t>Nhà</a:t>
            </a:r>
            <a:r>
              <a:rPr lang="en-US" sz="2400" b="1" i="1" u="sng" dirty="0">
                <a:latin typeface="Arial" charset="0"/>
              </a:rPr>
              <a:t> </a:t>
            </a:r>
            <a:r>
              <a:rPr lang="en-US" sz="2400" b="1" i="1" u="sng" dirty="0" err="1">
                <a:latin typeface="Arial" charset="0"/>
              </a:rPr>
              <a:t>giáo</a:t>
            </a:r>
            <a:r>
              <a:rPr lang="en-US" sz="2400" b="1" i="1" u="sng" dirty="0">
                <a:latin typeface="Arial" charset="0"/>
              </a:rPr>
              <a:t> </a:t>
            </a:r>
            <a:r>
              <a:rPr lang="en-US" sz="2400" b="1" i="1" u="sng" dirty="0" err="1">
                <a:latin typeface="Arial" charset="0"/>
              </a:rPr>
              <a:t>nhân</a:t>
            </a:r>
            <a:r>
              <a:rPr lang="en-US" sz="2400" b="1" i="1" u="sng" dirty="0">
                <a:latin typeface="Arial" charset="0"/>
              </a:rPr>
              <a:t> </a:t>
            </a:r>
            <a:r>
              <a:rPr lang="en-US" sz="2400" b="1" i="1" u="sng" dirty="0" err="1">
                <a:latin typeface="Arial" charset="0"/>
              </a:rPr>
              <a:t>dân</a:t>
            </a:r>
            <a:r>
              <a:rPr lang="en-US" sz="2400" b="1" i="1" dirty="0">
                <a:latin typeface="Arial" charset="0"/>
              </a:rPr>
              <a:t>, </a:t>
            </a:r>
            <a:r>
              <a:rPr lang="en-US" sz="2400" b="1" i="1" u="sng" dirty="0" err="1">
                <a:latin typeface="Arial" charset="0"/>
              </a:rPr>
              <a:t>nhà</a:t>
            </a:r>
            <a:r>
              <a:rPr lang="en-US" sz="2400" b="1" i="1" u="sng" dirty="0">
                <a:latin typeface="Arial" charset="0"/>
              </a:rPr>
              <a:t> </a:t>
            </a:r>
            <a:r>
              <a:rPr lang="en-US" sz="2400" b="1" i="1" u="sng" dirty="0" err="1">
                <a:latin typeface="Arial" charset="0"/>
              </a:rPr>
              <a:t>giáo</a:t>
            </a:r>
            <a:r>
              <a:rPr lang="en-US" sz="2400" b="1" i="1" u="sng" dirty="0">
                <a:latin typeface="Arial" charset="0"/>
              </a:rPr>
              <a:t> </a:t>
            </a:r>
            <a:r>
              <a:rPr lang="en-US" sz="2400" b="1" i="1" u="sng" dirty="0" err="1">
                <a:latin typeface="Arial" charset="0"/>
              </a:rPr>
              <a:t>Ưu</a:t>
            </a:r>
            <a:r>
              <a:rPr lang="en-US" sz="2400" b="1" i="1" u="sng" dirty="0">
                <a:latin typeface="Arial" charset="0"/>
              </a:rPr>
              <a:t> </a:t>
            </a:r>
            <a:r>
              <a:rPr lang="en-US" sz="2400" b="1" i="1" u="sng" dirty="0" err="1">
                <a:latin typeface="Arial" charset="0"/>
              </a:rPr>
              <a:t>tú</a:t>
            </a:r>
            <a:r>
              <a:rPr lang="en-US" sz="2400" b="1" i="1" dirty="0">
                <a:latin typeface="Arial" charset="0"/>
              </a:rPr>
              <a:t>, </a:t>
            </a:r>
            <a:r>
              <a:rPr lang="en-US" sz="2400" b="1" i="1" u="sng" dirty="0" err="1">
                <a:latin typeface="Arial" charset="0"/>
              </a:rPr>
              <a:t>Kỉ</a:t>
            </a:r>
            <a:r>
              <a:rPr lang="en-US" sz="2400" b="1" i="1" u="sng" dirty="0">
                <a:latin typeface="Arial" charset="0"/>
              </a:rPr>
              <a:t> </a:t>
            </a:r>
            <a:r>
              <a:rPr lang="en-US" sz="2400" b="1" i="1" u="sng" dirty="0" err="1">
                <a:latin typeface="Arial" charset="0"/>
              </a:rPr>
              <a:t>niệm</a:t>
            </a:r>
            <a:r>
              <a:rPr lang="en-US" sz="2400" b="1" i="1" u="sng" dirty="0">
                <a:latin typeface="Arial" charset="0"/>
              </a:rPr>
              <a:t> </a:t>
            </a:r>
            <a:r>
              <a:rPr lang="en-US" sz="2400" b="1" i="1" u="sng" dirty="0" err="1">
                <a:latin typeface="Arial" charset="0"/>
              </a:rPr>
              <a:t>chương</a:t>
            </a:r>
            <a:r>
              <a:rPr lang="en-US" sz="2400" b="1" i="1" u="sng" dirty="0">
                <a:latin typeface="Arial" charset="0"/>
              </a:rPr>
              <a:t> </a:t>
            </a:r>
            <a:r>
              <a:rPr lang="en-US" sz="2400" b="1" i="1" u="sng" dirty="0" err="1">
                <a:latin typeface="Arial" charset="0"/>
              </a:rPr>
              <a:t>vì</a:t>
            </a:r>
            <a:r>
              <a:rPr lang="en-US" sz="2400" b="1" i="1" u="sng" dirty="0">
                <a:latin typeface="Arial" charset="0"/>
              </a:rPr>
              <a:t> </a:t>
            </a:r>
            <a:r>
              <a:rPr lang="en-US" sz="2400" b="1" i="1" u="sng" dirty="0" err="1">
                <a:latin typeface="Arial" charset="0"/>
              </a:rPr>
              <a:t>sự</a:t>
            </a:r>
            <a:r>
              <a:rPr lang="en-US" sz="2400" b="1" i="1" u="sng" dirty="0">
                <a:latin typeface="Arial" charset="0"/>
              </a:rPr>
              <a:t> </a:t>
            </a:r>
            <a:r>
              <a:rPr lang="en-US" sz="2400" b="1" i="1" u="sng" dirty="0" err="1">
                <a:latin typeface="Arial" charset="0"/>
              </a:rPr>
              <a:t>nghiệp</a:t>
            </a:r>
            <a:r>
              <a:rPr lang="en-US" sz="2400" b="1" i="1" u="sng" dirty="0">
                <a:latin typeface="Arial" charset="0"/>
              </a:rPr>
              <a:t> </a:t>
            </a:r>
            <a:r>
              <a:rPr lang="en-US" sz="2400" b="1" i="1" u="sng" dirty="0" err="1">
                <a:latin typeface="Arial" charset="0"/>
              </a:rPr>
              <a:t>giáo</a:t>
            </a:r>
            <a:r>
              <a:rPr lang="en-US" sz="2400" b="1" i="1" u="sng" dirty="0">
                <a:latin typeface="Arial" charset="0"/>
              </a:rPr>
              <a:t> </a:t>
            </a:r>
            <a:r>
              <a:rPr lang="en-US" sz="2400" b="1" i="1" u="sng" dirty="0" err="1">
                <a:latin typeface="Arial" charset="0"/>
              </a:rPr>
              <a:t>dục</a:t>
            </a:r>
            <a:r>
              <a:rPr lang="en-US" sz="2400" b="1" i="1" dirty="0">
                <a:latin typeface="Arial" charset="0"/>
              </a:rPr>
              <a:t>, </a:t>
            </a:r>
            <a:r>
              <a:rPr lang="en-US" sz="2400" b="1" i="1" u="sng" dirty="0" err="1">
                <a:latin typeface="Arial" charset="0"/>
              </a:rPr>
              <a:t>kỉ</a:t>
            </a:r>
            <a:r>
              <a:rPr lang="en-US" sz="2400" b="1" i="1" u="sng" dirty="0">
                <a:latin typeface="Arial" charset="0"/>
              </a:rPr>
              <a:t> </a:t>
            </a:r>
            <a:r>
              <a:rPr lang="en-US" sz="2400" b="1" i="1" u="sng" dirty="0" err="1">
                <a:latin typeface="Arial" charset="0"/>
              </a:rPr>
              <a:t>niệm</a:t>
            </a:r>
            <a:r>
              <a:rPr lang="en-US" sz="2400" b="1" i="1" u="sng" dirty="0">
                <a:latin typeface="Arial" charset="0"/>
              </a:rPr>
              <a:t> </a:t>
            </a:r>
            <a:r>
              <a:rPr lang="en-US" sz="2400" b="1" i="1" u="sng" dirty="0" err="1">
                <a:latin typeface="Arial" charset="0"/>
              </a:rPr>
              <a:t>chương</a:t>
            </a:r>
            <a:r>
              <a:rPr lang="en-US" sz="2400" b="1" i="1" u="sng" dirty="0">
                <a:latin typeface="Arial" charset="0"/>
              </a:rPr>
              <a:t> </a:t>
            </a:r>
            <a:r>
              <a:rPr lang="en-US" sz="2400" b="1" i="1" u="sng" dirty="0" err="1">
                <a:latin typeface="Arial" charset="0"/>
              </a:rPr>
              <a:t>Vì</a:t>
            </a:r>
            <a:r>
              <a:rPr lang="en-US" sz="2400" b="1" i="1" u="sng" dirty="0">
                <a:latin typeface="Arial" charset="0"/>
              </a:rPr>
              <a:t> </a:t>
            </a:r>
            <a:r>
              <a:rPr lang="en-US" sz="2400" b="1" i="1" u="sng" dirty="0" err="1">
                <a:latin typeface="Arial" charset="0"/>
              </a:rPr>
              <a:t>sự</a:t>
            </a:r>
            <a:r>
              <a:rPr lang="en-US" sz="2400" b="1" i="1" u="sng" dirty="0">
                <a:latin typeface="Arial" charset="0"/>
              </a:rPr>
              <a:t> </a:t>
            </a:r>
            <a:r>
              <a:rPr lang="en-US" sz="2400" b="1" i="1" u="sng" dirty="0" err="1">
                <a:latin typeface="Arial" charset="0"/>
              </a:rPr>
              <a:t>nghiệp</a:t>
            </a:r>
            <a:r>
              <a:rPr lang="en-US" sz="2400" b="1" i="1" u="sng" dirty="0">
                <a:latin typeface="Arial" charset="0"/>
              </a:rPr>
              <a:t> </a:t>
            </a:r>
            <a:r>
              <a:rPr lang="en-US" sz="2400" b="1" i="1" u="sng" dirty="0" err="1">
                <a:latin typeface="Arial" charset="0"/>
              </a:rPr>
              <a:t>bảo</a:t>
            </a:r>
            <a:r>
              <a:rPr lang="en-US" sz="2400" b="1" i="1" u="sng" dirty="0">
                <a:latin typeface="Arial" charset="0"/>
              </a:rPr>
              <a:t> </a:t>
            </a:r>
            <a:r>
              <a:rPr lang="en-US" sz="2400" b="1" i="1" u="sng" dirty="0" err="1">
                <a:latin typeface="Arial" charset="0"/>
              </a:rPr>
              <a:t>vệ</a:t>
            </a:r>
            <a:r>
              <a:rPr lang="en-US" sz="2400" b="1" i="1" u="sng" dirty="0">
                <a:latin typeface="Arial" charset="0"/>
              </a:rPr>
              <a:t> </a:t>
            </a:r>
            <a:r>
              <a:rPr lang="en-US" sz="2400" b="1" i="1" u="sng" dirty="0" err="1">
                <a:latin typeface="Arial" charset="0"/>
              </a:rPr>
              <a:t>và</a:t>
            </a:r>
            <a:r>
              <a:rPr lang="en-US" sz="2400" b="1" i="1" u="sng" dirty="0">
                <a:latin typeface="Arial" charset="0"/>
              </a:rPr>
              <a:t> </a:t>
            </a:r>
            <a:r>
              <a:rPr lang="en-US" sz="2400" b="1" i="1" u="sng" dirty="0" err="1">
                <a:latin typeface="Arial" charset="0"/>
              </a:rPr>
              <a:t>chăm</a:t>
            </a:r>
            <a:r>
              <a:rPr lang="en-US" sz="2400" b="1" i="1" u="sng" dirty="0">
                <a:latin typeface="Arial" charset="0"/>
              </a:rPr>
              <a:t> </a:t>
            </a:r>
            <a:r>
              <a:rPr lang="en-US" sz="2400" b="1" i="1" u="sng" dirty="0" err="1">
                <a:latin typeface="Arial" charset="0"/>
              </a:rPr>
              <a:t>sóc</a:t>
            </a:r>
            <a:r>
              <a:rPr lang="en-US" sz="2400" b="1" i="1" u="sng" dirty="0">
                <a:latin typeface="Arial" charset="0"/>
              </a:rPr>
              <a:t> </a:t>
            </a:r>
            <a:r>
              <a:rPr lang="en-US" sz="2400" b="1" i="1" u="sng" dirty="0" err="1">
                <a:latin typeface="Arial" charset="0"/>
              </a:rPr>
              <a:t>trẻ</a:t>
            </a:r>
            <a:r>
              <a:rPr lang="en-US" sz="2400" b="1" i="1" u="sng" dirty="0">
                <a:latin typeface="Arial" charset="0"/>
              </a:rPr>
              <a:t> </a:t>
            </a:r>
            <a:r>
              <a:rPr lang="en-US" sz="2400" b="1" i="1" u="sng" dirty="0" err="1">
                <a:latin typeface="Arial" charset="0"/>
              </a:rPr>
              <a:t>em</a:t>
            </a:r>
            <a:r>
              <a:rPr lang="en-US" sz="2400" b="1" i="1" u="sng" dirty="0">
                <a:latin typeface="Arial" charset="0"/>
              </a:rPr>
              <a:t> </a:t>
            </a:r>
            <a:r>
              <a:rPr lang="en-US" sz="2400" b="1" i="1" u="sng" dirty="0" err="1">
                <a:latin typeface="Arial" charset="0"/>
              </a:rPr>
              <a:t>Việt</a:t>
            </a:r>
            <a:r>
              <a:rPr lang="en-US" sz="2400" b="1" i="1" u="sng" dirty="0">
                <a:latin typeface="Arial" charset="0"/>
              </a:rPr>
              <a:t> Nam.</a:t>
            </a:r>
          </a:p>
        </p:txBody>
      </p:sp>
      <p:sp>
        <p:nvSpPr>
          <p:cNvPr id="4" name="Text Box 5"/>
          <p:cNvSpPr txBox="1">
            <a:spLocks noChangeArrowheads="1"/>
          </p:cNvSpPr>
          <p:nvPr/>
        </p:nvSpPr>
        <p:spPr bwMode="auto">
          <a:xfrm>
            <a:off x="35814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2054542769"/>
      </p:ext>
    </p:extLst>
  </p:cSld>
  <p:clrMapOvr>
    <a:masterClrMapping/>
  </p:clrMapOvr>
  <p:transition>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9" name="Text Box 5"/>
          <p:cNvSpPr>
            <a:spLocks noGrp="1" noChangeArrowheads="1"/>
          </p:cNvSpPr>
          <p:nvPr>
            <p:ph type="body" idx="1"/>
          </p:nvPr>
        </p:nvSpPr>
        <p:spPr>
          <a:xfrm>
            <a:off x="1981200" y="1828800"/>
            <a:ext cx="8229600" cy="1371600"/>
          </a:xfrm>
          <a:noFill/>
        </p:spPr>
        <p:txBody>
          <a:bodyPr/>
          <a:lstStyle/>
          <a:p>
            <a:pPr eaLnBrk="1" hangingPunct="1">
              <a:spcBef>
                <a:spcPct val="50000"/>
              </a:spcBef>
              <a:buFontTx/>
              <a:buNone/>
            </a:pPr>
            <a:r>
              <a:rPr lang="en-US" altLang="en-US" sz="2400" dirty="0"/>
              <a:t>    </a:t>
            </a:r>
            <a:r>
              <a:rPr lang="en-US" altLang="en-US" sz="2400" b="1" dirty="0" err="1"/>
              <a:t>Để</a:t>
            </a:r>
            <a:r>
              <a:rPr lang="en-US" altLang="en-US" sz="2400" b="1" dirty="0"/>
              <a:t> </a:t>
            </a:r>
            <a:r>
              <a:rPr lang="en-US" altLang="en-US" sz="2400" b="1" dirty="0" err="1"/>
              <a:t>tôn</a:t>
            </a:r>
            <a:r>
              <a:rPr lang="en-US" altLang="en-US" sz="2400" b="1" dirty="0"/>
              <a:t> </a:t>
            </a:r>
            <a:r>
              <a:rPr lang="en-US" altLang="en-US" sz="2400" b="1" dirty="0" err="1"/>
              <a:t>vinh</a:t>
            </a:r>
            <a:r>
              <a:rPr lang="en-US" altLang="en-US" sz="2400" b="1" dirty="0"/>
              <a:t> </a:t>
            </a:r>
            <a:r>
              <a:rPr lang="en-US" altLang="en-US" sz="2400" b="1" dirty="0" err="1"/>
              <a:t>các</a:t>
            </a:r>
            <a:r>
              <a:rPr lang="en-US" altLang="en-US" sz="2400" b="1" dirty="0"/>
              <a:t> </a:t>
            </a:r>
            <a:r>
              <a:rPr lang="en-US" altLang="en-US" sz="2400" b="1" dirty="0" err="1"/>
              <a:t>nhà</a:t>
            </a:r>
            <a:r>
              <a:rPr lang="en-US" altLang="en-US" sz="2400" b="1" dirty="0"/>
              <a:t> </a:t>
            </a:r>
            <a:r>
              <a:rPr lang="en-US" altLang="en-US" sz="2400" b="1" dirty="0" err="1"/>
              <a:t>giáo</a:t>
            </a:r>
            <a:r>
              <a:rPr lang="en-US" altLang="en-US" sz="2400" b="1" dirty="0"/>
              <a:t>, </a:t>
            </a:r>
            <a:r>
              <a:rPr lang="en-US" altLang="en-US" sz="2400" b="1" dirty="0" err="1"/>
              <a:t>những</a:t>
            </a:r>
            <a:r>
              <a:rPr lang="en-US" altLang="en-US" sz="2400" b="1" dirty="0"/>
              <a:t> </a:t>
            </a:r>
            <a:r>
              <a:rPr lang="en-US" altLang="en-US" sz="2400" b="1" dirty="0" err="1"/>
              <a:t>người</a:t>
            </a:r>
            <a:r>
              <a:rPr lang="en-US" altLang="en-US" sz="2400" b="1" dirty="0"/>
              <a:t> </a:t>
            </a:r>
            <a:r>
              <a:rPr lang="en-US" altLang="en-US" sz="2400" b="1" dirty="0" err="1"/>
              <a:t>có</a:t>
            </a:r>
            <a:r>
              <a:rPr lang="en-US" altLang="en-US" sz="2400" b="1" dirty="0"/>
              <a:t> </a:t>
            </a:r>
            <a:r>
              <a:rPr lang="en-US" altLang="en-US" sz="2400" b="1" dirty="0" err="1"/>
              <a:t>công</a:t>
            </a:r>
            <a:r>
              <a:rPr lang="en-US" altLang="en-US" sz="2400" b="1" dirty="0"/>
              <a:t> </a:t>
            </a:r>
            <a:r>
              <a:rPr lang="en-US" altLang="en-US" sz="2400" b="1" dirty="0" err="1"/>
              <a:t>với</a:t>
            </a:r>
            <a:r>
              <a:rPr lang="en-US" altLang="en-US" sz="2400" b="1" dirty="0"/>
              <a:t> </a:t>
            </a:r>
            <a:r>
              <a:rPr lang="en-US" altLang="en-US" sz="2400" b="1" dirty="0" err="1"/>
              <a:t>thế</a:t>
            </a:r>
            <a:r>
              <a:rPr lang="en-US" altLang="en-US" sz="2400" b="1" dirty="0"/>
              <a:t> </a:t>
            </a:r>
            <a:r>
              <a:rPr lang="en-US" altLang="en-US" sz="2400" b="1" dirty="0" err="1"/>
              <a:t>hệ</a:t>
            </a:r>
            <a:r>
              <a:rPr lang="en-US" altLang="en-US" sz="2400" b="1" dirty="0"/>
              <a:t> </a:t>
            </a:r>
            <a:r>
              <a:rPr lang="en-US" altLang="en-US" sz="2400" b="1" dirty="0" err="1"/>
              <a:t>trẻ</a:t>
            </a:r>
            <a:r>
              <a:rPr lang="en-US" altLang="en-US" sz="2400" b="1" dirty="0"/>
              <a:t>, </a:t>
            </a:r>
            <a:r>
              <a:rPr lang="en-US" altLang="en-US" sz="2400" b="1" dirty="0" err="1"/>
              <a:t>Nhà</a:t>
            </a:r>
            <a:r>
              <a:rPr lang="en-US" altLang="en-US" sz="2400" b="1" dirty="0"/>
              <a:t> </a:t>
            </a:r>
            <a:r>
              <a:rPr lang="en-US" altLang="en-US" sz="2400" b="1" dirty="0" err="1"/>
              <a:t>nước</a:t>
            </a:r>
            <a:r>
              <a:rPr lang="en-US" altLang="en-US" sz="2400" b="1" dirty="0"/>
              <a:t> </a:t>
            </a:r>
            <a:r>
              <a:rPr lang="en-US" altLang="en-US" sz="2400" b="1" dirty="0" err="1"/>
              <a:t>đã</a:t>
            </a:r>
            <a:r>
              <a:rPr lang="en-US" altLang="en-US" sz="2400" b="1" dirty="0"/>
              <a:t> </a:t>
            </a:r>
            <a:r>
              <a:rPr lang="en-US" altLang="en-US" sz="2400" b="1" dirty="0" err="1"/>
              <a:t>dành</a:t>
            </a:r>
            <a:r>
              <a:rPr lang="en-US" altLang="en-US" sz="2400" b="1" dirty="0"/>
              <a:t> </a:t>
            </a:r>
            <a:r>
              <a:rPr lang="en-US" altLang="en-US" sz="2400" b="1" dirty="0" err="1"/>
              <a:t>cho</a:t>
            </a:r>
            <a:r>
              <a:rPr lang="en-US" altLang="en-US" sz="2400" b="1" dirty="0"/>
              <a:t> </a:t>
            </a:r>
            <a:r>
              <a:rPr lang="en-US" altLang="en-US" sz="2400" b="1" dirty="0" err="1"/>
              <a:t>họ</a:t>
            </a:r>
            <a:r>
              <a:rPr lang="en-US" altLang="en-US" sz="2400" b="1" dirty="0"/>
              <a:t> </a:t>
            </a:r>
            <a:r>
              <a:rPr lang="en-US" altLang="en-US" sz="2400" b="1" dirty="0" err="1"/>
              <a:t>những</a:t>
            </a:r>
            <a:r>
              <a:rPr lang="en-US" altLang="en-US" sz="2400" b="1" dirty="0"/>
              <a:t> </a:t>
            </a:r>
            <a:r>
              <a:rPr lang="en-US" altLang="en-US" sz="2400" b="1" dirty="0" err="1"/>
              <a:t>phần</a:t>
            </a:r>
            <a:r>
              <a:rPr lang="en-US" altLang="en-US" sz="2400" b="1" dirty="0"/>
              <a:t> </a:t>
            </a:r>
            <a:r>
              <a:rPr lang="en-US" altLang="en-US" sz="2400" b="1" dirty="0" err="1"/>
              <a:t>thưởng</a:t>
            </a:r>
            <a:r>
              <a:rPr lang="en-US" altLang="en-US" sz="2400" b="1" dirty="0"/>
              <a:t> </a:t>
            </a:r>
            <a:r>
              <a:rPr lang="en-US" altLang="en-US" sz="2400" b="1" dirty="0" err="1"/>
              <a:t>tinh</a:t>
            </a:r>
            <a:r>
              <a:rPr lang="en-US" altLang="en-US" sz="2400" b="1" dirty="0"/>
              <a:t> </a:t>
            </a:r>
            <a:r>
              <a:rPr lang="en-US" altLang="en-US" sz="2400" b="1" dirty="0" err="1"/>
              <a:t>thần</a:t>
            </a:r>
            <a:r>
              <a:rPr lang="en-US" altLang="en-US" sz="2400" b="1" dirty="0"/>
              <a:t> </a:t>
            </a:r>
            <a:r>
              <a:rPr lang="en-US" altLang="en-US" sz="2400" b="1" dirty="0" err="1"/>
              <a:t>cao</a:t>
            </a:r>
            <a:r>
              <a:rPr lang="en-US" altLang="en-US" sz="2400" b="1" dirty="0"/>
              <a:t> </a:t>
            </a:r>
            <a:r>
              <a:rPr lang="en-US" altLang="en-US" sz="2400" b="1" dirty="0" err="1"/>
              <a:t>quý</a:t>
            </a:r>
            <a:r>
              <a:rPr lang="en-US" altLang="en-US" sz="2400" b="1" dirty="0"/>
              <a:t>: </a:t>
            </a:r>
            <a:r>
              <a:rPr lang="en-US" altLang="en-US" sz="2400" b="1" dirty="0" err="1"/>
              <a:t>các</a:t>
            </a:r>
            <a:r>
              <a:rPr lang="en-US" altLang="en-US" sz="2400" b="1" dirty="0"/>
              <a:t> </a:t>
            </a:r>
            <a:r>
              <a:rPr lang="en-US" altLang="en-US" sz="2400" b="1" dirty="0" err="1"/>
              <a:t>danh</a:t>
            </a:r>
            <a:r>
              <a:rPr lang="en-US" altLang="en-US" sz="2400" b="1" dirty="0"/>
              <a:t> </a:t>
            </a:r>
            <a:r>
              <a:rPr lang="en-US" altLang="en-US" sz="2400" b="1" dirty="0" err="1"/>
              <a:t>hiệu</a:t>
            </a:r>
            <a:endParaRPr lang="en-US" altLang="en-US" sz="2400" b="1" i="1" dirty="0"/>
          </a:p>
          <a:p>
            <a:pPr eaLnBrk="1" hangingPunct="1">
              <a:spcBef>
                <a:spcPct val="50000"/>
              </a:spcBef>
              <a:buFontTx/>
              <a:buNone/>
            </a:pPr>
            <a:endParaRPr lang="en-US" altLang="en-US" sz="2400" b="1" i="1" u="sng" dirty="0">
              <a:solidFill>
                <a:schemeClr val="bg1"/>
              </a:solidFill>
            </a:endParaRPr>
          </a:p>
        </p:txBody>
      </p:sp>
      <p:sp>
        <p:nvSpPr>
          <p:cNvPr id="180230" name="Text Box 6"/>
          <p:cNvSpPr txBox="1">
            <a:spLocks noChangeArrowheads="1"/>
          </p:cNvSpPr>
          <p:nvPr/>
        </p:nvSpPr>
        <p:spPr bwMode="auto">
          <a:xfrm>
            <a:off x="2286000" y="3408363"/>
            <a:ext cx="7391400"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50000"/>
              </a:spcBef>
            </a:pPr>
            <a:r>
              <a:rPr lang="en-US" altLang="en-US" sz="2800" b="1" i="1" dirty="0" err="1"/>
              <a:t>Nhà</a:t>
            </a:r>
            <a:r>
              <a:rPr lang="en-US" altLang="en-US" sz="2800" b="1" i="1" dirty="0"/>
              <a:t> </a:t>
            </a:r>
            <a:r>
              <a:rPr lang="en-US" altLang="en-US" sz="2800" b="1" i="1" dirty="0" err="1"/>
              <a:t>giáo</a:t>
            </a:r>
            <a:r>
              <a:rPr lang="en-US" altLang="en-US" sz="2800" b="1" i="1" dirty="0"/>
              <a:t> </a:t>
            </a:r>
            <a:r>
              <a:rPr lang="en-US" altLang="en-US" sz="2800" b="1" i="1" dirty="0" err="1"/>
              <a:t>nhân</a:t>
            </a:r>
            <a:r>
              <a:rPr lang="en-US" altLang="en-US" sz="2800" b="1" i="1" dirty="0"/>
              <a:t> </a:t>
            </a:r>
            <a:r>
              <a:rPr lang="en-US" altLang="en-US" sz="2800" b="1" i="1" dirty="0" err="1"/>
              <a:t>dân</a:t>
            </a:r>
            <a:r>
              <a:rPr lang="en-US" altLang="en-US" sz="2800" b="1" i="1" dirty="0"/>
              <a:t>, </a:t>
            </a:r>
            <a:r>
              <a:rPr lang="en-US" altLang="en-US" sz="2800" b="1" i="1" dirty="0" err="1"/>
              <a:t>nhà</a:t>
            </a:r>
            <a:r>
              <a:rPr lang="en-US" altLang="en-US" sz="2800" b="1" i="1" dirty="0"/>
              <a:t> </a:t>
            </a:r>
            <a:r>
              <a:rPr lang="en-US" altLang="en-US" sz="2800" b="1" i="1" dirty="0" err="1"/>
              <a:t>giáo</a:t>
            </a:r>
            <a:r>
              <a:rPr lang="en-US" altLang="en-US" sz="2800" b="1" i="1" dirty="0"/>
              <a:t> </a:t>
            </a:r>
            <a:r>
              <a:rPr lang="en-US" altLang="en-US" sz="2800" b="1" i="1" dirty="0" err="1"/>
              <a:t>Ưu</a:t>
            </a:r>
            <a:r>
              <a:rPr lang="en-US" altLang="en-US" sz="2800" b="1" i="1" dirty="0"/>
              <a:t> </a:t>
            </a:r>
            <a:r>
              <a:rPr lang="en-US" altLang="en-US" sz="2800" b="1" i="1" dirty="0" err="1"/>
              <a:t>tú</a:t>
            </a:r>
            <a:r>
              <a:rPr lang="en-US" altLang="en-US" sz="2800" b="1" i="1" dirty="0"/>
              <a:t>, </a:t>
            </a:r>
            <a:r>
              <a:rPr lang="en-US" altLang="en-US" sz="2800" b="1" i="1" dirty="0" err="1"/>
              <a:t>Kỉ</a:t>
            </a:r>
            <a:r>
              <a:rPr lang="en-US" altLang="en-US" sz="2800" b="1" i="1" dirty="0"/>
              <a:t> </a:t>
            </a:r>
            <a:r>
              <a:rPr lang="en-US" altLang="en-US" sz="2800" b="1" i="1" dirty="0" err="1"/>
              <a:t>niệm</a:t>
            </a:r>
            <a:r>
              <a:rPr lang="en-US" altLang="en-US" sz="2800" b="1" i="1" dirty="0"/>
              <a:t> </a:t>
            </a:r>
            <a:r>
              <a:rPr lang="en-US" altLang="en-US" sz="2800" b="1" i="1" dirty="0" err="1"/>
              <a:t>chương</a:t>
            </a:r>
            <a:r>
              <a:rPr lang="en-US" altLang="en-US" sz="2800" b="1" i="1" dirty="0"/>
              <a:t> </a:t>
            </a:r>
            <a:r>
              <a:rPr lang="en-US" altLang="en-US" sz="2800" b="1" i="1" dirty="0" err="1"/>
              <a:t>vì</a:t>
            </a:r>
            <a:r>
              <a:rPr lang="en-US" altLang="en-US" sz="2800" b="1" i="1" dirty="0"/>
              <a:t> </a:t>
            </a:r>
            <a:r>
              <a:rPr lang="en-US" altLang="en-US" sz="2800" b="1" i="1" dirty="0" err="1"/>
              <a:t>sự</a:t>
            </a:r>
            <a:r>
              <a:rPr lang="en-US" altLang="en-US" sz="2800" b="1" i="1" dirty="0"/>
              <a:t> </a:t>
            </a:r>
            <a:r>
              <a:rPr lang="en-US" altLang="en-US" sz="2800" b="1" i="1" dirty="0" err="1"/>
              <a:t>nghiệp</a:t>
            </a:r>
            <a:r>
              <a:rPr lang="en-US" altLang="en-US" sz="2800" b="1" i="1" dirty="0"/>
              <a:t> </a:t>
            </a:r>
            <a:r>
              <a:rPr lang="en-US" altLang="en-US" sz="2800" b="1" i="1" dirty="0" err="1"/>
              <a:t>giáo</a:t>
            </a:r>
            <a:r>
              <a:rPr lang="en-US" altLang="en-US" sz="2800" b="1" i="1" dirty="0"/>
              <a:t> </a:t>
            </a:r>
            <a:r>
              <a:rPr lang="en-US" altLang="en-US" sz="2800" b="1" i="1" dirty="0" err="1"/>
              <a:t>dục</a:t>
            </a:r>
            <a:r>
              <a:rPr lang="en-US" altLang="en-US" sz="2800" b="1" i="1" dirty="0"/>
              <a:t>, </a:t>
            </a:r>
            <a:r>
              <a:rPr lang="en-US" altLang="en-US" sz="2800" b="1" i="1" dirty="0" err="1"/>
              <a:t>kỉ</a:t>
            </a:r>
            <a:r>
              <a:rPr lang="en-US" altLang="en-US" sz="2800" b="1" i="1" dirty="0"/>
              <a:t> </a:t>
            </a:r>
            <a:r>
              <a:rPr lang="en-US" altLang="en-US" sz="2800" b="1" i="1" dirty="0" err="1"/>
              <a:t>niệm</a:t>
            </a:r>
            <a:r>
              <a:rPr lang="en-US" altLang="en-US" sz="2800" b="1" i="1" dirty="0"/>
              <a:t> </a:t>
            </a:r>
            <a:r>
              <a:rPr lang="en-US" altLang="en-US" sz="2800" b="1" i="1" dirty="0" err="1"/>
              <a:t>chương</a:t>
            </a:r>
            <a:r>
              <a:rPr lang="en-US" altLang="en-US" sz="2800" b="1" i="1" dirty="0"/>
              <a:t> </a:t>
            </a:r>
            <a:r>
              <a:rPr lang="en-US" altLang="en-US" sz="2800" b="1" i="1" dirty="0" err="1"/>
              <a:t>Vì</a:t>
            </a:r>
            <a:r>
              <a:rPr lang="en-US" altLang="en-US" sz="2800" b="1" i="1" dirty="0"/>
              <a:t> </a:t>
            </a:r>
            <a:r>
              <a:rPr lang="en-US" altLang="en-US" sz="2800" b="1" i="1" dirty="0" err="1"/>
              <a:t>sự</a:t>
            </a:r>
            <a:r>
              <a:rPr lang="en-US" altLang="en-US" sz="2800" b="1" i="1" dirty="0"/>
              <a:t> </a:t>
            </a:r>
            <a:r>
              <a:rPr lang="en-US" altLang="en-US" sz="2800" b="1" i="1" dirty="0" err="1"/>
              <a:t>nghiệp</a:t>
            </a:r>
            <a:r>
              <a:rPr lang="en-US" altLang="en-US" sz="2800" b="1" i="1" dirty="0"/>
              <a:t> </a:t>
            </a:r>
            <a:r>
              <a:rPr lang="en-US" altLang="en-US" sz="2800" b="1" i="1" dirty="0" err="1"/>
              <a:t>bảo</a:t>
            </a:r>
            <a:r>
              <a:rPr lang="en-US" altLang="en-US" sz="2800" b="1" i="1" dirty="0"/>
              <a:t> </a:t>
            </a:r>
            <a:r>
              <a:rPr lang="en-US" altLang="en-US" sz="2800" b="1" i="1" dirty="0" err="1"/>
              <a:t>vệ</a:t>
            </a:r>
            <a:r>
              <a:rPr lang="en-US" altLang="en-US" sz="2800" b="1" i="1" dirty="0"/>
              <a:t> </a:t>
            </a:r>
            <a:r>
              <a:rPr lang="en-US" altLang="en-US" sz="2800" b="1" i="1" dirty="0" err="1"/>
              <a:t>và</a:t>
            </a:r>
            <a:r>
              <a:rPr lang="en-US" altLang="en-US" sz="2800" b="1" i="1" dirty="0"/>
              <a:t> </a:t>
            </a:r>
            <a:r>
              <a:rPr lang="en-US" altLang="en-US" sz="2800" b="1" i="1" dirty="0" err="1"/>
              <a:t>chăm</a:t>
            </a:r>
            <a:r>
              <a:rPr lang="en-US" altLang="en-US" sz="2800" b="1" i="1" dirty="0"/>
              <a:t> </a:t>
            </a:r>
            <a:r>
              <a:rPr lang="en-US" altLang="en-US" sz="2800" b="1" i="1" dirty="0" err="1"/>
              <a:t>sóc</a:t>
            </a:r>
            <a:r>
              <a:rPr lang="en-US" altLang="en-US" sz="2800" b="1" i="1" dirty="0"/>
              <a:t> </a:t>
            </a:r>
            <a:r>
              <a:rPr lang="en-US" altLang="en-US" sz="2800" b="1" i="1" dirty="0" err="1"/>
              <a:t>trẻ</a:t>
            </a:r>
            <a:r>
              <a:rPr lang="en-US" altLang="en-US" sz="2800" b="1" i="1" dirty="0"/>
              <a:t> </a:t>
            </a:r>
            <a:r>
              <a:rPr lang="en-US" altLang="en-US" sz="2800" b="1" i="1" dirty="0" err="1"/>
              <a:t>em</a:t>
            </a:r>
            <a:r>
              <a:rPr lang="en-US" altLang="en-US" sz="2800" b="1" i="1" dirty="0"/>
              <a:t> </a:t>
            </a:r>
            <a:r>
              <a:rPr lang="en-US" altLang="en-US" sz="2800" b="1" i="1" dirty="0" err="1"/>
              <a:t>Việt</a:t>
            </a:r>
            <a:r>
              <a:rPr lang="en-US" altLang="en-US" sz="2800" b="1" i="1" dirty="0"/>
              <a:t> Nam.</a:t>
            </a:r>
          </a:p>
        </p:txBody>
      </p:sp>
      <p:sp>
        <p:nvSpPr>
          <p:cNvPr id="4" name="Text Box 5"/>
          <p:cNvSpPr txBox="1">
            <a:spLocks noChangeArrowheads="1"/>
          </p:cNvSpPr>
          <p:nvPr/>
        </p:nvSpPr>
        <p:spPr bwMode="auto">
          <a:xfrm>
            <a:off x="35814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193589865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mph" presetSubtype="0" nodeType="clickEffect">
                                  <p:stCondLst>
                                    <p:cond delay="0"/>
                                  </p:stCondLst>
                                  <p:childTnLst>
                                    <p:set>
                                      <p:cBhvr override="childStyle">
                                        <p:cTn id="6" dur="indefinite"/>
                                        <p:tgtEl>
                                          <p:spTgt spid="180229">
                                            <p:txEl>
                                              <p:pRg st="0" end="0"/>
                                            </p:txEl>
                                          </p:spTgt>
                                        </p:tgtEl>
                                        <p:attrNameLst>
                                          <p:attrName>style.fontFamily</p:attrName>
                                        </p:attrNameLst>
                                      </p:cBhvr>
                                      <p:to>
                                        <p:strVal val="Times New Roma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0" presetClass="emph" presetSubtype="0" fill="hold" grpId="0" nodeType="clickEffect">
                                  <p:stCondLst>
                                    <p:cond delay="0"/>
                                  </p:stCondLst>
                                  <p:iterate type="lt">
                                    <p:tmPct val="10000"/>
                                  </p:iterate>
                                  <p:childTnLst>
                                    <p:set>
                                      <p:cBhvr override="childStyle">
                                        <p:cTn id="10" dur="250" autoRev="1" fill="hold"/>
                                        <p:tgtEl>
                                          <p:spTgt spid="180230"/>
                                        </p:tgtEl>
                                        <p:attrNameLst>
                                          <p:attrName>style.color</p:attrName>
                                        </p:attrNameLst>
                                      </p:cBhvr>
                                      <p:to>
                                        <p:clrVal>
                                          <a:srgbClr val="FF3300"/>
                                        </p:clrVal>
                                      </p:to>
                                    </p:set>
                                    <p:set>
                                      <p:cBhvr>
                                        <p:cTn id="11" dur="250" autoRev="1" fill="hold"/>
                                        <p:tgtEl>
                                          <p:spTgt spid="180230"/>
                                        </p:tgtEl>
                                        <p:attrNameLst>
                                          <p:attrName>fillcolor</p:attrName>
                                        </p:attrNameLst>
                                      </p:cBhvr>
                                      <p:to>
                                        <p:clrVal>
                                          <a:srgbClr val="FF3300"/>
                                        </p:clrVal>
                                      </p:to>
                                    </p:set>
                                    <p:set>
                                      <p:cBhvr>
                                        <p:cTn id="12" dur="250" autoRev="1" fill="hold"/>
                                        <p:tgtEl>
                                          <p:spTgt spid="18023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idx="1"/>
          </p:nvPr>
        </p:nvSpPr>
        <p:spPr>
          <a:xfrm>
            <a:off x="1423988" y="537297"/>
            <a:ext cx="8229600" cy="5440362"/>
          </a:xfrm>
        </p:spPr>
        <p:txBody>
          <a:bodyPr>
            <a:noAutofit/>
          </a:bodyPr>
          <a:lstStyle/>
          <a:p>
            <a:pPr>
              <a:buFontTx/>
              <a:buNone/>
            </a:pPr>
            <a:endParaRPr lang="en-US" altLang="en-US" sz="3200" i="1" dirty="0"/>
          </a:p>
          <a:p>
            <a:pPr>
              <a:buFontTx/>
              <a:buNone/>
            </a:pPr>
            <a:r>
              <a:rPr lang="en-US" altLang="en-US" sz="3200" i="1" dirty="0"/>
              <a:t>- </a:t>
            </a:r>
            <a:r>
              <a:rPr lang="en-US" altLang="en-US" sz="3200" dirty="0" err="1">
                <a:latin typeface="Times New Roman" panose="02020603050405020304" pitchFamily="18" charset="0"/>
                <a:cs typeface="Times New Roman" panose="02020603050405020304" pitchFamily="18" charset="0"/>
              </a:rPr>
              <a:t>Nhà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giáo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Nhân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dân</a:t>
            </a:r>
            <a:endParaRPr lang="en-US" altLang="en-US" sz="3200" dirty="0">
              <a:latin typeface="Times New Roman" panose="02020603050405020304" pitchFamily="18" charset="0"/>
              <a:cs typeface="Times New Roman" panose="02020603050405020304" pitchFamily="18" charset="0"/>
            </a:endParaRPr>
          </a:p>
          <a:p>
            <a:pPr>
              <a:buFontTx/>
              <a:buNone/>
            </a:pPr>
            <a:r>
              <a:rPr lang="en-US" altLang="en-US" sz="3200" dirty="0">
                <a:latin typeface="Times New Roman" panose="02020603050405020304" pitchFamily="18" charset="0"/>
                <a:cs typeface="Times New Roman" panose="02020603050405020304" pitchFamily="18" charset="0"/>
              </a:rPr>
              <a:t> - </a:t>
            </a:r>
            <a:r>
              <a:rPr lang="en-US" altLang="en-US" sz="3200" dirty="0" err="1">
                <a:latin typeface="Times New Roman" panose="02020603050405020304" pitchFamily="18" charset="0"/>
                <a:cs typeface="Times New Roman" panose="02020603050405020304" pitchFamily="18" charset="0"/>
              </a:rPr>
              <a:t>Nhà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giáo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Ưu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tú</a:t>
            </a:r>
            <a:endParaRPr lang="en-US" altLang="en-US" sz="3200" dirty="0">
              <a:latin typeface="Times New Roman" panose="02020603050405020304" pitchFamily="18" charset="0"/>
              <a:cs typeface="Times New Roman" panose="02020603050405020304" pitchFamily="18" charset="0"/>
            </a:endParaRPr>
          </a:p>
          <a:p>
            <a:pPr>
              <a:buFontTx/>
              <a:buNone/>
            </a:pPr>
            <a:r>
              <a:rPr lang="en-US" altLang="en-US" sz="3200" dirty="0">
                <a:latin typeface="Times New Roman" panose="02020603050405020304" pitchFamily="18" charset="0"/>
                <a:cs typeface="Times New Roman" panose="02020603050405020304" pitchFamily="18" charset="0"/>
              </a:rPr>
              <a:t> - </a:t>
            </a:r>
            <a:r>
              <a:rPr lang="en-US" altLang="en-US" sz="3200" dirty="0" err="1">
                <a:latin typeface="Times New Roman" panose="02020603050405020304" pitchFamily="18" charset="0"/>
                <a:cs typeface="Times New Roman" panose="02020603050405020304" pitchFamily="18" charset="0"/>
              </a:rPr>
              <a:t>Kỉ</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niệm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chương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sự</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nghiệp</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giáo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dục</a:t>
            </a:r>
            <a:endParaRPr lang="en-US" altLang="en-US" sz="3200" dirty="0">
              <a:latin typeface="Times New Roman" panose="02020603050405020304" pitchFamily="18" charset="0"/>
              <a:cs typeface="Times New Roman" panose="02020603050405020304" pitchFamily="18" charset="0"/>
            </a:endParaRPr>
          </a:p>
          <a:p>
            <a:pPr>
              <a:buFontTx/>
              <a:buChar char="-"/>
            </a:pPr>
            <a:r>
              <a:rPr lang="en-US" altLang="en-US" sz="3200" dirty="0" err="1">
                <a:latin typeface="Times New Roman" panose="02020603050405020304" pitchFamily="18" charset="0"/>
                <a:cs typeface="Times New Roman" panose="02020603050405020304" pitchFamily="18" charset="0"/>
              </a:rPr>
              <a:t>Kỉ</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niệm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chương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sự</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nghiệp</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bảo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vệ</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chăm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sóc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trẻ</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em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Việt</a:t>
            </a:r>
            <a:r>
              <a:rPr lang="en-US" altLang="en-US" sz="3200" dirty="0">
                <a:latin typeface="Times New Roman" panose="02020603050405020304" pitchFamily="18" charset="0"/>
                <a:cs typeface="Times New Roman" panose="02020603050405020304" pitchFamily="18" charset="0"/>
              </a:rPr>
              <a:t> Nam </a:t>
            </a:r>
          </a:p>
          <a:p>
            <a:pPr>
              <a:buFontTx/>
              <a:buChar char="-"/>
            </a:pPr>
            <a:r>
              <a:rPr lang="en-US" altLang="en-US" sz="3200" dirty="0">
                <a:latin typeface="Times New Roman" panose="02020603050405020304" pitchFamily="18" charset="0"/>
                <a:cs typeface="Times New Roman" panose="02020603050405020304" pitchFamily="18" charset="0"/>
              </a:rPr>
              <a:t>Huy </a:t>
            </a:r>
            <a:r>
              <a:rPr lang="en-US" altLang="en-US" sz="3200" dirty="0" err="1">
                <a:latin typeface="Times New Roman" panose="02020603050405020304" pitchFamily="18" charset="0"/>
                <a:cs typeface="Times New Roman" panose="02020603050405020304" pitchFamily="18" charset="0"/>
              </a:rPr>
              <a:t>chương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Đồng</a:t>
            </a:r>
            <a:endParaRPr lang="en-US" altLang="en-US" sz="3200" dirty="0">
              <a:latin typeface="Times New Roman" panose="02020603050405020304" pitchFamily="18" charset="0"/>
              <a:cs typeface="Times New Roman" panose="02020603050405020304" pitchFamily="18" charset="0"/>
            </a:endParaRPr>
          </a:p>
          <a:p>
            <a:pPr>
              <a:buFontTx/>
              <a:buChar char="-"/>
            </a:pPr>
            <a:r>
              <a:rPr lang="en-US" altLang="en-US" sz="3200" dirty="0" err="1">
                <a:latin typeface="Times New Roman" panose="02020603050405020304" pitchFamily="18" charset="0"/>
                <a:cs typeface="Times New Roman" panose="02020603050405020304" pitchFamily="18" charset="0"/>
              </a:rPr>
              <a:t>Giải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nhất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tuyệt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đối</a:t>
            </a:r>
            <a:endParaRPr lang="en-US" altLang="en-US" sz="3200" dirty="0">
              <a:latin typeface="Times New Roman" panose="02020603050405020304" pitchFamily="18" charset="0"/>
              <a:cs typeface="Times New Roman" panose="02020603050405020304" pitchFamily="18" charset="0"/>
            </a:endParaRPr>
          </a:p>
          <a:p>
            <a:pPr>
              <a:buFontTx/>
              <a:buChar char="-"/>
            </a:pPr>
            <a:r>
              <a:rPr lang="en-US" altLang="en-US" sz="3200" dirty="0">
                <a:latin typeface="Times New Roman" panose="02020603050405020304" pitchFamily="18" charset="0"/>
                <a:cs typeface="Times New Roman" panose="02020603050405020304" pitchFamily="18" charset="0"/>
              </a:rPr>
              <a:t>Huy </a:t>
            </a:r>
            <a:r>
              <a:rPr lang="en-US" altLang="en-US" sz="3200" dirty="0" err="1">
                <a:latin typeface="Times New Roman" panose="02020603050405020304" pitchFamily="18" charset="0"/>
                <a:cs typeface="Times New Roman" panose="02020603050405020304" pitchFamily="18" charset="0"/>
              </a:rPr>
              <a:t>chương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Vàng</a:t>
            </a:r>
            <a:endParaRPr lang="en-US" altLang="en-US" sz="3200" dirty="0">
              <a:latin typeface="Times New Roman" panose="02020603050405020304" pitchFamily="18" charset="0"/>
              <a:cs typeface="Times New Roman" panose="02020603050405020304" pitchFamily="18" charset="0"/>
            </a:endParaRPr>
          </a:p>
          <a:p>
            <a:pPr>
              <a:buFontTx/>
              <a:buChar char="-"/>
            </a:pPr>
            <a:r>
              <a:rPr lang="en-US" altLang="en-US" sz="3200" dirty="0" err="1">
                <a:latin typeface="Times New Roman" panose="02020603050405020304" pitchFamily="18" charset="0"/>
                <a:cs typeface="Times New Roman" panose="02020603050405020304" pitchFamily="18" charset="0"/>
              </a:rPr>
              <a:t>Giải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nhất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về</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thực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nghiệm</a:t>
            </a:r>
            <a:endParaRPr lang="en-US" altLang="en-US" sz="3200" dirty="0">
              <a:latin typeface="Times New Roman" panose="02020603050405020304" pitchFamily="18" charset="0"/>
              <a:cs typeface="Times New Roman" panose="02020603050405020304" pitchFamily="18" charset="0"/>
            </a:endParaRPr>
          </a:p>
        </p:txBody>
      </p:sp>
      <p:pic>
        <p:nvPicPr>
          <p:cNvPr id="28679" name="Picture 11"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3588" y="0"/>
            <a:ext cx="26003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771481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7458">
                                            <p:txEl>
                                              <p:pRg st="1" end="1"/>
                                            </p:txEl>
                                          </p:spTgt>
                                        </p:tgtEl>
                                        <p:attrNameLst>
                                          <p:attrName>style.visibility</p:attrName>
                                        </p:attrNameLst>
                                      </p:cBhvr>
                                      <p:to>
                                        <p:strVal val="visible"/>
                                      </p:to>
                                    </p:set>
                                    <p:anim calcmode="lin" valueType="num">
                                      <p:cBhvr>
                                        <p:cTn id="7" dur="500" fill="hold"/>
                                        <p:tgtEl>
                                          <p:spTgt spid="147458">
                                            <p:txEl>
                                              <p:pRg st="1" end="1"/>
                                            </p:txEl>
                                          </p:spTgt>
                                        </p:tgtEl>
                                        <p:attrNameLst>
                                          <p:attrName>ppt_w</p:attrName>
                                        </p:attrNameLst>
                                      </p:cBhvr>
                                      <p:tavLst>
                                        <p:tav tm="0">
                                          <p:val>
                                            <p:strVal val="#ppt_w*0.70"/>
                                          </p:val>
                                        </p:tav>
                                        <p:tav tm="100000">
                                          <p:val>
                                            <p:strVal val="#ppt_w"/>
                                          </p:val>
                                        </p:tav>
                                      </p:tavLst>
                                    </p:anim>
                                    <p:anim calcmode="lin" valueType="num">
                                      <p:cBhvr>
                                        <p:cTn id="8" dur="500" fill="hold"/>
                                        <p:tgtEl>
                                          <p:spTgt spid="147458">
                                            <p:txEl>
                                              <p:pRg st="1" end="1"/>
                                            </p:txEl>
                                          </p:spTgt>
                                        </p:tgtEl>
                                        <p:attrNameLst>
                                          <p:attrName>ppt_h</p:attrName>
                                        </p:attrNameLst>
                                      </p:cBhvr>
                                      <p:tavLst>
                                        <p:tav tm="0">
                                          <p:val>
                                            <p:strVal val="#ppt_h"/>
                                          </p:val>
                                        </p:tav>
                                        <p:tav tm="100000">
                                          <p:val>
                                            <p:strVal val="#ppt_h"/>
                                          </p:val>
                                        </p:tav>
                                      </p:tavLst>
                                    </p:anim>
                                    <p:animEffect transition="in" filter="fade">
                                      <p:cBhvr>
                                        <p:cTn id="9" dur="500"/>
                                        <p:tgtEl>
                                          <p:spTgt spid="147458">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7458">
                                            <p:txEl>
                                              <p:pRg st="2" end="2"/>
                                            </p:txEl>
                                          </p:spTgt>
                                        </p:tgtEl>
                                        <p:attrNameLst>
                                          <p:attrName>style.visibility</p:attrName>
                                        </p:attrNameLst>
                                      </p:cBhvr>
                                      <p:to>
                                        <p:strVal val="visible"/>
                                      </p:to>
                                    </p:set>
                                    <p:anim calcmode="lin" valueType="num">
                                      <p:cBhvr>
                                        <p:cTn id="14" dur="500" fill="hold"/>
                                        <p:tgtEl>
                                          <p:spTgt spid="147458">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147458">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147458">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47458">
                                            <p:txEl>
                                              <p:pRg st="3" end="3"/>
                                            </p:txEl>
                                          </p:spTgt>
                                        </p:tgtEl>
                                        <p:attrNameLst>
                                          <p:attrName>style.visibility</p:attrName>
                                        </p:attrNameLst>
                                      </p:cBhvr>
                                      <p:to>
                                        <p:strVal val="visible"/>
                                      </p:to>
                                    </p:set>
                                    <p:anim calcmode="lin" valueType="num">
                                      <p:cBhvr>
                                        <p:cTn id="21" dur="500" fill="hold"/>
                                        <p:tgtEl>
                                          <p:spTgt spid="147458">
                                            <p:txEl>
                                              <p:pRg st="3" end="3"/>
                                            </p:txEl>
                                          </p:spTgt>
                                        </p:tgtEl>
                                        <p:attrNameLst>
                                          <p:attrName>ppt_w</p:attrName>
                                        </p:attrNameLst>
                                      </p:cBhvr>
                                      <p:tavLst>
                                        <p:tav tm="0">
                                          <p:val>
                                            <p:strVal val="#ppt_w*0.70"/>
                                          </p:val>
                                        </p:tav>
                                        <p:tav tm="100000">
                                          <p:val>
                                            <p:strVal val="#ppt_w"/>
                                          </p:val>
                                        </p:tav>
                                      </p:tavLst>
                                    </p:anim>
                                    <p:anim calcmode="lin" valueType="num">
                                      <p:cBhvr>
                                        <p:cTn id="22" dur="500" fill="hold"/>
                                        <p:tgtEl>
                                          <p:spTgt spid="147458">
                                            <p:txEl>
                                              <p:pRg st="3" end="3"/>
                                            </p:txEl>
                                          </p:spTgt>
                                        </p:tgtEl>
                                        <p:attrNameLst>
                                          <p:attrName>ppt_h</p:attrName>
                                        </p:attrNameLst>
                                      </p:cBhvr>
                                      <p:tavLst>
                                        <p:tav tm="0">
                                          <p:val>
                                            <p:strVal val="#ppt_h"/>
                                          </p:val>
                                        </p:tav>
                                        <p:tav tm="100000">
                                          <p:val>
                                            <p:strVal val="#ppt_h"/>
                                          </p:val>
                                        </p:tav>
                                      </p:tavLst>
                                    </p:anim>
                                    <p:animEffect transition="in" filter="fade">
                                      <p:cBhvr>
                                        <p:cTn id="23" dur="500"/>
                                        <p:tgtEl>
                                          <p:spTgt spid="147458">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47458">
                                            <p:txEl>
                                              <p:pRg st="4" end="4"/>
                                            </p:txEl>
                                          </p:spTgt>
                                        </p:tgtEl>
                                        <p:attrNameLst>
                                          <p:attrName>style.visibility</p:attrName>
                                        </p:attrNameLst>
                                      </p:cBhvr>
                                      <p:to>
                                        <p:strVal val="visible"/>
                                      </p:to>
                                    </p:set>
                                    <p:anim calcmode="lin" valueType="num">
                                      <p:cBhvr>
                                        <p:cTn id="28" dur="500" fill="hold"/>
                                        <p:tgtEl>
                                          <p:spTgt spid="147458">
                                            <p:txEl>
                                              <p:pRg st="4" end="4"/>
                                            </p:txEl>
                                          </p:spTgt>
                                        </p:tgtEl>
                                        <p:attrNameLst>
                                          <p:attrName>ppt_w</p:attrName>
                                        </p:attrNameLst>
                                      </p:cBhvr>
                                      <p:tavLst>
                                        <p:tav tm="0">
                                          <p:val>
                                            <p:strVal val="#ppt_w*0.70"/>
                                          </p:val>
                                        </p:tav>
                                        <p:tav tm="100000">
                                          <p:val>
                                            <p:strVal val="#ppt_w"/>
                                          </p:val>
                                        </p:tav>
                                      </p:tavLst>
                                    </p:anim>
                                    <p:anim calcmode="lin" valueType="num">
                                      <p:cBhvr>
                                        <p:cTn id="29" dur="500" fill="hold"/>
                                        <p:tgtEl>
                                          <p:spTgt spid="147458">
                                            <p:txEl>
                                              <p:pRg st="4" end="4"/>
                                            </p:txEl>
                                          </p:spTgt>
                                        </p:tgtEl>
                                        <p:attrNameLst>
                                          <p:attrName>ppt_h</p:attrName>
                                        </p:attrNameLst>
                                      </p:cBhvr>
                                      <p:tavLst>
                                        <p:tav tm="0">
                                          <p:val>
                                            <p:strVal val="#ppt_h"/>
                                          </p:val>
                                        </p:tav>
                                        <p:tav tm="100000">
                                          <p:val>
                                            <p:strVal val="#ppt_h"/>
                                          </p:val>
                                        </p:tav>
                                      </p:tavLst>
                                    </p:anim>
                                    <p:animEffect transition="in" filter="fade">
                                      <p:cBhvr>
                                        <p:cTn id="30" dur="500"/>
                                        <p:tgtEl>
                                          <p:spTgt spid="14745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7458">
                                            <p:txEl>
                                              <p:pRg st="5" end="5"/>
                                            </p:txEl>
                                          </p:spTgt>
                                        </p:tgtEl>
                                        <p:attrNameLst>
                                          <p:attrName>style.visibility</p:attrName>
                                        </p:attrNameLst>
                                      </p:cBhvr>
                                      <p:to>
                                        <p:strVal val="visible"/>
                                      </p:to>
                                    </p:set>
                                    <p:anim calcmode="lin" valueType="num">
                                      <p:cBhvr>
                                        <p:cTn id="35" dur="500" fill="hold"/>
                                        <p:tgtEl>
                                          <p:spTgt spid="147458">
                                            <p:txEl>
                                              <p:pRg st="5" end="5"/>
                                            </p:txEl>
                                          </p:spTgt>
                                        </p:tgtEl>
                                        <p:attrNameLst>
                                          <p:attrName>ppt_w</p:attrName>
                                        </p:attrNameLst>
                                      </p:cBhvr>
                                      <p:tavLst>
                                        <p:tav tm="0">
                                          <p:val>
                                            <p:strVal val="#ppt_w*0.70"/>
                                          </p:val>
                                        </p:tav>
                                        <p:tav tm="100000">
                                          <p:val>
                                            <p:strVal val="#ppt_w"/>
                                          </p:val>
                                        </p:tav>
                                      </p:tavLst>
                                    </p:anim>
                                    <p:anim calcmode="lin" valueType="num">
                                      <p:cBhvr>
                                        <p:cTn id="36" dur="500" fill="hold"/>
                                        <p:tgtEl>
                                          <p:spTgt spid="147458">
                                            <p:txEl>
                                              <p:pRg st="5" end="5"/>
                                            </p:txEl>
                                          </p:spTgt>
                                        </p:tgtEl>
                                        <p:attrNameLst>
                                          <p:attrName>ppt_h</p:attrName>
                                        </p:attrNameLst>
                                      </p:cBhvr>
                                      <p:tavLst>
                                        <p:tav tm="0">
                                          <p:val>
                                            <p:strVal val="#ppt_h"/>
                                          </p:val>
                                        </p:tav>
                                        <p:tav tm="100000">
                                          <p:val>
                                            <p:strVal val="#ppt_h"/>
                                          </p:val>
                                        </p:tav>
                                      </p:tavLst>
                                    </p:anim>
                                    <p:animEffect transition="in" filter="fade">
                                      <p:cBhvr>
                                        <p:cTn id="37" dur="500"/>
                                        <p:tgtEl>
                                          <p:spTgt spid="14745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47458">
                                            <p:txEl>
                                              <p:pRg st="6" end="6"/>
                                            </p:txEl>
                                          </p:spTgt>
                                        </p:tgtEl>
                                        <p:attrNameLst>
                                          <p:attrName>style.visibility</p:attrName>
                                        </p:attrNameLst>
                                      </p:cBhvr>
                                      <p:to>
                                        <p:strVal val="visible"/>
                                      </p:to>
                                    </p:set>
                                    <p:anim calcmode="lin" valueType="num">
                                      <p:cBhvr>
                                        <p:cTn id="42" dur="500" fill="hold"/>
                                        <p:tgtEl>
                                          <p:spTgt spid="147458">
                                            <p:txEl>
                                              <p:pRg st="6" end="6"/>
                                            </p:txEl>
                                          </p:spTgt>
                                        </p:tgtEl>
                                        <p:attrNameLst>
                                          <p:attrName>ppt_w</p:attrName>
                                        </p:attrNameLst>
                                      </p:cBhvr>
                                      <p:tavLst>
                                        <p:tav tm="0">
                                          <p:val>
                                            <p:strVal val="#ppt_w*0.70"/>
                                          </p:val>
                                        </p:tav>
                                        <p:tav tm="100000">
                                          <p:val>
                                            <p:strVal val="#ppt_w"/>
                                          </p:val>
                                        </p:tav>
                                      </p:tavLst>
                                    </p:anim>
                                    <p:anim calcmode="lin" valueType="num">
                                      <p:cBhvr>
                                        <p:cTn id="43" dur="500" fill="hold"/>
                                        <p:tgtEl>
                                          <p:spTgt spid="147458">
                                            <p:txEl>
                                              <p:pRg st="6" end="6"/>
                                            </p:txEl>
                                          </p:spTgt>
                                        </p:tgtEl>
                                        <p:attrNameLst>
                                          <p:attrName>ppt_h</p:attrName>
                                        </p:attrNameLst>
                                      </p:cBhvr>
                                      <p:tavLst>
                                        <p:tav tm="0">
                                          <p:val>
                                            <p:strVal val="#ppt_h"/>
                                          </p:val>
                                        </p:tav>
                                        <p:tav tm="100000">
                                          <p:val>
                                            <p:strVal val="#ppt_h"/>
                                          </p:val>
                                        </p:tav>
                                      </p:tavLst>
                                    </p:anim>
                                    <p:animEffect transition="in" filter="fade">
                                      <p:cBhvr>
                                        <p:cTn id="44" dur="500"/>
                                        <p:tgtEl>
                                          <p:spTgt spid="147458">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47458">
                                            <p:txEl>
                                              <p:pRg st="7" end="7"/>
                                            </p:txEl>
                                          </p:spTgt>
                                        </p:tgtEl>
                                        <p:attrNameLst>
                                          <p:attrName>style.visibility</p:attrName>
                                        </p:attrNameLst>
                                      </p:cBhvr>
                                      <p:to>
                                        <p:strVal val="visible"/>
                                      </p:to>
                                    </p:set>
                                    <p:anim calcmode="lin" valueType="num">
                                      <p:cBhvr>
                                        <p:cTn id="49" dur="500" fill="hold"/>
                                        <p:tgtEl>
                                          <p:spTgt spid="147458">
                                            <p:txEl>
                                              <p:pRg st="7" end="7"/>
                                            </p:txEl>
                                          </p:spTgt>
                                        </p:tgtEl>
                                        <p:attrNameLst>
                                          <p:attrName>ppt_w</p:attrName>
                                        </p:attrNameLst>
                                      </p:cBhvr>
                                      <p:tavLst>
                                        <p:tav tm="0">
                                          <p:val>
                                            <p:strVal val="#ppt_w*0.70"/>
                                          </p:val>
                                        </p:tav>
                                        <p:tav tm="100000">
                                          <p:val>
                                            <p:strVal val="#ppt_w"/>
                                          </p:val>
                                        </p:tav>
                                      </p:tavLst>
                                    </p:anim>
                                    <p:anim calcmode="lin" valueType="num">
                                      <p:cBhvr>
                                        <p:cTn id="50" dur="500" fill="hold"/>
                                        <p:tgtEl>
                                          <p:spTgt spid="147458">
                                            <p:txEl>
                                              <p:pRg st="7" end="7"/>
                                            </p:txEl>
                                          </p:spTgt>
                                        </p:tgtEl>
                                        <p:attrNameLst>
                                          <p:attrName>ppt_h</p:attrName>
                                        </p:attrNameLst>
                                      </p:cBhvr>
                                      <p:tavLst>
                                        <p:tav tm="0">
                                          <p:val>
                                            <p:strVal val="#ppt_h"/>
                                          </p:val>
                                        </p:tav>
                                        <p:tav tm="100000">
                                          <p:val>
                                            <p:strVal val="#ppt_h"/>
                                          </p:val>
                                        </p:tav>
                                      </p:tavLst>
                                    </p:anim>
                                    <p:animEffect transition="in" filter="fade">
                                      <p:cBhvr>
                                        <p:cTn id="51" dur="500"/>
                                        <p:tgtEl>
                                          <p:spTgt spid="147458">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47458">
                                            <p:txEl>
                                              <p:pRg st="8" end="8"/>
                                            </p:txEl>
                                          </p:spTgt>
                                        </p:tgtEl>
                                        <p:attrNameLst>
                                          <p:attrName>style.visibility</p:attrName>
                                        </p:attrNameLst>
                                      </p:cBhvr>
                                      <p:to>
                                        <p:strVal val="visible"/>
                                      </p:to>
                                    </p:set>
                                    <p:anim calcmode="lin" valueType="num">
                                      <p:cBhvr>
                                        <p:cTn id="56" dur="500" fill="hold"/>
                                        <p:tgtEl>
                                          <p:spTgt spid="147458">
                                            <p:txEl>
                                              <p:pRg st="8" end="8"/>
                                            </p:txEl>
                                          </p:spTgt>
                                        </p:tgtEl>
                                        <p:attrNameLst>
                                          <p:attrName>ppt_w</p:attrName>
                                        </p:attrNameLst>
                                      </p:cBhvr>
                                      <p:tavLst>
                                        <p:tav tm="0">
                                          <p:val>
                                            <p:strVal val="#ppt_w*0.70"/>
                                          </p:val>
                                        </p:tav>
                                        <p:tav tm="100000">
                                          <p:val>
                                            <p:strVal val="#ppt_w"/>
                                          </p:val>
                                        </p:tav>
                                      </p:tavLst>
                                    </p:anim>
                                    <p:anim calcmode="lin" valueType="num">
                                      <p:cBhvr>
                                        <p:cTn id="57" dur="500" fill="hold"/>
                                        <p:tgtEl>
                                          <p:spTgt spid="147458">
                                            <p:txEl>
                                              <p:pRg st="8" end="8"/>
                                            </p:txEl>
                                          </p:spTgt>
                                        </p:tgtEl>
                                        <p:attrNameLst>
                                          <p:attrName>ppt_h</p:attrName>
                                        </p:attrNameLst>
                                      </p:cBhvr>
                                      <p:tavLst>
                                        <p:tav tm="0">
                                          <p:val>
                                            <p:strVal val="#ppt_h"/>
                                          </p:val>
                                        </p:tav>
                                        <p:tav tm="100000">
                                          <p:val>
                                            <p:strVal val="#ppt_h"/>
                                          </p:val>
                                        </p:tav>
                                      </p:tavLst>
                                    </p:anim>
                                    <p:animEffect transition="in" filter="fade">
                                      <p:cBhvr>
                                        <p:cTn id="58" dur="500"/>
                                        <p:tgtEl>
                                          <p:spTgt spid="14745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0" name="Picture 7"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 y="-219075"/>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8"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39325" y="4714875"/>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5373483"/>
      </p:ext>
    </p:extLst>
  </p:cSld>
  <p:clrMapOvr>
    <a:masterClrMapping/>
  </p:clrMapOvr>
  <p:transition>
    <p:checke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314325" y="1411289"/>
            <a:ext cx="11763375" cy="5078313"/>
          </a:xfrm>
          <a:prstGeom prst="rect">
            <a:avLst/>
          </a:prstGeom>
          <a:solidFill>
            <a:schemeClr val="bg1"/>
          </a:solidFill>
          <a:ln w="38100">
            <a:solidFill>
              <a:schemeClr val="accent2"/>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dirty="0">
                <a:latin typeface="Times New Roman" panose="02020603050405020304" pitchFamily="18" charset="0"/>
              </a:rPr>
              <a:t>       </a:t>
            </a:r>
            <a:r>
              <a:rPr lang="en-US" altLang="en-US" sz="3200" b="1" dirty="0" err="1">
                <a:latin typeface="Times New Roman" panose="02020603050405020304" pitchFamily="18" charset="0"/>
              </a:rPr>
              <a:t>Tà</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áo</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dài</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Việt</a:t>
            </a:r>
            <a:r>
              <a:rPr lang="en-US" altLang="en-US" sz="3200" b="1" dirty="0">
                <a:latin typeface="Times New Roman" panose="02020603050405020304" pitchFamily="18" charset="0"/>
              </a:rPr>
              <a:t> Nam</a:t>
            </a:r>
          </a:p>
          <a:p>
            <a:pPr eaLnBrk="1" hangingPunct="1">
              <a:spcBef>
                <a:spcPct val="50000"/>
              </a:spcBef>
            </a:pPr>
            <a:r>
              <a:rPr lang="en-US" altLang="en-US" sz="3200" b="1"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dài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phụ</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nữ</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có</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hai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loại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tứ</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và</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năm</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Phổ</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biến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hơn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là</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tứ</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được</a:t>
            </a:r>
            <a:r>
              <a:rPr lang="en-US" altLang="en-US" sz="3200" dirty="0">
                <a:latin typeface="Times New Roman" panose="02020603050405020304" pitchFamily="18" charset="0"/>
              </a:rPr>
              <a:t> may </a:t>
            </a:r>
            <a:r>
              <a:rPr lang="en-US" altLang="en-US" sz="3200" dirty="0" err="1">
                <a:latin typeface="Times New Roman" panose="02020603050405020304" pitchFamily="18" charset="0"/>
              </a:rPr>
              <a:t>từ</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bốn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mảnh</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vải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hai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mảnh</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sau</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ghép</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liền</a:t>
            </a:r>
            <a:r>
              <a:rPr lang="en-US" altLang="en-US" sz="3200" dirty="0">
                <a:latin typeface="Times New Roman" panose="02020603050405020304" pitchFamily="18" charset="0"/>
              </a:rPr>
              <a:t> ở </a:t>
            </a:r>
            <a:r>
              <a:rPr lang="en-US" altLang="en-US" sz="3200" dirty="0" err="1">
                <a:latin typeface="Times New Roman" panose="02020603050405020304" pitchFamily="18" charset="0"/>
              </a:rPr>
              <a:t>giữa</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sống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lưng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Đằng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trước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là</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hai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vạt</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không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có</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khuy</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khi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mặc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bỏ</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buông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hoặc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buộc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thắt</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vào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nhau</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năm</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cũng</a:t>
            </a:r>
            <a:r>
              <a:rPr lang="en-US" altLang="en-US" sz="3200" dirty="0">
                <a:latin typeface="Times New Roman" panose="02020603050405020304" pitchFamily="18" charset="0"/>
              </a:rPr>
              <a:t> may </a:t>
            </a:r>
            <a:r>
              <a:rPr lang="en-US" altLang="en-US" sz="3200" dirty="0" err="1">
                <a:latin typeface="Times New Roman" panose="02020603050405020304" pitchFamily="18" charset="0"/>
              </a:rPr>
              <a:t>như</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tứ</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chỉ</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có</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điều</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vạt</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trước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phía</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trái</a:t>
            </a:r>
            <a:r>
              <a:rPr lang="en-US" altLang="en-US" sz="3200" dirty="0">
                <a:latin typeface="Times New Roman" panose="02020603050405020304" pitchFamily="18" charset="0"/>
              </a:rPr>
              <a:t> may </a:t>
            </a:r>
            <a:r>
              <a:rPr lang="en-US" altLang="en-US" sz="3200" dirty="0" err="1">
                <a:latin typeface="Times New Roman" panose="02020603050405020304" pitchFamily="18" charset="0"/>
              </a:rPr>
              <a:t>ghép</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từ</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hai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vải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thành</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ra</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rộng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gấp</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đôi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vạt</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phải</a:t>
            </a:r>
            <a:r>
              <a:rPr lang="en-US" altLang="en-US" sz="3200" dirty="0">
                <a:latin typeface="Times New Roman" panose="02020603050405020304" pitchFamily="18" charset="0"/>
              </a:rPr>
              <a:t>. </a:t>
            </a:r>
          </a:p>
          <a:p>
            <a:pPr eaLnBrk="1" hangingPunct="1">
              <a:spcBef>
                <a:spcPct val="50000"/>
              </a:spcBef>
            </a:pPr>
            <a:r>
              <a:rPr lang="en-US" altLang="en-US" sz="3200" dirty="0" err="1">
                <a:latin typeface="Times New Roman" panose="02020603050405020304" pitchFamily="18" charset="0"/>
              </a:rPr>
              <a:t>Từ</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những</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năm</a:t>
            </a:r>
            <a:r>
              <a:rPr lang="en-US" altLang="en-US" sz="3200" dirty="0">
                <a:latin typeface="Times New Roman" panose="02020603050405020304" pitchFamily="18" charset="0"/>
              </a:rPr>
              <a:t> 30 </a:t>
            </a:r>
            <a:r>
              <a:rPr lang="en-US" altLang="en-US" sz="3200" dirty="0" err="1">
                <a:latin typeface="Times New Roman" panose="02020603050405020304" pitchFamily="18" charset="0"/>
              </a:rPr>
              <a:t>của</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thế</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kỉ</a:t>
            </a:r>
            <a:r>
              <a:rPr lang="en-US" altLang="en-US" sz="3200" dirty="0">
                <a:latin typeface="Times New Roman" panose="02020603050405020304" pitchFamily="18" charset="0"/>
              </a:rPr>
              <a:t> XX, </a:t>
            </a:r>
            <a:r>
              <a:rPr lang="en-US" altLang="en-US" sz="3200" dirty="0" err="1">
                <a:latin typeface="Times New Roman" panose="02020603050405020304" pitchFamily="18" charset="0"/>
              </a:rPr>
              <a:t>chiếc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dài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cổ</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truyền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được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cải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tiến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dần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thành</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chiếc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áo</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dài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tân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thời</a:t>
            </a:r>
            <a:r>
              <a:rPr lang="en-US" altLang="en-US" sz="3200" dirty="0">
                <a:latin typeface="Times New Roman" panose="02020603050405020304" pitchFamily="18" charset="0"/>
              </a:rPr>
              <a:t>.</a:t>
            </a:r>
          </a:p>
        </p:txBody>
      </p:sp>
      <p:sp>
        <p:nvSpPr>
          <p:cNvPr id="12291" name="Line 5"/>
          <p:cNvSpPr>
            <a:spLocks noChangeShapeType="1"/>
          </p:cNvSpPr>
          <p:nvPr/>
        </p:nvSpPr>
        <p:spPr bwMode="auto">
          <a:xfrm>
            <a:off x="2400300" y="4171950"/>
            <a:ext cx="1524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11" name="Straight Connector 10"/>
          <p:cNvCxnSpPr/>
          <p:nvPr/>
        </p:nvCxnSpPr>
        <p:spPr>
          <a:xfrm>
            <a:off x="10639425" y="3665537"/>
            <a:ext cx="381000" cy="1588"/>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38300" y="6477000"/>
            <a:ext cx="990600" cy="1588"/>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277350" y="6475414"/>
            <a:ext cx="609600" cy="1587"/>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sp>
        <p:nvSpPr>
          <p:cNvPr id="12295" name="Line 5"/>
          <p:cNvSpPr>
            <a:spLocks noChangeShapeType="1"/>
          </p:cNvSpPr>
          <p:nvPr/>
        </p:nvSpPr>
        <p:spPr bwMode="auto">
          <a:xfrm>
            <a:off x="571500" y="4171950"/>
            <a:ext cx="1066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9" name="Straight Connector 8"/>
          <p:cNvCxnSpPr/>
          <p:nvPr/>
        </p:nvCxnSpPr>
        <p:spPr>
          <a:xfrm>
            <a:off x="9067800" y="3662361"/>
            <a:ext cx="609600" cy="1588"/>
          </a:xfrm>
          <a:prstGeom prst="line">
            <a:avLst/>
          </a:prstGeom>
          <a:ln w="28575">
            <a:solidFill>
              <a:srgbClr val="FF3300"/>
            </a:solidFill>
          </a:ln>
        </p:spPr>
        <p:style>
          <a:lnRef idx="1">
            <a:schemeClr val="accent1"/>
          </a:lnRef>
          <a:fillRef idx="0">
            <a:schemeClr val="accent1"/>
          </a:fillRef>
          <a:effectRef idx="0">
            <a:schemeClr val="accent1"/>
          </a:effectRef>
          <a:fontRef idx="minor">
            <a:schemeClr val="tx1"/>
          </a:fontRef>
        </p:style>
      </p:cxnSp>
      <p:sp>
        <p:nvSpPr>
          <p:cNvPr id="10" name="Text Box 5"/>
          <p:cNvSpPr txBox="1">
            <a:spLocks noChangeArrowheads="1"/>
          </p:cNvSpPr>
          <p:nvPr/>
        </p:nvSpPr>
        <p:spPr bwMode="auto">
          <a:xfrm>
            <a:off x="3352800" y="22226"/>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248526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9"/>
          <p:cNvSpPr>
            <a:spLocks noChangeArrowheads="1"/>
          </p:cNvSpPr>
          <p:nvPr/>
        </p:nvSpPr>
        <p:spPr bwMode="auto">
          <a:xfrm>
            <a:off x="3429000" y="1676400"/>
            <a:ext cx="5638800" cy="1639888"/>
          </a:xfrm>
          <a:prstGeom prst="cloudCallout">
            <a:avLst>
              <a:gd name="adj1" fmla="val 36208"/>
              <a:gd name="adj2" fmla="val 154014"/>
            </a:avLst>
          </a:prstGeom>
          <a:noFill/>
          <a:ln w="38100">
            <a:solidFill>
              <a:srgbClr val="FF9933"/>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3200" b="1">
                <a:solidFill>
                  <a:srgbClr val="FF0000"/>
                </a:solidFill>
              </a:rPr>
              <a:t>Đoạn văn kể  điều gì? </a:t>
            </a:r>
          </a:p>
        </p:txBody>
      </p:sp>
      <p:pic>
        <p:nvPicPr>
          <p:cNvPr id="13315" name="Picture 14" descr="teddy_bear_reading_st_a_h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04799" y="4572000"/>
            <a:ext cx="2238375" cy="230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16"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2826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7"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67455" y="45720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5"/>
          <p:cNvSpPr txBox="1">
            <a:spLocks noChangeArrowheads="1"/>
          </p:cNvSpPr>
          <p:nvPr/>
        </p:nvSpPr>
        <p:spPr bwMode="auto">
          <a:xfrm>
            <a:off x="3429000" y="2365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2810159849"/>
      </p:ext>
    </p:extLst>
  </p:cSld>
  <p:clrMapOvr>
    <a:masterClrMapping/>
  </p:clrMapOvr>
  <p:transition>
    <p:checke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6" y="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1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8909" y="45720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9"/>
          <p:cNvSpPr>
            <a:spLocks noChangeArrowheads="1"/>
          </p:cNvSpPr>
          <p:nvPr/>
        </p:nvSpPr>
        <p:spPr bwMode="auto">
          <a:xfrm>
            <a:off x="2854036" y="3007998"/>
            <a:ext cx="7010400" cy="127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n-US" altLang="en-US" sz="3200" b="1" dirty="0"/>
              <a:t>   </a:t>
            </a:r>
            <a:r>
              <a:rPr lang="en-US" altLang="en-US" sz="3200" b="1" dirty="0" err="1"/>
              <a:t>Đoạn</a:t>
            </a:r>
            <a:r>
              <a:rPr lang="en-US" altLang="en-US" sz="3200" b="1" dirty="0"/>
              <a:t> </a:t>
            </a:r>
            <a:r>
              <a:rPr lang="en-US" altLang="en-US" sz="3200" b="1" dirty="0" err="1"/>
              <a:t>văn</a:t>
            </a:r>
            <a:r>
              <a:rPr lang="en-US" altLang="en-US" sz="3200" b="1" dirty="0"/>
              <a:t> </a:t>
            </a:r>
            <a:r>
              <a:rPr lang="en-US" altLang="en-US" sz="3200" b="1" dirty="0" err="1"/>
              <a:t>cho</a:t>
            </a:r>
            <a:r>
              <a:rPr lang="en-US" altLang="en-US" sz="3200" b="1" dirty="0"/>
              <a:t> </a:t>
            </a:r>
            <a:r>
              <a:rPr lang="en-US" altLang="en-US" sz="3200" b="1" dirty="0" err="1"/>
              <a:t>biết</a:t>
            </a:r>
            <a:r>
              <a:rPr lang="en-US" altLang="en-US" sz="3200" b="1" dirty="0"/>
              <a:t> </a:t>
            </a:r>
            <a:r>
              <a:rPr lang="en-US" altLang="en-US" sz="3200" b="1" dirty="0" err="1"/>
              <a:t>đặc</a:t>
            </a:r>
            <a:r>
              <a:rPr lang="en-US" altLang="en-US" sz="3200" b="1" dirty="0"/>
              <a:t> </a:t>
            </a:r>
            <a:r>
              <a:rPr lang="en-US" altLang="en-US" sz="3200" b="1" dirty="0" err="1"/>
              <a:t>điểm</a:t>
            </a:r>
            <a:r>
              <a:rPr lang="en-US" altLang="en-US" sz="3200" b="1" dirty="0"/>
              <a:t> </a:t>
            </a:r>
            <a:r>
              <a:rPr lang="en-US" altLang="en-US" sz="3200" b="1" dirty="0" err="1"/>
              <a:t>của</a:t>
            </a:r>
            <a:r>
              <a:rPr lang="en-US" altLang="en-US" sz="3200" b="1" dirty="0"/>
              <a:t> </a:t>
            </a:r>
            <a:r>
              <a:rPr lang="en-US" altLang="en-US" sz="3200" b="1" dirty="0" err="1"/>
              <a:t>hai</a:t>
            </a:r>
            <a:r>
              <a:rPr lang="en-US" altLang="en-US" sz="3200" b="1" dirty="0"/>
              <a:t> </a:t>
            </a:r>
            <a:r>
              <a:rPr lang="en-US" altLang="en-US" sz="3200" b="1" dirty="0" err="1"/>
              <a:t>loại</a:t>
            </a:r>
            <a:r>
              <a:rPr lang="en-US" altLang="en-US" sz="3200" b="1" dirty="0"/>
              <a:t> </a:t>
            </a:r>
            <a:r>
              <a:rPr lang="en-US" altLang="en-US" sz="3200" b="1" dirty="0" err="1"/>
              <a:t>áo</a:t>
            </a:r>
            <a:r>
              <a:rPr lang="en-US" altLang="en-US" sz="3200" b="1" dirty="0"/>
              <a:t> </a:t>
            </a:r>
            <a:r>
              <a:rPr lang="en-US" altLang="en-US" sz="3200" b="1" dirty="0" err="1"/>
              <a:t>dài</a:t>
            </a:r>
            <a:r>
              <a:rPr lang="en-US" altLang="en-US" sz="3200" b="1" dirty="0"/>
              <a:t> </a:t>
            </a:r>
            <a:r>
              <a:rPr lang="en-US" altLang="en-US" sz="3200" b="1" dirty="0" err="1"/>
              <a:t>cổ</a:t>
            </a:r>
            <a:r>
              <a:rPr lang="en-US" altLang="en-US" sz="3200" b="1" dirty="0"/>
              <a:t> </a:t>
            </a:r>
            <a:r>
              <a:rPr lang="en-US" altLang="en-US" sz="3200" b="1" dirty="0" err="1"/>
              <a:t>truyền</a:t>
            </a:r>
            <a:r>
              <a:rPr lang="en-US" altLang="en-US" sz="3200" b="1" dirty="0"/>
              <a:t> </a:t>
            </a:r>
            <a:r>
              <a:rPr lang="en-US" altLang="en-US" sz="3200" b="1" dirty="0" err="1"/>
              <a:t>của</a:t>
            </a:r>
            <a:r>
              <a:rPr lang="en-US" altLang="en-US" sz="3200" b="1" dirty="0"/>
              <a:t> </a:t>
            </a:r>
            <a:r>
              <a:rPr lang="en-US" altLang="en-US" sz="3200" b="1" dirty="0" err="1"/>
              <a:t>phụ</a:t>
            </a:r>
            <a:r>
              <a:rPr lang="en-US" altLang="en-US" sz="3200" b="1" dirty="0"/>
              <a:t> </a:t>
            </a:r>
            <a:r>
              <a:rPr lang="en-US" altLang="en-US" sz="3200" b="1" dirty="0" err="1"/>
              <a:t>nữ</a:t>
            </a:r>
            <a:r>
              <a:rPr lang="en-US" altLang="en-US" sz="3200" b="1" dirty="0"/>
              <a:t> </a:t>
            </a:r>
            <a:r>
              <a:rPr lang="en-US" altLang="en-US" sz="3200" b="1" dirty="0" err="1"/>
              <a:t>Việt</a:t>
            </a:r>
            <a:r>
              <a:rPr lang="en-US" altLang="en-US" sz="3200" b="1" dirty="0"/>
              <a:t> Nam. </a:t>
            </a:r>
          </a:p>
        </p:txBody>
      </p:sp>
      <p:sp>
        <p:nvSpPr>
          <p:cNvPr id="9" name="Text Box 5"/>
          <p:cNvSpPr txBox="1">
            <a:spLocks noChangeArrowheads="1"/>
          </p:cNvSpPr>
          <p:nvPr/>
        </p:nvSpPr>
        <p:spPr bwMode="auto">
          <a:xfrm>
            <a:off x="3352800" y="160338"/>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3896014790"/>
      </p:ext>
    </p:extLst>
  </p:cSld>
  <p:clrMapOvr>
    <a:masterClrMapping/>
  </p:clrMapOvr>
  <p:transition>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1491" y="4579795"/>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9"/>
          <p:cNvSpPr>
            <a:spLocks noChangeArrowheads="1"/>
          </p:cNvSpPr>
          <p:nvPr/>
        </p:nvSpPr>
        <p:spPr bwMode="auto">
          <a:xfrm>
            <a:off x="2286000" y="3276601"/>
            <a:ext cx="7010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n-US" altLang="en-US" sz="3200" b="1">
                <a:solidFill>
                  <a:schemeClr val="bg1"/>
                </a:solidFill>
              </a:rPr>
              <a:t>   </a:t>
            </a:r>
          </a:p>
        </p:txBody>
      </p:sp>
      <p:sp>
        <p:nvSpPr>
          <p:cNvPr id="15365" name="Rectangle 10"/>
          <p:cNvSpPr>
            <a:spLocks noChangeArrowheads="1"/>
          </p:cNvSpPr>
          <p:nvPr/>
        </p:nvSpPr>
        <p:spPr bwMode="auto">
          <a:xfrm>
            <a:off x="3352800" y="2971801"/>
            <a:ext cx="2287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err="1"/>
              <a:t>bỏ</a:t>
            </a:r>
            <a:r>
              <a:rPr lang="en-US" altLang="en-US" sz="3600" b="1" dirty="0"/>
              <a:t> </a:t>
            </a:r>
            <a:r>
              <a:rPr lang="en-US" altLang="en-US" sz="3600" b="1" dirty="0" err="1"/>
              <a:t>buông</a:t>
            </a:r>
            <a:endParaRPr lang="en-US" altLang="en-US" sz="3600" dirty="0"/>
          </a:p>
        </p:txBody>
      </p:sp>
      <p:sp>
        <p:nvSpPr>
          <p:cNvPr id="15366" name="Rectangle 11"/>
          <p:cNvSpPr>
            <a:spLocks noChangeArrowheads="1"/>
          </p:cNvSpPr>
          <p:nvPr/>
        </p:nvSpPr>
        <p:spPr bwMode="auto">
          <a:xfrm>
            <a:off x="3452812" y="3922714"/>
            <a:ext cx="2390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err="1"/>
              <a:t>buộc</a:t>
            </a:r>
            <a:r>
              <a:rPr lang="en-US" altLang="en-US" sz="3600" b="1" dirty="0"/>
              <a:t> </a:t>
            </a:r>
            <a:r>
              <a:rPr lang="en-US" altLang="en-US" sz="3600" b="1" dirty="0" err="1"/>
              <a:t>thắt</a:t>
            </a:r>
            <a:r>
              <a:rPr lang="en-US" altLang="en-US" sz="3600" b="1" dirty="0"/>
              <a:t> </a:t>
            </a:r>
            <a:endParaRPr lang="en-US" altLang="en-US" sz="3600" dirty="0"/>
          </a:p>
        </p:txBody>
      </p:sp>
      <p:sp>
        <p:nvSpPr>
          <p:cNvPr id="15367" name="Rectangle 12"/>
          <p:cNvSpPr>
            <a:spLocks noChangeArrowheads="1"/>
          </p:cNvSpPr>
          <p:nvPr/>
        </p:nvSpPr>
        <p:spPr bwMode="auto">
          <a:xfrm>
            <a:off x="7010400" y="3052762"/>
            <a:ext cx="1390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err="1"/>
              <a:t>khuy</a:t>
            </a:r>
            <a:r>
              <a:rPr lang="en-US" altLang="en-US" sz="3600" b="1" dirty="0"/>
              <a:t> </a:t>
            </a:r>
            <a:endParaRPr lang="en-US" altLang="en-US" sz="3600" dirty="0"/>
          </a:p>
        </p:txBody>
      </p:sp>
      <p:sp>
        <p:nvSpPr>
          <p:cNvPr id="15368" name="Rectangle 13"/>
          <p:cNvSpPr>
            <a:spLocks noChangeArrowheads="1"/>
          </p:cNvSpPr>
          <p:nvPr/>
        </p:nvSpPr>
        <p:spPr bwMode="auto">
          <a:xfrm>
            <a:off x="6934201" y="3886201"/>
            <a:ext cx="2519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dirty="0"/>
              <a:t> </a:t>
            </a:r>
            <a:r>
              <a:rPr lang="en-US" altLang="en-US" sz="3600" b="1" dirty="0" err="1"/>
              <a:t>cổ</a:t>
            </a:r>
            <a:r>
              <a:rPr lang="en-US" altLang="en-US" sz="3600" b="1" dirty="0"/>
              <a:t> </a:t>
            </a:r>
            <a:r>
              <a:rPr lang="en-US" altLang="en-US" sz="3600" b="1" dirty="0" err="1"/>
              <a:t>truyền</a:t>
            </a:r>
            <a:r>
              <a:rPr lang="en-US" altLang="en-US" sz="3600" b="1" dirty="0"/>
              <a:t> </a:t>
            </a:r>
            <a:endParaRPr lang="en-US" altLang="en-US" sz="3600" dirty="0"/>
          </a:p>
        </p:txBody>
      </p:sp>
      <p:sp>
        <p:nvSpPr>
          <p:cNvPr id="15369" name="Line 3"/>
          <p:cNvSpPr>
            <a:spLocks noChangeShapeType="1"/>
          </p:cNvSpPr>
          <p:nvPr/>
        </p:nvSpPr>
        <p:spPr bwMode="auto">
          <a:xfrm flipH="1" flipV="1">
            <a:off x="4152900" y="3519488"/>
            <a:ext cx="1219200"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Line 9"/>
          <p:cNvSpPr>
            <a:spLocks noChangeShapeType="1"/>
          </p:cNvSpPr>
          <p:nvPr/>
        </p:nvSpPr>
        <p:spPr bwMode="auto">
          <a:xfrm flipH="1">
            <a:off x="3657600" y="4527551"/>
            <a:ext cx="990600" cy="4763"/>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1" name="Line 7"/>
          <p:cNvSpPr>
            <a:spLocks noChangeShapeType="1"/>
          </p:cNvSpPr>
          <p:nvPr/>
        </p:nvSpPr>
        <p:spPr bwMode="auto">
          <a:xfrm flipH="1">
            <a:off x="7705725" y="4419600"/>
            <a:ext cx="533400"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7"/>
          <p:cNvSpPr>
            <a:spLocks noChangeShapeType="1"/>
          </p:cNvSpPr>
          <p:nvPr/>
        </p:nvSpPr>
        <p:spPr bwMode="auto">
          <a:xfrm flipH="1">
            <a:off x="7581900" y="3698875"/>
            <a:ext cx="533400"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Text Box 5"/>
          <p:cNvSpPr txBox="1">
            <a:spLocks noChangeArrowheads="1"/>
          </p:cNvSpPr>
          <p:nvPr/>
        </p:nvSpPr>
        <p:spPr bwMode="auto">
          <a:xfrm>
            <a:off x="3352800" y="160338"/>
            <a:ext cx="5638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r>
              <a:rPr lang="en-US" sz="2400" dirty="0" err="1">
                <a:latin typeface="Times New Roman" pitchFamily="18" charset="0"/>
              </a:rPr>
              <a:t>Tà</a:t>
            </a:r>
            <a:r>
              <a:rPr lang="en-US" sz="2400" dirty="0">
                <a:latin typeface="Times New Roman" pitchFamily="18" charset="0"/>
              </a:rPr>
              <a:t> </a:t>
            </a:r>
            <a:r>
              <a:rPr lang="en-US" sz="2400" dirty="0" err="1">
                <a:latin typeface="Times New Roman" pitchFamily="18" charset="0"/>
              </a:rPr>
              <a:t>áo</a:t>
            </a:r>
            <a:r>
              <a:rPr lang="en-US" sz="2400" dirty="0">
                <a:latin typeface="Times New Roman" pitchFamily="18" charset="0"/>
              </a:rPr>
              <a:t> </a:t>
            </a:r>
            <a:r>
              <a:rPr lang="en-US" sz="2400" dirty="0" err="1">
                <a:latin typeface="Times New Roman" pitchFamily="18" charset="0"/>
              </a:rPr>
              <a:t>dài</a:t>
            </a:r>
            <a:r>
              <a:rPr lang="en-US" sz="2400" dirty="0">
                <a:latin typeface="Times New Roman" pitchFamily="18" charset="0"/>
              </a:rPr>
              <a:t> </a:t>
            </a:r>
            <a:r>
              <a:rPr lang="en-US" sz="2400" dirty="0" err="1">
                <a:latin typeface="Times New Roman" pitchFamily="18" charset="0"/>
              </a:rPr>
              <a:t>Việt</a:t>
            </a:r>
            <a:r>
              <a:rPr lang="en-US" sz="2400" dirty="0">
                <a:latin typeface="Times New Roman" pitchFamily="18" charset="0"/>
              </a:rPr>
              <a:t> Nam</a:t>
            </a:r>
            <a:endParaRPr lang="en-US" sz="2400" b="1" kern="10" dirty="0">
              <a:ln w="9525">
                <a:noFill/>
                <a:round/>
                <a:headEnd/>
                <a:tailEnd/>
              </a:ln>
              <a:latin typeface="Times New Roman"/>
              <a:cs typeface="Times New Roman"/>
            </a:endParaRPr>
          </a:p>
        </p:txBody>
      </p:sp>
    </p:spTree>
    <p:extLst>
      <p:ext uri="{BB962C8B-B14F-4D97-AF65-F5344CB8AC3E}">
        <p14:creationId xmlns:p14="http://schemas.microsoft.com/office/powerpoint/2010/main" val="1067270434"/>
      </p:ext>
    </p:extLst>
  </p:cSld>
  <p:clrMapOvr>
    <a:masterClrMapping/>
  </p:clrMapOvr>
  <p:transition>
    <p:checke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8" name="Rectangle 16"/>
          <p:cNvSpPr>
            <a:spLocks noChangeArrowheads="1"/>
          </p:cNvSpPr>
          <p:nvPr/>
        </p:nvSpPr>
        <p:spPr bwMode="auto">
          <a:xfrm>
            <a:off x="2667000" y="2628900"/>
            <a:ext cx="381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dirty="0"/>
              <a:t>  </a:t>
            </a:r>
            <a:r>
              <a:rPr lang="en-US" altLang="en-US" sz="4800" b="1" dirty="0" smtClean="0"/>
              <a:t> </a:t>
            </a:r>
            <a:r>
              <a:rPr lang="en-US" altLang="en-US" sz="3600" b="1" dirty="0" err="1" smtClean="0"/>
              <a:t>bỏ</a:t>
            </a:r>
            <a:r>
              <a:rPr lang="en-US" altLang="en-US" sz="3600" b="1" dirty="0" smtClean="0"/>
              <a:t> </a:t>
            </a:r>
            <a:r>
              <a:rPr lang="en-US" altLang="en-US" sz="3600" b="1" dirty="0" err="1"/>
              <a:t>buông</a:t>
            </a:r>
            <a:endParaRPr lang="en-US" altLang="en-US" sz="3600" b="1" dirty="0"/>
          </a:p>
        </p:txBody>
      </p:sp>
      <p:sp>
        <p:nvSpPr>
          <p:cNvPr id="2" name="Rectangle 16"/>
          <p:cNvSpPr>
            <a:spLocks noChangeArrowheads="1"/>
          </p:cNvSpPr>
          <p:nvPr/>
        </p:nvSpPr>
        <p:spPr bwMode="auto">
          <a:xfrm>
            <a:off x="2895600" y="4343400"/>
            <a:ext cx="358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vi-VN" altLang="en-US" sz="4800" b="1" dirty="0"/>
              <a:t>   </a:t>
            </a:r>
            <a:r>
              <a:rPr lang="en-US" altLang="en-US" sz="4800" b="1" dirty="0"/>
              <a:t> </a:t>
            </a:r>
            <a:r>
              <a:rPr lang="en-US" altLang="en-US" sz="3600" b="1" dirty="0" err="1"/>
              <a:t>khuy</a:t>
            </a:r>
            <a:r>
              <a:rPr lang="vi-VN" altLang="en-US" sz="3600" b="1" dirty="0"/>
              <a:t> </a:t>
            </a:r>
            <a:endParaRPr lang="en-US" altLang="en-US" sz="3600" b="1" dirty="0"/>
          </a:p>
        </p:txBody>
      </p:sp>
      <p:sp>
        <p:nvSpPr>
          <p:cNvPr id="3" name="Rectangle 16"/>
          <p:cNvSpPr>
            <a:spLocks noChangeArrowheads="1"/>
          </p:cNvSpPr>
          <p:nvPr/>
        </p:nvSpPr>
        <p:spPr bwMode="auto">
          <a:xfrm>
            <a:off x="2895600" y="4838700"/>
            <a:ext cx="3733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dirty="0"/>
              <a:t> </a:t>
            </a:r>
            <a:r>
              <a:rPr lang="en-US" altLang="en-US" sz="3600" b="1" dirty="0" err="1" smtClean="0"/>
              <a:t>cổ</a:t>
            </a:r>
            <a:r>
              <a:rPr lang="en-US" altLang="en-US" sz="3600" b="1" dirty="0" smtClean="0"/>
              <a:t> </a:t>
            </a:r>
            <a:r>
              <a:rPr lang="en-US" altLang="en-US" sz="3600" b="1" dirty="0" err="1"/>
              <a:t>truyền</a:t>
            </a:r>
            <a:r>
              <a:rPr lang="en-US" altLang="en-US" sz="3600" b="1" dirty="0"/>
              <a:t> </a:t>
            </a:r>
          </a:p>
        </p:txBody>
      </p:sp>
      <p:sp>
        <p:nvSpPr>
          <p:cNvPr id="62475" name="Line 11"/>
          <p:cNvSpPr>
            <a:spLocks noChangeShapeType="1"/>
          </p:cNvSpPr>
          <p:nvPr/>
        </p:nvSpPr>
        <p:spPr bwMode="auto">
          <a:xfrm flipH="1">
            <a:off x="4076700" y="5715000"/>
            <a:ext cx="533400"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Rectangle 16"/>
          <p:cNvSpPr>
            <a:spLocks noChangeArrowheads="1"/>
          </p:cNvSpPr>
          <p:nvPr/>
        </p:nvSpPr>
        <p:spPr bwMode="auto">
          <a:xfrm>
            <a:off x="2895600" y="3429000"/>
            <a:ext cx="3733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vi-VN" altLang="en-US" sz="3600" b="1" dirty="0"/>
              <a:t>  b</a:t>
            </a:r>
            <a:r>
              <a:rPr lang="en-US" altLang="en-US" sz="3600" b="1" dirty="0" err="1"/>
              <a:t>uộc</a:t>
            </a:r>
            <a:r>
              <a:rPr lang="en-US" altLang="en-US" sz="3600" b="1" dirty="0"/>
              <a:t> </a:t>
            </a:r>
            <a:r>
              <a:rPr lang="en-US" altLang="en-US" sz="3600" b="1" dirty="0" err="1"/>
              <a:t>thắt</a:t>
            </a:r>
            <a:r>
              <a:rPr lang="en-US" altLang="en-US" sz="3600" b="1" dirty="0"/>
              <a:t> </a:t>
            </a:r>
          </a:p>
        </p:txBody>
      </p:sp>
      <p:sp>
        <p:nvSpPr>
          <p:cNvPr id="62477" name="Line 13"/>
          <p:cNvSpPr>
            <a:spLocks noChangeShapeType="1"/>
          </p:cNvSpPr>
          <p:nvPr/>
        </p:nvSpPr>
        <p:spPr bwMode="auto">
          <a:xfrm flipH="1">
            <a:off x="3390900" y="4226719"/>
            <a:ext cx="990600" cy="4763"/>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6392" name="Picture 7" descr="9"/>
          <p:cNvPicPr>
            <a:picLocks noChangeAspect="1" noChangeArrowheads="1"/>
          </p:cNvPicPr>
          <p:nvPr/>
        </p:nvPicPr>
        <p:blipFill>
          <a:blip r:embed="rId2">
            <a:extLst>
              <a:ext uri="{28A0092B-C50C-407E-A947-70E740481C1C}">
                <a14:useLocalDpi xmlns:a14="http://schemas.microsoft.com/office/drawing/2010/main" val="0"/>
              </a:ext>
            </a:extLst>
          </a:blip>
          <a:srcRect r="50372" b="66057"/>
          <a:stretch>
            <a:fillRect/>
          </a:stretch>
        </p:blipFill>
        <p:spPr bwMode="auto">
          <a:xfrm>
            <a:off x="0" y="4762"/>
            <a:ext cx="2732088"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30"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0" y="45720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Line 13"/>
          <p:cNvSpPr>
            <a:spLocks noChangeShapeType="1"/>
          </p:cNvSpPr>
          <p:nvPr/>
        </p:nvSpPr>
        <p:spPr bwMode="auto">
          <a:xfrm flipH="1">
            <a:off x="4114800" y="3536156"/>
            <a:ext cx="990600" cy="4763"/>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Line 11"/>
          <p:cNvSpPr>
            <a:spLocks noChangeShapeType="1"/>
          </p:cNvSpPr>
          <p:nvPr/>
        </p:nvSpPr>
        <p:spPr bwMode="auto">
          <a:xfrm flipH="1">
            <a:off x="4114800" y="5257800"/>
            <a:ext cx="533400"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Text Box 5"/>
          <p:cNvSpPr txBox="1">
            <a:spLocks noChangeArrowheads="1"/>
          </p:cNvSpPr>
          <p:nvPr/>
        </p:nvSpPr>
        <p:spPr bwMode="auto">
          <a:xfrm>
            <a:off x="3352800" y="160338"/>
            <a:ext cx="5638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r>
              <a:rPr lang="en-US" sz="2400" dirty="0" err="1">
                <a:latin typeface="Times New Roman" pitchFamily="18" charset="0"/>
              </a:rPr>
              <a:t>Tà</a:t>
            </a:r>
            <a:r>
              <a:rPr lang="en-US" sz="2400" dirty="0">
                <a:latin typeface="Times New Roman" pitchFamily="18" charset="0"/>
              </a:rPr>
              <a:t> </a:t>
            </a:r>
            <a:r>
              <a:rPr lang="en-US" sz="2400" dirty="0" err="1">
                <a:latin typeface="Times New Roman" pitchFamily="18" charset="0"/>
              </a:rPr>
              <a:t>áo</a:t>
            </a:r>
            <a:r>
              <a:rPr lang="en-US" sz="2400" dirty="0">
                <a:latin typeface="Times New Roman" pitchFamily="18" charset="0"/>
              </a:rPr>
              <a:t> </a:t>
            </a:r>
            <a:r>
              <a:rPr lang="en-US" sz="2400" dirty="0" err="1">
                <a:latin typeface="Times New Roman" pitchFamily="18" charset="0"/>
              </a:rPr>
              <a:t>dài</a:t>
            </a:r>
            <a:r>
              <a:rPr lang="en-US" sz="2400" dirty="0">
                <a:latin typeface="Times New Roman" pitchFamily="18" charset="0"/>
              </a:rPr>
              <a:t> </a:t>
            </a:r>
            <a:r>
              <a:rPr lang="en-US" sz="2400" dirty="0" err="1">
                <a:latin typeface="Times New Roman" pitchFamily="18" charset="0"/>
              </a:rPr>
              <a:t>Việt</a:t>
            </a:r>
            <a:r>
              <a:rPr lang="en-US" sz="2400" dirty="0">
                <a:latin typeface="Times New Roman" pitchFamily="18" charset="0"/>
              </a:rPr>
              <a:t> Nam</a:t>
            </a:r>
            <a:endParaRPr lang="en-US" sz="2400" b="1" kern="10" dirty="0">
              <a:ln w="9525">
                <a:noFill/>
                <a:round/>
                <a:headEnd/>
                <a:tailEnd/>
              </a:ln>
              <a:latin typeface="Times New Roman"/>
              <a:cs typeface="Times New Roman"/>
            </a:endParaRPr>
          </a:p>
        </p:txBody>
      </p:sp>
    </p:spTree>
    <p:extLst>
      <p:ext uri="{BB962C8B-B14F-4D97-AF65-F5344CB8AC3E}">
        <p14:creationId xmlns:p14="http://schemas.microsoft.com/office/powerpoint/2010/main" val="36585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88"/>
                                        </p:tgtEl>
                                        <p:attrNameLst>
                                          <p:attrName>style.visibility</p:attrName>
                                        </p:attrNameLst>
                                      </p:cBhvr>
                                      <p:to>
                                        <p:strVal val="visible"/>
                                      </p:to>
                                    </p:set>
                                    <p:animEffect transition="in" filter="diamond(in)">
                                      <p:cBhvr>
                                        <p:cTn id="7" dur="1000"/>
                                        <p:tgtEl>
                                          <p:spTgt spid="30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2477"/>
                                        </p:tgtEl>
                                        <p:attrNameLst>
                                          <p:attrName>style.visibility</p:attrName>
                                        </p:attrNameLst>
                                      </p:cBhvr>
                                      <p:to>
                                        <p:strVal val="visible"/>
                                      </p:to>
                                    </p:set>
                                    <p:animEffect transition="in" filter="blinds(horizontal)">
                                      <p:cBhvr>
                                        <p:cTn id="23" dur="500"/>
                                        <p:tgtEl>
                                          <p:spTgt spid="6247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to="" calcmode="lin" valueType="num">
                                      <p:cBhvr>
                                        <p:cTn id="28" dur="1" fill="hold"/>
                                        <p:tgtEl>
                                          <p:spTgt spid="2"/>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checkerboard(across)">
                                      <p:cBhvr>
                                        <p:cTn id="39" dur="500"/>
                                        <p:tgtEl>
                                          <p:spTgt spid="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62475"/>
                                        </p:tgtEl>
                                        <p:attrNameLst>
                                          <p:attrName>style.visibility</p:attrName>
                                        </p:attrNameLst>
                                      </p:cBhvr>
                                      <p:to>
                                        <p:strVal val="visible"/>
                                      </p:to>
                                    </p:set>
                                    <p:animEffect transition="in" filter="wipe(down)">
                                      <p:cBhvr>
                                        <p:cTn id="44" dur="500"/>
                                        <p:tgtEl>
                                          <p:spTgt spid="62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p:bldP spid="2" grpId="0"/>
      <p:bldP spid="3" grpId="0"/>
      <p:bldP spid="62475" grpId="0" animBg="1"/>
      <p:bldP spid="4" grpId="0"/>
      <p:bldP spid="62477" grpId="0" animBg="1"/>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8" name="Rectangle 16"/>
          <p:cNvSpPr>
            <a:spLocks noChangeArrowheads="1"/>
          </p:cNvSpPr>
          <p:nvPr/>
        </p:nvSpPr>
        <p:spPr bwMode="auto">
          <a:xfrm>
            <a:off x="3048000" y="2357438"/>
            <a:ext cx="365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dirty="0"/>
              <a:t>  </a:t>
            </a:r>
            <a:r>
              <a:rPr lang="en-US" altLang="en-US" sz="3600" b="1" dirty="0" err="1"/>
              <a:t>bỏ</a:t>
            </a:r>
            <a:r>
              <a:rPr lang="en-US" altLang="en-US" sz="3600" b="1" dirty="0"/>
              <a:t> </a:t>
            </a:r>
            <a:r>
              <a:rPr lang="en-US" altLang="en-US" sz="3600" b="1" dirty="0" err="1"/>
              <a:t>buông</a:t>
            </a:r>
            <a:endParaRPr lang="en-US" altLang="en-US" sz="3600" b="1" dirty="0"/>
          </a:p>
        </p:txBody>
      </p:sp>
      <p:sp>
        <p:nvSpPr>
          <p:cNvPr id="3" name="Rectangle 16"/>
          <p:cNvSpPr>
            <a:spLocks noChangeArrowheads="1"/>
          </p:cNvSpPr>
          <p:nvPr/>
        </p:nvSpPr>
        <p:spPr bwMode="auto">
          <a:xfrm>
            <a:off x="3048000" y="4267200"/>
            <a:ext cx="396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dirty="0"/>
              <a:t>  </a:t>
            </a:r>
            <a:r>
              <a:rPr lang="en-US" altLang="en-US" sz="3600" b="1" dirty="0" err="1"/>
              <a:t>khuy</a:t>
            </a:r>
            <a:endParaRPr lang="en-US" altLang="en-US" sz="3600" b="1" dirty="0"/>
          </a:p>
        </p:txBody>
      </p:sp>
      <p:sp>
        <p:nvSpPr>
          <p:cNvPr id="4" name="Rectangle 16"/>
          <p:cNvSpPr>
            <a:spLocks noChangeArrowheads="1"/>
          </p:cNvSpPr>
          <p:nvPr/>
        </p:nvSpPr>
        <p:spPr bwMode="auto">
          <a:xfrm>
            <a:off x="3048000" y="5181600"/>
            <a:ext cx="39052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dirty="0"/>
              <a:t>  </a:t>
            </a:r>
            <a:r>
              <a:rPr lang="en-US" altLang="en-US" sz="3600" b="1" dirty="0" err="1"/>
              <a:t>cổ</a:t>
            </a:r>
            <a:r>
              <a:rPr lang="en-US" altLang="en-US" sz="3600" b="1" dirty="0"/>
              <a:t> </a:t>
            </a:r>
            <a:r>
              <a:rPr lang="en-US" altLang="en-US" sz="3600" b="1" dirty="0" err="1"/>
              <a:t>truyền</a:t>
            </a:r>
            <a:r>
              <a:rPr lang="en-US" altLang="en-US" sz="3600" b="1" dirty="0"/>
              <a:t> </a:t>
            </a:r>
          </a:p>
        </p:txBody>
      </p:sp>
      <p:sp>
        <p:nvSpPr>
          <p:cNvPr id="5" name="Rectangle 16"/>
          <p:cNvSpPr>
            <a:spLocks noChangeArrowheads="1"/>
          </p:cNvSpPr>
          <p:nvPr/>
        </p:nvSpPr>
        <p:spPr bwMode="auto">
          <a:xfrm>
            <a:off x="3048000" y="3324225"/>
            <a:ext cx="434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b="1" dirty="0"/>
              <a:t>  </a:t>
            </a:r>
            <a:r>
              <a:rPr lang="en-US" altLang="en-US" sz="3600" b="1" dirty="0" err="1"/>
              <a:t>buộc</a:t>
            </a:r>
            <a:r>
              <a:rPr lang="en-US" altLang="en-US" sz="3600" b="1" dirty="0"/>
              <a:t> </a:t>
            </a:r>
            <a:r>
              <a:rPr lang="en-US" altLang="en-US" sz="3600" b="1" dirty="0" err="1"/>
              <a:t>thắt</a:t>
            </a:r>
            <a:r>
              <a:rPr lang="en-US" altLang="en-US" sz="3600" b="1" dirty="0"/>
              <a:t> </a:t>
            </a:r>
          </a:p>
        </p:txBody>
      </p:sp>
      <p:pic>
        <p:nvPicPr>
          <p:cNvPr id="17414" name="Picture 7" descr="9"/>
          <p:cNvPicPr>
            <a:picLocks noChangeAspect="1" noChangeArrowheads="1"/>
          </p:cNvPicPr>
          <p:nvPr/>
        </p:nvPicPr>
        <p:blipFill>
          <a:blip r:embed="rId2">
            <a:extLst>
              <a:ext uri="{28A0092B-C50C-407E-A947-70E740481C1C}">
                <a14:useLocalDpi xmlns:a14="http://schemas.microsoft.com/office/drawing/2010/main" val="0"/>
              </a:ext>
            </a:extLst>
          </a:blip>
          <a:srcRect r="50372" b="66057"/>
          <a:stretch>
            <a:fillRect/>
          </a:stretch>
        </p:blipFill>
        <p:spPr bwMode="auto">
          <a:xfrm>
            <a:off x="117764" y="80962"/>
            <a:ext cx="2732088"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8" descr="9"/>
          <p:cNvPicPr>
            <a:picLocks noChangeAspect="1" noChangeArrowheads="1"/>
          </p:cNvPicPr>
          <p:nvPr/>
        </p:nvPicPr>
        <p:blipFill>
          <a:blip r:embed="rId2">
            <a:extLst>
              <a:ext uri="{28A0092B-C50C-407E-A947-70E740481C1C}">
                <a14:useLocalDpi xmlns:a14="http://schemas.microsoft.com/office/drawing/2010/main" val="0"/>
              </a:ext>
            </a:extLst>
          </a:blip>
          <a:srcRect l="69392" t="55202"/>
          <a:stretch>
            <a:fillRect/>
          </a:stretch>
        </p:blipFill>
        <p:spPr bwMode="auto">
          <a:xfrm>
            <a:off x="10459027" y="5340061"/>
            <a:ext cx="16510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5"/>
          <p:cNvSpPr txBox="1">
            <a:spLocks noChangeArrowheads="1"/>
          </p:cNvSpPr>
          <p:nvPr/>
        </p:nvSpPr>
        <p:spPr bwMode="auto">
          <a:xfrm>
            <a:off x="3581400" y="236538"/>
            <a:ext cx="5638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r>
              <a:rPr lang="en-US" sz="2400" dirty="0" err="1">
                <a:latin typeface="Times New Roman" pitchFamily="18" charset="0"/>
              </a:rPr>
              <a:t>Tà</a:t>
            </a:r>
            <a:r>
              <a:rPr lang="en-US" sz="2400" dirty="0">
                <a:latin typeface="Times New Roman" pitchFamily="18" charset="0"/>
              </a:rPr>
              <a:t> </a:t>
            </a:r>
            <a:r>
              <a:rPr lang="en-US" sz="2400" dirty="0" err="1">
                <a:latin typeface="Times New Roman" pitchFamily="18" charset="0"/>
              </a:rPr>
              <a:t>áo</a:t>
            </a:r>
            <a:r>
              <a:rPr lang="en-US" sz="2400" dirty="0">
                <a:latin typeface="Times New Roman" pitchFamily="18" charset="0"/>
              </a:rPr>
              <a:t> </a:t>
            </a:r>
            <a:r>
              <a:rPr lang="en-US" sz="2400" dirty="0" err="1">
                <a:latin typeface="Times New Roman" pitchFamily="18" charset="0"/>
              </a:rPr>
              <a:t>dài</a:t>
            </a:r>
            <a:r>
              <a:rPr lang="en-US" sz="2400" dirty="0">
                <a:latin typeface="Times New Roman" pitchFamily="18" charset="0"/>
              </a:rPr>
              <a:t> </a:t>
            </a:r>
            <a:r>
              <a:rPr lang="en-US" sz="2400" dirty="0" err="1">
                <a:latin typeface="Times New Roman" pitchFamily="18" charset="0"/>
              </a:rPr>
              <a:t>Việt</a:t>
            </a:r>
            <a:r>
              <a:rPr lang="en-US" sz="2400" dirty="0">
                <a:latin typeface="Times New Roman" pitchFamily="18" charset="0"/>
              </a:rPr>
              <a:t> Nam</a:t>
            </a:r>
            <a:endParaRPr lang="en-US" sz="2400" b="1" kern="10" dirty="0">
              <a:ln w="9525">
                <a:noFill/>
                <a:round/>
                <a:headEnd/>
                <a:tailEnd/>
              </a:ln>
              <a:latin typeface="Times New Roman"/>
              <a:cs typeface="Times New Roman"/>
            </a:endParaRPr>
          </a:p>
        </p:txBody>
      </p:sp>
    </p:spTree>
    <p:extLst>
      <p:ext uri="{BB962C8B-B14F-4D97-AF65-F5344CB8AC3E}">
        <p14:creationId xmlns:p14="http://schemas.microsoft.com/office/powerpoint/2010/main" val="30508269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88"/>
                                        </p:tgtEl>
                                        <p:attrNameLst>
                                          <p:attrName>style.visibility</p:attrName>
                                        </p:attrNameLst>
                                      </p:cBhvr>
                                      <p:to>
                                        <p:strVal val="visible"/>
                                      </p:to>
                                    </p:set>
                                    <p:animEffect transition="in" filter="dissolve">
                                      <p:cBhvr>
                                        <p:cTn id="7" dur="500"/>
                                        <p:tgtEl>
                                          <p:spTgt spid="30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randombar(horizontal)">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5601"/>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17"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0" y="470535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9"/>
          <p:cNvSpPr>
            <a:spLocks noChangeArrowheads="1"/>
          </p:cNvSpPr>
          <p:nvPr/>
        </p:nvSpPr>
        <p:spPr bwMode="auto">
          <a:xfrm>
            <a:off x="2286000" y="3276601"/>
            <a:ext cx="7010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80000"/>
              </a:lnSpc>
            </a:pPr>
            <a:r>
              <a:rPr lang="en-US" altLang="en-US" sz="3200" b="1">
                <a:solidFill>
                  <a:schemeClr val="bg1"/>
                </a:solidFill>
              </a:rPr>
              <a:t>   </a:t>
            </a:r>
          </a:p>
        </p:txBody>
      </p:sp>
      <p:sp>
        <p:nvSpPr>
          <p:cNvPr id="18437" name="AutoShape 6"/>
          <p:cNvSpPr>
            <a:spLocks noChangeArrowheads="1"/>
          </p:cNvSpPr>
          <p:nvPr/>
        </p:nvSpPr>
        <p:spPr bwMode="auto">
          <a:xfrm rot="-126568">
            <a:off x="2649538" y="2801939"/>
            <a:ext cx="3211512" cy="3248025"/>
          </a:xfrm>
          <a:prstGeom prst="verticalScroll">
            <a:avLst>
              <a:gd name="adj" fmla="val 12500"/>
            </a:avLst>
          </a:prstGeom>
          <a:gradFill rotWithShape="1">
            <a:gsLst>
              <a:gs pos="0">
                <a:srgbClr val="FFFF00"/>
              </a:gs>
              <a:gs pos="100000">
                <a:srgbClr val="FFFFFF"/>
              </a:gs>
            </a:gsLst>
            <a:lin ang="5400000" scaled="1"/>
          </a:gradFill>
          <a:ln w="57150">
            <a:solidFill>
              <a:srgbClr val="333300"/>
            </a:solidFill>
            <a:round/>
            <a:headEnd/>
            <a:tailEnd/>
          </a:ln>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vi-VN" altLang="en-US" sz="3200">
              <a:solidFill>
                <a:srgbClr val="FF3300"/>
              </a:solidFill>
              <a:latin typeface="VNI-Ariston" pitchFamily="2" charset="0"/>
            </a:endParaRPr>
          </a:p>
        </p:txBody>
      </p:sp>
      <p:sp>
        <p:nvSpPr>
          <p:cNvPr id="18438" name="Rectangle 11"/>
          <p:cNvSpPr>
            <a:spLocks noChangeArrowheads="1"/>
          </p:cNvSpPr>
          <p:nvPr/>
        </p:nvSpPr>
        <p:spPr bwMode="auto">
          <a:xfrm>
            <a:off x="3429000" y="3505200"/>
            <a:ext cx="16764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b="1" dirty="0" err="1">
                <a:solidFill>
                  <a:srgbClr val="FF0000"/>
                </a:solidFill>
              </a:rPr>
              <a:t>Viết</a:t>
            </a:r>
            <a:r>
              <a:rPr lang="en-US" altLang="en-US" sz="3600" b="1" dirty="0">
                <a:solidFill>
                  <a:srgbClr val="FF0000"/>
                </a:solidFill>
              </a:rPr>
              <a:t> </a:t>
            </a:r>
          </a:p>
          <a:p>
            <a:pPr algn="ctr" eaLnBrk="1" hangingPunct="1">
              <a:spcBef>
                <a:spcPct val="50000"/>
              </a:spcBef>
            </a:pPr>
            <a:r>
              <a:rPr lang="en-US" altLang="en-US" sz="3600" b="1" dirty="0" err="1">
                <a:solidFill>
                  <a:srgbClr val="FF0000"/>
                </a:solidFill>
              </a:rPr>
              <a:t>chính</a:t>
            </a:r>
            <a:r>
              <a:rPr lang="en-US" altLang="en-US" sz="3600" b="1" dirty="0">
                <a:solidFill>
                  <a:srgbClr val="FF0000"/>
                </a:solidFill>
              </a:rPr>
              <a:t> </a:t>
            </a:r>
            <a:r>
              <a:rPr lang="en-US" altLang="en-US" sz="3600" b="1" dirty="0" err="1">
                <a:solidFill>
                  <a:srgbClr val="FF0000"/>
                </a:solidFill>
              </a:rPr>
              <a:t>tả</a:t>
            </a:r>
            <a:endParaRPr lang="en-US" altLang="en-US" sz="3600" b="1" dirty="0">
              <a:solidFill>
                <a:srgbClr val="FF0000"/>
              </a:solidFill>
            </a:endParaRPr>
          </a:p>
        </p:txBody>
      </p:sp>
      <p:sp>
        <p:nvSpPr>
          <p:cNvPr id="11" name="Text Box 5"/>
          <p:cNvSpPr txBox="1">
            <a:spLocks noChangeArrowheads="1"/>
          </p:cNvSpPr>
          <p:nvPr/>
        </p:nvSpPr>
        <p:spPr bwMode="auto">
          <a:xfrm>
            <a:off x="3581400" y="116782"/>
            <a:ext cx="5638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endParaRPr lang="vi-VN" sz="2400" dirty="0">
              <a:latin typeface="Times New Roman" pitchFamily="18" charset="0"/>
            </a:endParaRPr>
          </a:p>
          <a:p>
            <a:pPr algn="ctr">
              <a:defRPr/>
            </a:pPr>
            <a:r>
              <a:rPr lang="en-US" sz="3600" dirty="0" err="1">
                <a:solidFill>
                  <a:srgbClr val="FF0000"/>
                </a:solidFill>
                <a:latin typeface="Times New Roman" pitchFamily="18" charset="0"/>
              </a:rPr>
              <a:t>Tà</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áo</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dài</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Việt</a:t>
            </a:r>
            <a:r>
              <a:rPr lang="en-US" sz="3600" dirty="0">
                <a:solidFill>
                  <a:srgbClr val="FF0000"/>
                </a:solidFill>
                <a:latin typeface="Times New Roman" pitchFamily="18" charset="0"/>
              </a:rPr>
              <a:t> Nam</a:t>
            </a:r>
            <a:endParaRPr lang="en-US" sz="3600" b="1" kern="10" dirty="0">
              <a:ln w="9525">
                <a:no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3024424608"/>
      </p:ext>
    </p:extLst>
  </p:cSld>
  <p:clrMapOvr>
    <a:masterClrMapping/>
  </p:clrMapOvr>
  <p:transition>
    <p:checke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1987550" y="1371600"/>
            <a:ext cx="8305800" cy="4832350"/>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800">
                <a:latin typeface="Times New Roman" panose="02020603050405020304" pitchFamily="18" charset="0"/>
              </a:rPr>
              <a:t>     </a:t>
            </a:r>
            <a:r>
              <a:rPr lang="en-US" altLang="en-US" sz="2800" b="1">
                <a:latin typeface="Times New Roman" panose="02020603050405020304" pitchFamily="18" charset="0"/>
              </a:rPr>
              <a:t>Tà áo dài Việt Nam</a:t>
            </a:r>
          </a:p>
          <a:p>
            <a:pPr algn="just" eaLnBrk="1" hangingPunct="1">
              <a:spcBef>
                <a:spcPct val="50000"/>
              </a:spcBef>
            </a:pPr>
            <a:r>
              <a:rPr lang="en-US" altLang="en-US" sz="2800">
                <a:latin typeface="Times New Roman" panose="02020603050405020304" pitchFamily="18" charset="0"/>
              </a:rPr>
              <a:t>   Áo dài phụ nữ có hai loại: áo tứ thân và áo năm thân. Phổ biến hơn là áo tứ thân, được may từ bốn mảnh vải, hai mảnh sau ghép liền ở giữa sống lưng. Đằng trước là hai vạt áo, không có khuy, khi mặc bỏ buông hoặc buộc thắt vào nhau. Áo năm thân cũng may như áo tứ thân, chỉ có điều vạt trước phía trái may ghép từ hai thân vải, thành ra rộng gấp đôi vạt phải.</a:t>
            </a:r>
          </a:p>
          <a:p>
            <a:pPr algn="just" eaLnBrk="1" hangingPunct="1">
              <a:spcBef>
                <a:spcPct val="50000"/>
              </a:spcBef>
            </a:pPr>
            <a:r>
              <a:rPr lang="en-US" altLang="en-US" sz="2800">
                <a:latin typeface="Times New Roman" panose="02020603050405020304" pitchFamily="18" charset="0"/>
              </a:rPr>
              <a:t>Từ những năm 30 của thế kỉ XX, chiếc  áo dài cổ truyền được cải tiến dần thành chiếc áo dài tân thời.</a:t>
            </a:r>
          </a:p>
        </p:txBody>
      </p:sp>
      <p:sp>
        <p:nvSpPr>
          <p:cNvPr id="8" name="Text Box 5"/>
          <p:cNvSpPr txBox="1">
            <a:spLocks noChangeArrowheads="1"/>
          </p:cNvSpPr>
          <p:nvPr/>
        </p:nvSpPr>
        <p:spPr bwMode="auto">
          <a:xfrm>
            <a:off x="3581400" y="236538"/>
            <a:ext cx="5638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defRPr/>
            </a:pPr>
            <a:r>
              <a:rPr lang="en-US" sz="2400" u="sng" dirty="0" err="1" smtClean="0">
                <a:latin typeface="Times New Roman" pitchFamily="18" charset="0"/>
              </a:rPr>
              <a:t>Chính</a:t>
            </a:r>
            <a:r>
              <a:rPr lang="en-US" sz="2400" u="sng" dirty="0" smtClean="0">
                <a:latin typeface="Times New Roman" pitchFamily="18" charset="0"/>
              </a:rPr>
              <a:t> </a:t>
            </a:r>
            <a:r>
              <a:rPr lang="en-US" sz="2400" u="sng" dirty="0" err="1">
                <a:latin typeface="Times New Roman" pitchFamily="18" charset="0"/>
              </a:rPr>
              <a:t>tả</a:t>
            </a:r>
            <a:r>
              <a:rPr lang="en-US" sz="2400" dirty="0">
                <a:latin typeface="Times New Roman" pitchFamily="18" charset="0"/>
              </a:rPr>
              <a:t>: </a:t>
            </a:r>
            <a:r>
              <a:rPr lang="en-US" sz="2400" dirty="0" err="1">
                <a:latin typeface="Times New Roman" pitchFamily="18" charset="0"/>
              </a:rPr>
              <a:t>Tà</a:t>
            </a:r>
            <a:r>
              <a:rPr lang="en-US" sz="2400" dirty="0">
                <a:latin typeface="Times New Roman" pitchFamily="18" charset="0"/>
              </a:rPr>
              <a:t> </a:t>
            </a:r>
            <a:r>
              <a:rPr lang="en-US" sz="2400" dirty="0" err="1">
                <a:latin typeface="Times New Roman" pitchFamily="18" charset="0"/>
              </a:rPr>
              <a:t>áo</a:t>
            </a:r>
            <a:r>
              <a:rPr lang="en-US" sz="2400" dirty="0">
                <a:latin typeface="Times New Roman" pitchFamily="18" charset="0"/>
              </a:rPr>
              <a:t> </a:t>
            </a:r>
            <a:r>
              <a:rPr lang="en-US" sz="2400" dirty="0" err="1">
                <a:latin typeface="Times New Roman" pitchFamily="18" charset="0"/>
              </a:rPr>
              <a:t>dài</a:t>
            </a:r>
            <a:r>
              <a:rPr lang="en-US" sz="2400" dirty="0">
                <a:latin typeface="Times New Roman" pitchFamily="18" charset="0"/>
              </a:rPr>
              <a:t> </a:t>
            </a:r>
            <a:r>
              <a:rPr lang="en-US" sz="2400" dirty="0" err="1">
                <a:latin typeface="Times New Roman" pitchFamily="18" charset="0"/>
              </a:rPr>
              <a:t>Việt</a:t>
            </a:r>
            <a:r>
              <a:rPr lang="en-US" sz="2400" dirty="0">
                <a:latin typeface="Times New Roman" pitchFamily="18" charset="0"/>
              </a:rPr>
              <a:t> Nam</a:t>
            </a:r>
            <a:endParaRPr lang="en-US" sz="2400" b="1" kern="10" dirty="0">
              <a:ln w="9525">
                <a:noFill/>
                <a:round/>
                <a:headEnd/>
                <a:tailEnd/>
              </a:ln>
              <a:latin typeface="Times New Roman"/>
              <a:cs typeface="Times New Roman"/>
            </a:endParaRPr>
          </a:p>
        </p:txBody>
      </p:sp>
    </p:spTree>
    <p:extLst>
      <p:ext uri="{BB962C8B-B14F-4D97-AF65-F5344CB8AC3E}">
        <p14:creationId xmlns:p14="http://schemas.microsoft.com/office/powerpoint/2010/main" val="539275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845</Words>
  <Application>Microsoft Office PowerPoint</Application>
  <PresentationFormat>Widescreen</PresentationFormat>
  <Paragraphs>103</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Tekton</vt:lpstr>
      <vt:lpstr>Times New Roman</vt:lpstr>
      <vt:lpstr>VNI-Ariston</vt:lpstr>
      <vt:lpstr>VNI-Times</vt:lpstr>
      <vt:lpstr>Wingdings</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Giải thưởng trong các kì thi văn hoá, văn nghệ , thể thao: </vt:lpstr>
      <vt:lpstr>Giải thưởng trong các kì thi văn hoá, văn nghệ , thể thao: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Admin</cp:lastModifiedBy>
  <cp:revision>10</cp:revision>
  <dcterms:created xsi:type="dcterms:W3CDTF">2023-04-16T15:29:50Z</dcterms:created>
  <dcterms:modified xsi:type="dcterms:W3CDTF">2024-05-04T23:07:30Z</dcterms:modified>
</cp:coreProperties>
</file>