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80" r:id="rId3"/>
    <p:sldId id="260" r:id="rId4"/>
    <p:sldId id="258" r:id="rId5"/>
    <p:sldId id="296" r:id="rId6"/>
    <p:sldId id="297" r:id="rId7"/>
    <p:sldId id="298" r:id="rId8"/>
    <p:sldId id="299" r:id="rId9"/>
    <p:sldId id="321" r:id="rId10"/>
    <p:sldId id="310" r:id="rId11"/>
    <p:sldId id="324" r:id="rId12"/>
    <p:sldId id="287" r:id="rId13"/>
    <p:sldId id="325" r:id="rId14"/>
    <p:sldId id="326" r:id="rId15"/>
    <p:sldId id="295" r:id="rId16"/>
    <p:sldId id="768" r:id="rId17"/>
    <p:sldId id="769" r:id="rId18"/>
    <p:sldId id="770" r:id="rId19"/>
    <p:sldId id="771" r:id="rId20"/>
    <p:sldId id="772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6305-B75E-4587-8A7D-DA226D75E63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C8AE-9C6E-484F-9AA3-19BC078A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Kho game miễn phí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369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45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3350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1569867"/>
            <a:ext cx="7077200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7600" y="4709533"/>
            <a:ext cx="7077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8831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26813" y="5208131"/>
            <a:ext cx="724493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31662" y="2926441"/>
            <a:ext cx="52640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31828" y="2004099"/>
            <a:ext cx="52640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31141" y="-258267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40066" y="743253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90267" y="2319867"/>
            <a:ext cx="234833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8204" y="1664282"/>
            <a:ext cx="470180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66314" y="341602"/>
            <a:ext cx="8587153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76585" y="6281335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30505" y="5941768"/>
            <a:ext cx="4128028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649" y="2991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65736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71638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2934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2936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395" y="330175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90600" y="4336649"/>
            <a:ext cx="3010800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90601" y="5270740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39162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78266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78264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90013" y="5153918"/>
            <a:ext cx="3715387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43638" y="4608008"/>
            <a:ext cx="3938376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7682" y="516802"/>
            <a:ext cx="1244266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41785" y="-88699"/>
            <a:ext cx="1190917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79741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9601" y="3534620"/>
            <a:ext cx="5552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9601" y="1854317"/>
            <a:ext cx="55528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69344" y="5866984"/>
            <a:ext cx="3308491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94100" y="5208101"/>
            <a:ext cx="724466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2467" y="4903453"/>
            <a:ext cx="580467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8391" y="6309632"/>
            <a:ext cx="2307404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8367" y="6057327"/>
            <a:ext cx="3374218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625251" y="25775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8401" y="-286666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26482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68931" y="-289899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4051" y="411869"/>
            <a:ext cx="10963900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22068" y="926285"/>
            <a:ext cx="8747866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705648" y="6138408"/>
            <a:ext cx="297664" cy="63849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2518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6055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84876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9874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398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5959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8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6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7" y="4411271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4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2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2" y="5488753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70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3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9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6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83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6889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928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91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849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074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2055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555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0F740-5EDF-44C6-F722-2A8189DF78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715" y="180484"/>
            <a:ext cx="1256318" cy="12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10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6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gif"/><Relationship Id="rId3" Type="http://schemas.openxmlformats.org/officeDocument/2006/relationships/audio" Target="../media/audio1.wav"/><Relationship Id="rId7" Type="http://schemas.openxmlformats.org/officeDocument/2006/relationships/image" Target="../media/image67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jpg"/><Relationship Id="rId11" Type="http://schemas.openxmlformats.org/officeDocument/2006/relationships/image" Target="../media/image71.png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7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gif"/><Relationship Id="rId11" Type="http://schemas.openxmlformats.org/officeDocument/2006/relationships/image" Target="../media/image72.png"/><Relationship Id="rId5" Type="http://schemas.openxmlformats.org/officeDocument/2006/relationships/image" Target="../media/image65.jp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image" Target="../media/image7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gif"/><Relationship Id="rId11" Type="http://schemas.openxmlformats.org/officeDocument/2006/relationships/image" Target="../media/image72.png"/><Relationship Id="rId5" Type="http://schemas.openxmlformats.org/officeDocument/2006/relationships/image" Target="../media/image65.jpg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8.gif"/><Relationship Id="rId3" Type="http://schemas.openxmlformats.org/officeDocument/2006/relationships/audio" Target="../media/audio1.wav"/><Relationship Id="rId7" Type="http://schemas.openxmlformats.org/officeDocument/2006/relationships/image" Target="../media/image67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jpeg"/><Relationship Id="rId11" Type="http://schemas.openxmlformats.org/officeDocument/2006/relationships/image" Target="../media/image89.png"/><Relationship Id="rId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22.svg"/><Relationship Id="rId4" Type="http://schemas.openxmlformats.org/officeDocument/2006/relationships/image" Target="../media/image13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20.xml"/><Relationship Id="rId10" Type="http://schemas.microsoft.com/office/2007/relationships/hdphoto" Target="../media/hdphoto1.wdp"/><Relationship Id="rId4" Type="http://schemas.openxmlformats.org/officeDocument/2006/relationships/image" Target="../media/image18.gif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35.png"/><Relationship Id="rId1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1.pn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29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13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A0C87-BB10-216C-F9CF-48A2D52B4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070" y="682977"/>
            <a:ext cx="3379562" cy="1427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553652-4720-4335-9822-97DDC77A8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978" y="2374674"/>
            <a:ext cx="879119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4700" y="168293"/>
            <a:ext cx="9561061" cy="970613"/>
            <a:chOff x="6807391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07391" y="552502"/>
              <a:ext cx="8871481" cy="156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B1A5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/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	  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blipFill>
                <a:blip r:embed="rId3"/>
                <a:stretch>
                  <a:fillRect l="-172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/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blipFill>
                <a:blip r:embed="rId4"/>
                <a:stretch>
                  <a:fillRect l="-8197" b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/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blipFill>
                <a:blip r:embed="rId5"/>
                <a:stretch>
                  <a:fillRect l="-6468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/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blipFill>
                <a:blip r:embed="rId6"/>
                <a:stretch>
                  <a:fillRect l="-4952" b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48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uiExpand="1" build="p"/>
      <p:bldP spid="17" grpId="0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blipFill>
                <a:blip r:embed="rId3"/>
                <a:stretch>
                  <a:fillRect l="-1231" r="-1172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/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blipFill>
                <a:blip r:embed="rId4"/>
                <a:stretch>
                  <a:fillRect l="-1255" t="-1724" r="-1317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704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thuận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tiện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pPr lvl="0" algn="just"/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blipFill>
                <a:blip r:embed="rId3"/>
                <a:stretch>
                  <a:fillRect l="-2052" t="-4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/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(2 – 2)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blipFill>
                <a:blip r:embed="rId4"/>
                <a:stretch>
                  <a:fillRect l="-2896" b="-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002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FC896-91C2-3D46-8C40-DDFC28651A44}"/>
              </a:ext>
            </a:extLst>
          </p:cNvPr>
          <p:cNvSpPr txBox="1"/>
          <p:nvPr/>
        </p:nvSpPr>
        <p:spPr>
          <a:xfrm>
            <a:off x="1085850" y="695466"/>
            <a:ext cx="1040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293E3-577B-FEA5-71C1-A4603E4A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571500"/>
            <a:ext cx="5272437" cy="3261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BDC6E-2E58-E16C-9665-5C5A8C4D70BF}"/>
              </a:ext>
            </a:extLst>
          </p:cNvPr>
          <p:cNvSpPr txBox="1"/>
          <p:nvPr/>
        </p:nvSpPr>
        <p:spPr>
          <a:xfrm>
            <a:off x="1276350" y="3905250"/>
            <a:ext cx="998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Mai.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/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6629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395" y="1289837"/>
            <a:ext cx="6722439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6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703513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THỬ THÁCH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TRUY TÌM ĐÁ QUÝ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0583-573F-7171-ED6C-EAC776D4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6" y="764704"/>
            <a:ext cx="91874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11500" kern="0" dirty="0">
                  <a:solidFill>
                    <a:srgbClr val="000000"/>
                  </a:solidFill>
                  <a:latin typeface="Arial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/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/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>
            <a:extLst>
              <a:ext uri="{FF2B5EF4-FFF2-40B4-BE49-F238E27FC236}">
                <a16:creationId xmlns:a16="http://schemas.microsoft.com/office/drawing/2014/main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/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">
            <a:extLst>
              <a:ext uri="{FF2B5EF4-FFF2-40B4-BE49-F238E27FC236}">
                <a16:creationId xmlns:a16="http://schemas.microsoft.com/office/drawing/2014/main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?</m:t>
                    </m:r>
                  </m:oMath>
                </a14:m>
                <a:endParaRPr lang="en-US" sz="5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/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/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">
            <a:extLst>
              <a:ext uri="{FF2B5EF4-FFF2-40B4-BE49-F238E27FC236}">
                <a16:creationId xmlns:a16="http://schemas.microsoft.com/office/drawing/2014/main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/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">
            <a:extLst>
              <a:ext uri="{FF2B5EF4-FFF2-40B4-BE49-F238E27FC236}">
                <a16:creationId xmlns:a16="http://schemas.microsoft.com/office/drawing/2014/main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/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/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/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/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= ?</a:t>
                </a:r>
              </a:p>
            </p:txBody>
          </p:sp>
        </mc:Choice>
        <mc:Fallback xmlns="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blipFill>
                <a:blip r:embed="rId10"/>
                <a:stretch>
                  <a:fillRect b="-674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7AA3E-8221-2FB4-F9B0-B0E64829CC6E}"/>
              </a:ext>
            </a:extLst>
          </p:cNvPr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/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1 = ?</a:t>
                </a:r>
              </a:p>
            </p:txBody>
          </p:sp>
        </mc:Choice>
        <mc:Fallback xmlns="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/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/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">
            <a:extLst>
              <a:ext uri="{FF2B5EF4-FFF2-40B4-BE49-F238E27FC236}">
                <a16:creationId xmlns:a16="http://schemas.microsoft.com/office/drawing/2014/main" id="{0218CF96-2C3A-04F7-BB94-C2471C24461F}"/>
              </a:ext>
            </a:extLst>
          </p:cNvPr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4D8E74E-9993-0447-AF47-3AF19F444C6E}"/>
              </a:ext>
            </a:extLst>
          </p:cNvPr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/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">
            <a:extLst>
              <a:ext uri="{FF2B5EF4-FFF2-40B4-BE49-F238E27FC236}">
                <a16:creationId xmlns:a16="http://schemas.microsoft.com/office/drawing/2014/main" id="{6B324D8B-D0E0-35AE-3038-E9DA32A69897}"/>
              </a:ext>
            </a:extLst>
          </p:cNvPr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2" name="Picture 2" descr="True And False PNG Free Download - PNG All">
            <a:extLst>
              <a:ext uri="{FF2B5EF4-FFF2-40B4-BE49-F238E27FC236}">
                <a16:creationId xmlns:a16="http://schemas.microsoft.com/office/drawing/2014/main" id="{3B399663-A56B-EC80-6FD4-4D88D7E0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>
            <a:extLst>
              <a:ext uri="{FF2B5EF4-FFF2-40B4-BE49-F238E27FC236}">
                <a16:creationId xmlns:a16="http://schemas.microsoft.com/office/drawing/2014/main" id="{23C7206E-57FD-C363-F061-84D1A474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BE81BB4-1446-DD57-E60A-982BA225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6125" y="2713437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03178" y="4218772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1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609630"/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Tính :</a:t>
                    </a:r>
                    <a14:m>
                      <m:oMath xmlns:m="http://schemas.openxmlformats.org/officeDocument/2006/math">
                        <m:r>
                          <a:rPr lang="en-US" sz="6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rPr>
                      <a:t> </a:t>
                    </a:r>
                    <a:endParaRPr lang="en-US" sz="13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2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4088839" y="1966781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</a:t>
                  </a:r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15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16282" t="20389" r="20364" b="12634"/>
          <a:stretch/>
        </p:blipFill>
        <p:spPr>
          <a:xfrm>
            <a:off x="3535822" y="1648514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7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17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5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3959065" y="256005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 Diagonal Corner Rectangle 11"/>
          <p:cNvSpPr/>
          <p:nvPr/>
        </p:nvSpPr>
        <p:spPr>
          <a:xfrm>
            <a:off x="4776103" y="838201"/>
            <a:ext cx="6889949" cy="4547429"/>
          </a:xfrm>
          <a:custGeom>
            <a:avLst/>
            <a:gdLst>
              <a:gd name="connsiteX0" fmla="*/ 1119468 w 10003287"/>
              <a:gd name="connsiteY0" fmla="*/ 0 h 6716675"/>
              <a:gd name="connsiteX1" fmla="*/ 10003287 w 10003287"/>
              <a:gd name="connsiteY1" fmla="*/ 0 h 6716675"/>
              <a:gd name="connsiteX2" fmla="*/ 10003287 w 10003287"/>
              <a:gd name="connsiteY2" fmla="*/ 0 h 6716675"/>
              <a:gd name="connsiteX3" fmla="*/ 10003287 w 10003287"/>
              <a:gd name="connsiteY3" fmla="*/ 5597207 h 6716675"/>
              <a:gd name="connsiteX4" fmla="*/ 8883819 w 10003287"/>
              <a:gd name="connsiteY4" fmla="*/ 6716675 h 6716675"/>
              <a:gd name="connsiteX5" fmla="*/ 0 w 10003287"/>
              <a:gd name="connsiteY5" fmla="*/ 6716675 h 6716675"/>
              <a:gd name="connsiteX6" fmla="*/ 0 w 10003287"/>
              <a:gd name="connsiteY6" fmla="*/ 6716675 h 6716675"/>
              <a:gd name="connsiteX7" fmla="*/ 0 w 10003287"/>
              <a:gd name="connsiteY7" fmla="*/ 1119468 h 6716675"/>
              <a:gd name="connsiteX8" fmla="*/ 1119468 w 10003287"/>
              <a:gd name="connsiteY8" fmla="*/ 0 h 6716675"/>
              <a:gd name="connsiteX0" fmla="*/ 1119468 w 10003287"/>
              <a:gd name="connsiteY0" fmla="*/ 203200 h 6919875"/>
              <a:gd name="connsiteX1" fmla="*/ 10003287 w 10003287"/>
              <a:gd name="connsiteY1" fmla="*/ 203200 h 6919875"/>
              <a:gd name="connsiteX2" fmla="*/ 10003287 w 10003287"/>
              <a:gd name="connsiteY2" fmla="*/ 203200 h 6919875"/>
              <a:gd name="connsiteX3" fmla="*/ 10003287 w 10003287"/>
              <a:gd name="connsiteY3" fmla="*/ 5800407 h 6919875"/>
              <a:gd name="connsiteX4" fmla="*/ 8883819 w 10003287"/>
              <a:gd name="connsiteY4" fmla="*/ 6919875 h 6919875"/>
              <a:gd name="connsiteX5" fmla="*/ 0 w 10003287"/>
              <a:gd name="connsiteY5" fmla="*/ 6919875 h 6919875"/>
              <a:gd name="connsiteX6" fmla="*/ 0 w 10003287"/>
              <a:gd name="connsiteY6" fmla="*/ 6919875 h 6919875"/>
              <a:gd name="connsiteX7" fmla="*/ 0 w 10003287"/>
              <a:gd name="connsiteY7" fmla="*/ 1322668 h 6919875"/>
              <a:gd name="connsiteX8" fmla="*/ 1119468 w 10003287"/>
              <a:gd name="connsiteY8" fmla="*/ 203200 h 6919875"/>
              <a:gd name="connsiteX0" fmla="*/ 1119468 w 10329858"/>
              <a:gd name="connsiteY0" fmla="*/ 203200 h 6919875"/>
              <a:gd name="connsiteX1" fmla="*/ 10003287 w 10329858"/>
              <a:gd name="connsiteY1" fmla="*/ 203200 h 6919875"/>
              <a:gd name="connsiteX2" fmla="*/ 10329858 w 10329858"/>
              <a:gd name="connsiteY2" fmla="*/ 301171 h 6919875"/>
              <a:gd name="connsiteX3" fmla="*/ 10003287 w 10329858"/>
              <a:gd name="connsiteY3" fmla="*/ 5800407 h 6919875"/>
              <a:gd name="connsiteX4" fmla="*/ 8883819 w 10329858"/>
              <a:gd name="connsiteY4" fmla="*/ 6919875 h 6919875"/>
              <a:gd name="connsiteX5" fmla="*/ 0 w 10329858"/>
              <a:gd name="connsiteY5" fmla="*/ 6919875 h 6919875"/>
              <a:gd name="connsiteX6" fmla="*/ 0 w 10329858"/>
              <a:gd name="connsiteY6" fmla="*/ 6919875 h 6919875"/>
              <a:gd name="connsiteX7" fmla="*/ 0 w 10329858"/>
              <a:gd name="connsiteY7" fmla="*/ 1322668 h 6919875"/>
              <a:gd name="connsiteX8" fmla="*/ 1119468 w 10329858"/>
              <a:gd name="connsiteY8" fmla="*/ 203200 h 6919875"/>
              <a:gd name="connsiteX0" fmla="*/ 1119468 w 10585610"/>
              <a:gd name="connsiteY0" fmla="*/ 203200 h 6919875"/>
              <a:gd name="connsiteX1" fmla="*/ 10003287 w 10585610"/>
              <a:gd name="connsiteY1" fmla="*/ 203200 h 6919875"/>
              <a:gd name="connsiteX2" fmla="*/ 10329858 w 10585610"/>
              <a:gd name="connsiteY2" fmla="*/ 301171 h 6919875"/>
              <a:gd name="connsiteX3" fmla="*/ 10003287 w 10585610"/>
              <a:gd name="connsiteY3" fmla="*/ 5800407 h 6919875"/>
              <a:gd name="connsiteX4" fmla="*/ 8883819 w 10585610"/>
              <a:gd name="connsiteY4" fmla="*/ 6919875 h 6919875"/>
              <a:gd name="connsiteX5" fmla="*/ 0 w 10585610"/>
              <a:gd name="connsiteY5" fmla="*/ 6919875 h 6919875"/>
              <a:gd name="connsiteX6" fmla="*/ 0 w 10585610"/>
              <a:gd name="connsiteY6" fmla="*/ 6919875 h 6919875"/>
              <a:gd name="connsiteX7" fmla="*/ 0 w 10585610"/>
              <a:gd name="connsiteY7" fmla="*/ 1322668 h 6919875"/>
              <a:gd name="connsiteX8" fmla="*/ 1119468 w 10585610"/>
              <a:gd name="connsiteY8" fmla="*/ 203200 h 6919875"/>
              <a:gd name="connsiteX0" fmla="*/ 1772611 w 11238753"/>
              <a:gd name="connsiteY0" fmla="*/ 203200 h 6919875"/>
              <a:gd name="connsiteX1" fmla="*/ 10656430 w 11238753"/>
              <a:gd name="connsiteY1" fmla="*/ 203200 h 6919875"/>
              <a:gd name="connsiteX2" fmla="*/ 10983001 w 11238753"/>
              <a:gd name="connsiteY2" fmla="*/ 301171 h 6919875"/>
              <a:gd name="connsiteX3" fmla="*/ 10656430 w 11238753"/>
              <a:gd name="connsiteY3" fmla="*/ 5800407 h 6919875"/>
              <a:gd name="connsiteX4" fmla="*/ 9536962 w 11238753"/>
              <a:gd name="connsiteY4" fmla="*/ 6919875 h 6919875"/>
              <a:gd name="connsiteX5" fmla="*/ 653143 w 11238753"/>
              <a:gd name="connsiteY5" fmla="*/ 6919875 h 6919875"/>
              <a:gd name="connsiteX6" fmla="*/ 0 w 11238753"/>
              <a:gd name="connsiteY6" fmla="*/ 6854561 h 6919875"/>
              <a:gd name="connsiteX7" fmla="*/ 653143 w 11238753"/>
              <a:gd name="connsiteY7" fmla="*/ 1322668 h 6919875"/>
              <a:gd name="connsiteX8" fmla="*/ 1772611 w 11238753"/>
              <a:gd name="connsiteY8" fmla="*/ 203200 h 6919875"/>
              <a:gd name="connsiteX0" fmla="*/ 1772611 w 11238753"/>
              <a:gd name="connsiteY0" fmla="*/ 203200 h 7427875"/>
              <a:gd name="connsiteX1" fmla="*/ 10656430 w 11238753"/>
              <a:gd name="connsiteY1" fmla="*/ 203200 h 7427875"/>
              <a:gd name="connsiteX2" fmla="*/ 10983001 w 11238753"/>
              <a:gd name="connsiteY2" fmla="*/ 301171 h 7427875"/>
              <a:gd name="connsiteX3" fmla="*/ 10656430 w 11238753"/>
              <a:gd name="connsiteY3" fmla="*/ 5800407 h 7427875"/>
              <a:gd name="connsiteX4" fmla="*/ 9536962 w 11238753"/>
              <a:gd name="connsiteY4" fmla="*/ 6919875 h 7427875"/>
              <a:gd name="connsiteX5" fmla="*/ 653143 w 11238753"/>
              <a:gd name="connsiteY5" fmla="*/ 6919875 h 7427875"/>
              <a:gd name="connsiteX6" fmla="*/ 0 w 11238753"/>
              <a:gd name="connsiteY6" fmla="*/ 6854561 h 7427875"/>
              <a:gd name="connsiteX7" fmla="*/ 653143 w 11238753"/>
              <a:gd name="connsiteY7" fmla="*/ 1322668 h 7427875"/>
              <a:gd name="connsiteX8" fmla="*/ 1772611 w 11238753"/>
              <a:gd name="connsiteY8" fmla="*/ 203200 h 7427875"/>
              <a:gd name="connsiteX0" fmla="*/ 1840454 w 11306596"/>
              <a:gd name="connsiteY0" fmla="*/ 203200 h 7427875"/>
              <a:gd name="connsiteX1" fmla="*/ 10724273 w 11306596"/>
              <a:gd name="connsiteY1" fmla="*/ 203200 h 7427875"/>
              <a:gd name="connsiteX2" fmla="*/ 11050844 w 11306596"/>
              <a:gd name="connsiteY2" fmla="*/ 301171 h 7427875"/>
              <a:gd name="connsiteX3" fmla="*/ 10724273 w 11306596"/>
              <a:gd name="connsiteY3" fmla="*/ 5800407 h 7427875"/>
              <a:gd name="connsiteX4" fmla="*/ 9604805 w 11306596"/>
              <a:gd name="connsiteY4" fmla="*/ 6919875 h 7427875"/>
              <a:gd name="connsiteX5" fmla="*/ 720986 w 11306596"/>
              <a:gd name="connsiteY5" fmla="*/ 6919875 h 7427875"/>
              <a:gd name="connsiteX6" fmla="*/ 67843 w 11306596"/>
              <a:gd name="connsiteY6" fmla="*/ 6854561 h 7427875"/>
              <a:gd name="connsiteX7" fmla="*/ 720986 w 11306596"/>
              <a:gd name="connsiteY7" fmla="*/ 1322668 h 7427875"/>
              <a:gd name="connsiteX8" fmla="*/ 1840454 w 11306596"/>
              <a:gd name="connsiteY8" fmla="*/ 203200 h 742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596" h="7427875">
                <a:moveTo>
                  <a:pt x="1840454" y="203200"/>
                </a:moveTo>
                <a:cubicBezTo>
                  <a:pt x="6369270" y="-254000"/>
                  <a:pt x="7763000" y="203200"/>
                  <a:pt x="10724273" y="203200"/>
                </a:cubicBezTo>
                <a:lnTo>
                  <a:pt x="11050844" y="301171"/>
                </a:lnTo>
                <a:cubicBezTo>
                  <a:pt x="10941987" y="2134250"/>
                  <a:pt x="11878159" y="4457185"/>
                  <a:pt x="10724273" y="5800407"/>
                </a:cubicBezTo>
                <a:cubicBezTo>
                  <a:pt x="10724273" y="6418672"/>
                  <a:pt x="10223070" y="6919875"/>
                  <a:pt x="9604805" y="6919875"/>
                </a:cubicBezTo>
                <a:cubicBezTo>
                  <a:pt x="6643532" y="6919875"/>
                  <a:pt x="4531344" y="8062875"/>
                  <a:pt x="720986" y="6919875"/>
                </a:cubicBezTo>
                <a:lnTo>
                  <a:pt x="67843" y="6854561"/>
                </a:lnTo>
                <a:cubicBezTo>
                  <a:pt x="285557" y="5010597"/>
                  <a:pt x="-541757" y="2905375"/>
                  <a:pt x="720986" y="1322668"/>
                </a:cubicBezTo>
                <a:cubicBezTo>
                  <a:pt x="720986" y="704403"/>
                  <a:pt x="1222189" y="203200"/>
                  <a:pt x="1840454" y="203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538709" y="725894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0" y="6683643"/>
              <a:ext cx="6907969" cy="1121874"/>
              <a:chOff x="0" y="0"/>
              <a:chExt cx="1819383" cy="295473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0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3" name="Freeform 11"/>
          <p:cNvSpPr/>
          <p:nvPr/>
        </p:nvSpPr>
        <p:spPr>
          <a:xfrm>
            <a:off x="10472057" y="4521234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0422B-4EEA-C9F1-1A46-3F2D2A607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5875" y="2221228"/>
            <a:ext cx="6119654" cy="21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4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65175" y="168293"/>
            <a:ext cx="9561061" cy="970613"/>
            <a:chOff x="6798553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98553" y="359128"/>
              <a:ext cx="8871481" cy="1687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8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2400" b="1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/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</m:t>
                    </m:r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b)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m:rPr>
                        <m:nor/>
                      </m:rPr>
                      <a:rPr lang="en-US" sz="2800" b="1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–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		</m:t>
                    </m:r>
                    <m:r>
                      <m:rPr>
                        <m:nor/>
                      </m:rPr>
                      <a:rPr lang="en-US" sz="2800" b="1" i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    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– 1</m:t>
                    </m:r>
                  </m:oMath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blipFill>
                <a:blip r:embed="rId3"/>
                <a:stretch>
                  <a:fillRect l="-109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/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blipFill>
                <a:blip r:embed="rId4"/>
                <a:stretch>
                  <a:fillRect l="-8197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/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blipFill>
                <a:blip r:embed="rId5"/>
                <a:stretch>
                  <a:fillRect l="-10164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/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endParaRPr lang="en-US" sz="8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blipFill>
                <a:blip r:embed="rId6"/>
                <a:stretch>
                  <a:fillRect l="-8197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/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13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blipFill>
                <a:blip r:embed="rId7"/>
                <a:stretch>
                  <a:fillRect l="-8197"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1876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uiExpand="1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514</Words>
  <Application>Microsoft Office PowerPoint</Application>
  <PresentationFormat>Widescreen</PresentationFormat>
  <Paragraphs>112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Bebas Neue</vt:lpstr>
      <vt:lpstr>Calibri</vt:lpstr>
      <vt:lpstr>Cambria</vt:lpstr>
      <vt:lpstr>Cambria Math</vt:lpstr>
      <vt:lpstr>Fredoka One</vt:lpstr>
      <vt:lpstr>Mulish</vt:lpstr>
      <vt:lpstr>Palanquin Dark</vt:lpstr>
      <vt:lpstr>Some Time Later Bold</vt:lpstr>
      <vt:lpstr>SVN-SAF</vt:lpstr>
      <vt:lpstr>Times New Roman</vt:lpstr>
      <vt:lpstr>Titan One</vt:lpstr>
      <vt:lpstr>1_Office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nguyen</cp:lastModifiedBy>
  <cp:revision>19</cp:revision>
  <dcterms:created xsi:type="dcterms:W3CDTF">2024-02-13T04:11:12Z</dcterms:created>
  <dcterms:modified xsi:type="dcterms:W3CDTF">2024-05-08T07:53:42Z</dcterms:modified>
</cp:coreProperties>
</file>