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</p:sldMasterIdLst>
  <p:notesMasterIdLst>
    <p:notesMasterId r:id="rId17"/>
  </p:notesMasterIdLst>
  <p:sldIdLst>
    <p:sldId id="257" r:id="rId4"/>
    <p:sldId id="8333" r:id="rId5"/>
    <p:sldId id="2718" r:id="rId6"/>
    <p:sldId id="2715" r:id="rId7"/>
    <p:sldId id="8369" r:id="rId8"/>
    <p:sldId id="8342" r:id="rId9"/>
    <p:sldId id="8365" r:id="rId10"/>
    <p:sldId id="8372" r:id="rId11"/>
    <p:sldId id="8373" r:id="rId12"/>
    <p:sldId id="8374" r:id="rId13"/>
    <p:sldId id="8375" r:id="rId14"/>
    <p:sldId id="277" r:id="rId15"/>
    <p:sldId id="8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6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5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8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1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43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0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388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4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8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0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0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539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8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96C8DB-37B2-5D7C-FA7D-90FD0E12CE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FFB0898-CC51-0385-390D-44148EC297E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7020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3208B7-B31F-6C24-7A48-1F8D4CDD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A1D37F-8170-F68C-C347-AB7AE97FB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32F5EA1F-E3AA-719F-075E-97F15646A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66D47ED-7B9A-2D58-7D1D-A116B8112E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E29C8F43-5284-216B-862E-D2E980CBC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456</Words>
  <Application>Microsoft Office PowerPoint</Application>
  <PresentationFormat>Widescreen</PresentationFormat>
  <Paragraphs>95</Paragraphs>
  <Slides>13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</vt:lpstr>
      <vt:lpstr>Cambria Math</vt:lpstr>
      <vt:lpstr>Caveat Brush</vt:lpstr>
      <vt:lpstr>字魂35号-经典雅黑</vt:lpstr>
      <vt:lpstr>回顾</vt:lpstr>
      <vt:lpstr>Office 主题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nguyen</cp:lastModifiedBy>
  <cp:revision>17</cp:revision>
  <dcterms:created xsi:type="dcterms:W3CDTF">2024-02-13T08:34:34Z</dcterms:created>
  <dcterms:modified xsi:type="dcterms:W3CDTF">2024-05-08T07:54:17Z</dcterms:modified>
</cp:coreProperties>
</file>