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1"/>
  </p:notesMasterIdLst>
  <p:sldIdLst>
    <p:sldId id="360" r:id="rId3"/>
    <p:sldId id="258" r:id="rId4"/>
    <p:sldId id="361" r:id="rId5"/>
    <p:sldId id="341" r:id="rId6"/>
    <p:sldId id="362" r:id="rId7"/>
    <p:sldId id="363" r:id="rId8"/>
    <p:sldId id="282" r:id="rId9"/>
    <p:sldId id="345" r:id="rId10"/>
    <p:sldId id="356" r:id="rId11"/>
    <p:sldId id="344" r:id="rId12"/>
    <p:sldId id="364" r:id="rId13"/>
    <p:sldId id="343" r:id="rId14"/>
    <p:sldId id="346" r:id="rId15"/>
    <p:sldId id="365" r:id="rId16"/>
    <p:sldId id="367" r:id="rId17"/>
    <p:sldId id="296" r:id="rId18"/>
    <p:sldId id="36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1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1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2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2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EB69A8-54B9-2F02-2A0D-72C1140EAC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0559D8-E29C-EF95-3837-B3084F6368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31395-1DFD-67B7-431D-32ACA082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25DB3-069F-552E-9758-1E121B6E5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98107-45F1-A479-A79C-09EDDC25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251092FA-BEEF-6DEB-C022-75C59EC6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796"/>
              </p:ext>
            </p:extLst>
          </p:nvPr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>
                  <a:extLst>
                    <a:ext uri="{9D8B030D-6E8A-4147-A177-3AD203B41FA5}">
                      <a16:colId xmlns:a16="http://schemas.microsoft.com/office/drawing/2014/main" val="3039056493"/>
                    </a:ext>
                  </a:extLst>
                </a:gridCol>
                <a:gridCol w="4897710">
                  <a:extLst>
                    <a:ext uri="{9D8B030D-6E8A-4147-A177-3AD203B41FA5}">
                      <a16:colId xmlns:a16="http://schemas.microsoft.com/office/drawing/2014/main" val="933977285"/>
                    </a:ext>
                  </a:extLst>
                </a:gridCol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211809"/>
                  </a:ext>
                </a:extLst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5488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427F890-E8EB-2163-F44F-A8EA3A084770}"/>
              </a:ext>
            </a:extLst>
          </p:cNvPr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90743-BD40-6846-7005-9991B3BAB8C2}"/>
              </a:ext>
            </a:extLst>
          </p:cNvPr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5CEA4-07D9-2D16-157C-6FB380D24EB7}"/>
              </a:ext>
            </a:extLst>
          </p:cNvPr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87927235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944A9C-D979-3960-0C26-786B1DE4EE52}"/>
              </a:ext>
            </a:extLst>
          </p:cNvPr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1557A1-0A6B-207A-C81E-3BBDE5879F34}"/>
              </a:ext>
            </a:extLst>
          </p:cNvPr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E9C2D1-D2B4-9DAE-0651-69BF405D4632}"/>
              </a:ext>
            </a:extLst>
          </p:cNvPr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679AD-4792-8E22-5F0D-E0301BEC394C}"/>
              </a:ext>
            </a:extLst>
          </p:cNvPr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1797F-3B25-7BA8-8D78-22AAB43F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AD98C-4423-32C1-3ABD-9AAA71E28B69}"/>
              </a:ext>
            </a:extLst>
          </p:cNvPr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7783C-C6CE-53DB-B87B-17F81749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006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7528B-598B-AE4C-EA4F-9E5D9C3A2B38}"/>
              </a:ext>
            </a:extLst>
          </p:cNvPr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B9F69-8B07-4B33-EC4B-71A1F170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8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820792-658C-5A39-2A23-04DA0C67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6755-A84F-EC61-1BAF-0D6F38E1B23F}"/>
              </a:ext>
            </a:extLst>
          </p:cNvPr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9BF58-D1C5-D1D4-34D9-B14BAA2C68EA}"/>
              </a:ext>
            </a:extLst>
          </p:cNvPr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15DC1-C1AD-0654-7A89-D4937944AFFA}"/>
              </a:ext>
            </a:extLst>
          </p:cNvPr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8121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A0C70-04BA-E269-8C9D-FA8C34AE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131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3754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620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B1C00-78D7-FD26-103D-CF1C9D8A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9F7C40-8794-542C-7803-710963085648}"/>
              </a:ext>
            </a:extLst>
          </p:cNvPr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D8F07D-773B-F514-FC0A-CF987A1CC048}"/>
              </a:ext>
            </a:extLst>
          </p:cNvPr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588</Words>
  <Application>Microsoft Office PowerPoint</Application>
  <PresentationFormat>Widescreen</PresentationFormat>
  <Paragraphs>38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Bubblegum Sans</vt:lpstr>
      <vt:lpstr>Calibri</vt:lpstr>
      <vt:lpstr>Cambria</vt:lpstr>
      <vt:lpstr>iCiel Cadena</vt:lpstr>
      <vt:lpstr>UTM Avo</vt:lpstr>
      <vt:lpstr>Wingdings-Regular</vt:lpstr>
      <vt:lpstr>字魂59号-创粗黑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2024-01-11T10:37:24Z</dcterms:created>
  <dcterms:modified xsi:type="dcterms:W3CDTF">2024-05-05T13:20:21Z</dcterms:modified>
</cp:coreProperties>
</file>