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24"/>
  </p:notesMasterIdLst>
  <p:sldIdLst>
    <p:sldId id="260" r:id="rId3"/>
    <p:sldId id="316" r:id="rId4"/>
    <p:sldId id="314" r:id="rId5"/>
    <p:sldId id="317" r:id="rId6"/>
    <p:sldId id="318" r:id="rId7"/>
    <p:sldId id="319" r:id="rId8"/>
    <p:sldId id="320" r:id="rId9"/>
    <p:sldId id="321" r:id="rId10"/>
    <p:sldId id="322" r:id="rId11"/>
    <p:sldId id="257" r:id="rId12"/>
    <p:sldId id="312" r:id="rId13"/>
    <p:sldId id="323" r:id="rId14"/>
    <p:sldId id="327" r:id="rId15"/>
    <p:sldId id="330" r:id="rId16"/>
    <p:sldId id="331" r:id="rId17"/>
    <p:sldId id="332" r:id="rId18"/>
    <p:sldId id="326" r:id="rId19"/>
    <p:sldId id="333" r:id="rId20"/>
    <p:sldId id="313" r:id="rId21"/>
    <p:sldId id="328" r:id="rId22"/>
    <p:sldId id="32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7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30D68-6CD1-48A7-ADA0-197511509E58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7E7A6-BF73-45DB-82F8-97E7CF415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30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5" name="Google Shape;1445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5" name="Google Shape;1445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9990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9" name="Google Shape;1479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47791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105189d2428_0_19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105189d2428_0_19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46987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105189d2428_0_19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105189d2428_0_19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5261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9" name="Google Shape;1479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96739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9" name="Google Shape;1479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00995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9" name="Google Shape;1479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63943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9" name="Google Shape;1479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22658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5" name="Google Shape;1445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94350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9" name="Google Shape;1479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8104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3" name="Google Shape;14273;gb8b30863f4_0_1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74" name="Google Shape;14274;gb8b30863f4_0_1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g1121b005d8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0" name="Google Shape;1330;g1121b005d8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5364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180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8" name="Google Shape;16008;gb9126897ec_0_16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09" name="Google Shape;16009;gb9126897ec_0_160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nâu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9666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8" name="Google Shape;16008;gb9126897ec_0_16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09" name="Google Shape;16009;gb9126897ec_0_160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nâu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9250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8" name="Google Shape;16008;gb9126897ec_0_16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09" name="Google Shape;16009;gb9126897ec_0_160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nâu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39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8" name="Google Shape;16008;gb9126897ec_0_16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09" name="Google Shape;16009;gb9126897ec_0_160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nâu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0627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0" name="Google Shape;15680;gb9126897ec_0_140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81" name="Google Shape;15681;gb9126897ec_0_140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g1121b005d8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0" name="Google Shape;1330;g1121b005d8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90528" y="-107233"/>
            <a:ext cx="12700800" cy="7072400"/>
            <a:chOff x="-142896" y="-80425"/>
            <a:chExt cx="9525600" cy="5304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6" name="Google Shape;26;p2"/>
          <p:cNvSpPr/>
          <p:nvPr/>
        </p:nvSpPr>
        <p:spPr>
          <a:xfrm>
            <a:off x="1133168" y="1426797"/>
            <a:ext cx="9868921" cy="43059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1"/>
              </a:solidFill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1808823" y="906261"/>
            <a:ext cx="5129267" cy="798644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1"/>
              </a:solidFill>
            </a:endParaRPr>
          </a:p>
        </p:txBody>
      </p:sp>
      <p:sp>
        <p:nvSpPr>
          <p:cNvPr id="28" name="Google Shape;28;p2"/>
          <p:cNvSpPr txBox="1">
            <a:spLocks noGrp="1"/>
          </p:cNvSpPr>
          <p:nvPr>
            <p:ph type="ctrTitle"/>
          </p:nvPr>
        </p:nvSpPr>
        <p:spPr>
          <a:xfrm>
            <a:off x="2197000" y="1588967"/>
            <a:ext cx="7798000" cy="23964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933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  <p:sp>
        <p:nvSpPr>
          <p:cNvPr id="29" name="Google Shape;29;p2"/>
          <p:cNvSpPr txBox="1">
            <a:spLocks noGrp="1"/>
          </p:cNvSpPr>
          <p:nvPr>
            <p:ph type="subTitle" idx="1"/>
          </p:nvPr>
        </p:nvSpPr>
        <p:spPr>
          <a:xfrm>
            <a:off x="2935959" y="5085667"/>
            <a:ext cx="6320800" cy="5968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36" name="Google Shape;36;p2"/>
          <p:cNvGrpSpPr/>
          <p:nvPr/>
        </p:nvGrpSpPr>
        <p:grpSpPr>
          <a:xfrm>
            <a:off x="837279" y="5995251"/>
            <a:ext cx="468771" cy="417869"/>
            <a:chOff x="725750" y="910150"/>
            <a:chExt cx="253025" cy="225550"/>
          </a:xfrm>
        </p:grpSpPr>
        <p:sp>
          <p:nvSpPr>
            <p:cNvPr id="37" name="Google Shape;37;p2"/>
            <p:cNvSpPr/>
            <p:nvPr/>
          </p:nvSpPr>
          <p:spPr>
            <a:xfrm>
              <a:off x="725750" y="910150"/>
              <a:ext cx="253025" cy="225550"/>
            </a:xfrm>
            <a:custGeom>
              <a:avLst/>
              <a:gdLst/>
              <a:ahLst/>
              <a:cxnLst/>
              <a:rect l="l" t="t" r="r" b="b"/>
              <a:pathLst>
                <a:path w="10121" h="9022" extrusionOk="0">
                  <a:moveTo>
                    <a:pt x="2638" y="761"/>
                  </a:moveTo>
                  <a:cubicBezTo>
                    <a:pt x="3244" y="761"/>
                    <a:pt x="3761" y="1061"/>
                    <a:pt x="4156" y="1574"/>
                  </a:cubicBezTo>
                  <a:cubicBezTo>
                    <a:pt x="4334" y="1788"/>
                    <a:pt x="4430" y="2062"/>
                    <a:pt x="4573" y="2312"/>
                  </a:cubicBezTo>
                  <a:cubicBezTo>
                    <a:pt x="4620" y="2419"/>
                    <a:pt x="4644" y="2550"/>
                    <a:pt x="4704" y="2669"/>
                  </a:cubicBezTo>
                  <a:cubicBezTo>
                    <a:pt x="4797" y="2850"/>
                    <a:pt x="4913" y="2943"/>
                    <a:pt x="5048" y="2943"/>
                  </a:cubicBezTo>
                  <a:cubicBezTo>
                    <a:pt x="5136" y="2943"/>
                    <a:pt x="5232" y="2904"/>
                    <a:pt x="5335" y="2824"/>
                  </a:cubicBezTo>
                  <a:cubicBezTo>
                    <a:pt x="5525" y="2657"/>
                    <a:pt x="5704" y="2467"/>
                    <a:pt x="5906" y="2312"/>
                  </a:cubicBezTo>
                  <a:cubicBezTo>
                    <a:pt x="6382" y="1968"/>
                    <a:pt x="6880" y="1770"/>
                    <a:pt x="7417" y="1770"/>
                  </a:cubicBezTo>
                  <a:cubicBezTo>
                    <a:pt x="7659" y="1770"/>
                    <a:pt x="7909" y="1810"/>
                    <a:pt x="8168" y="1895"/>
                  </a:cubicBezTo>
                  <a:cubicBezTo>
                    <a:pt x="8835" y="2122"/>
                    <a:pt x="9121" y="2538"/>
                    <a:pt x="9097" y="3241"/>
                  </a:cubicBezTo>
                  <a:cubicBezTo>
                    <a:pt x="9073" y="3753"/>
                    <a:pt x="8883" y="4205"/>
                    <a:pt x="8537" y="4574"/>
                  </a:cubicBezTo>
                  <a:cubicBezTo>
                    <a:pt x="8025" y="5146"/>
                    <a:pt x="7502" y="5741"/>
                    <a:pt x="6918" y="6241"/>
                  </a:cubicBezTo>
                  <a:cubicBezTo>
                    <a:pt x="6192" y="6848"/>
                    <a:pt x="5406" y="7384"/>
                    <a:pt x="4632" y="7956"/>
                  </a:cubicBezTo>
                  <a:cubicBezTo>
                    <a:pt x="4418" y="8087"/>
                    <a:pt x="4180" y="8182"/>
                    <a:pt x="3918" y="8313"/>
                  </a:cubicBezTo>
                  <a:cubicBezTo>
                    <a:pt x="2906" y="7241"/>
                    <a:pt x="1882" y="6253"/>
                    <a:pt x="1286" y="4943"/>
                  </a:cubicBezTo>
                  <a:cubicBezTo>
                    <a:pt x="882" y="4086"/>
                    <a:pt x="632" y="3193"/>
                    <a:pt x="894" y="2241"/>
                  </a:cubicBezTo>
                  <a:cubicBezTo>
                    <a:pt x="1096" y="1526"/>
                    <a:pt x="1477" y="943"/>
                    <a:pt x="2251" y="800"/>
                  </a:cubicBezTo>
                  <a:cubicBezTo>
                    <a:pt x="2384" y="774"/>
                    <a:pt x="2513" y="761"/>
                    <a:pt x="2638" y="761"/>
                  </a:cubicBezTo>
                  <a:close/>
                  <a:moveTo>
                    <a:pt x="2568" y="0"/>
                  </a:moveTo>
                  <a:cubicBezTo>
                    <a:pt x="1726" y="0"/>
                    <a:pt x="954" y="457"/>
                    <a:pt x="489" y="1276"/>
                  </a:cubicBezTo>
                  <a:cubicBezTo>
                    <a:pt x="394" y="1479"/>
                    <a:pt x="298" y="1693"/>
                    <a:pt x="227" y="1907"/>
                  </a:cubicBezTo>
                  <a:cubicBezTo>
                    <a:pt x="13" y="2562"/>
                    <a:pt x="1" y="3241"/>
                    <a:pt x="167" y="3908"/>
                  </a:cubicBezTo>
                  <a:cubicBezTo>
                    <a:pt x="644" y="5932"/>
                    <a:pt x="1918" y="7432"/>
                    <a:pt x="3453" y="8753"/>
                  </a:cubicBezTo>
                  <a:cubicBezTo>
                    <a:pt x="3648" y="8936"/>
                    <a:pt x="3844" y="9022"/>
                    <a:pt x="4046" y="9022"/>
                  </a:cubicBezTo>
                  <a:cubicBezTo>
                    <a:pt x="4215" y="9022"/>
                    <a:pt x="4389" y="8962"/>
                    <a:pt x="4573" y="8849"/>
                  </a:cubicBezTo>
                  <a:cubicBezTo>
                    <a:pt x="6144" y="7896"/>
                    <a:pt x="7597" y="6765"/>
                    <a:pt x="8811" y="5384"/>
                  </a:cubicBezTo>
                  <a:cubicBezTo>
                    <a:pt x="9168" y="4979"/>
                    <a:pt x="9466" y="4515"/>
                    <a:pt x="9645" y="3991"/>
                  </a:cubicBezTo>
                  <a:cubicBezTo>
                    <a:pt x="10121" y="2586"/>
                    <a:pt x="9466" y="1419"/>
                    <a:pt x="8025" y="1133"/>
                  </a:cubicBezTo>
                  <a:cubicBezTo>
                    <a:pt x="7823" y="1092"/>
                    <a:pt x="7623" y="1072"/>
                    <a:pt x="7426" y="1072"/>
                  </a:cubicBezTo>
                  <a:cubicBezTo>
                    <a:pt x="6881" y="1072"/>
                    <a:pt x="6357" y="1226"/>
                    <a:pt x="5858" y="1514"/>
                  </a:cubicBezTo>
                  <a:cubicBezTo>
                    <a:pt x="5656" y="1610"/>
                    <a:pt x="5466" y="1729"/>
                    <a:pt x="5239" y="1872"/>
                  </a:cubicBezTo>
                  <a:cubicBezTo>
                    <a:pt x="5096" y="1645"/>
                    <a:pt x="4977" y="1455"/>
                    <a:pt x="4858" y="1253"/>
                  </a:cubicBezTo>
                  <a:cubicBezTo>
                    <a:pt x="4513" y="776"/>
                    <a:pt x="4084" y="419"/>
                    <a:pt x="3549" y="205"/>
                  </a:cubicBezTo>
                  <a:cubicBezTo>
                    <a:pt x="3220" y="67"/>
                    <a:pt x="2889" y="0"/>
                    <a:pt x="2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41525" y="929150"/>
              <a:ext cx="212250" cy="188825"/>
            </a:xfrm>
            <a:custGeom>
              <a:avLst/>
              <a:gdLst/>
              <a:ahLst/>
              <a:cxnLst/>
              <a:rect l="l" t="t" r="r" b="b"/>
              <a:pathLst>
                <a:path w="8490" h="7553" extrusionOk="0">
                  <a:moveTo>
                    <a:pt x="2007" y="1"/>
                  </a:moveTo>
                  <a:cubicBezTo>
                    <a:pt x="1882" y="1"/>
                    <a:pt x="1753" y="14"/>
                    <a:pt x="1620" y="40"/>
                  </a:cubicBezTo>
                  <a:cubicBezTo>
                    <a:pt x="846" y="183"/>
                    <a:pt x="465" y="766"/>
                    <a:pt x="263" y="1481"/>
                  </a:cubicBezTo>
                  <a:cubicBezTo>
                    <a:pt x="1" y="2433"/>
                    <a:pt x="251" y="3326"/>
                    <a:pt x="655" y="4183"/>
                  </a:cubicBezTo>
                  <a:cubicBezTo>
                    <a:pt x="1251" y="5493"/>
                    <a:pt x="2275" y="6481"/>
                    <a:pt x="3287" y="7553"/>
                  </a:cubicBezTo>
                  <a:cubicBezTo>
                    <a:pt x="3549" y="7422"/>
                    <a:pt x="3787" y="7327"/>
                    <a:pt x="4001" y="7196"/>
                  </a:cubicBezTo>
                  <a:cubicBezTo>
                    <a:pt x="4775" y="6624"/>
                    <a:pt x="5561" y="6088"/>
                    <a:pt x="6287" y="5481"/>
                  </a:cubicBezTo>
                  <a:cubicBezTo>
                    <a:pt x="6871" y="4981"/>
                    <a:pt x="7394" y="4386"/>
                    <a:pt x="7906" y="3814"/>
                  </a:cubicBezTo>
                  <a:cubicBezTo>
                    <a:pt x="8252" y="3445"/>
                    <a:pt x="8442" y="2993"/>
                    <a:pt x="8466" y="2481"/>
                  </a:cubicBezTo>
                  <a:cubicBezTo>
                    <a:pt x="8490" y="1778"/>
                    <a:pt x="8204" y="1362"/>
                    <a:pt x="7537" y="1135"/>
                  </a:cubicBezTo>
                  <a:cubicBezTo>
                    <a:pt x="7278" y="1050"/>
                    <a:pt x="7028" y="1010"/>
                    <a:pt x="6786" y="1010"/>
                  </a:cubicBezTo>
                  <a:cubicBezTo>
                    <a:pt x="6249" y="1010"/>
                    <a:pt x="5751" y="1208"/>
                    <a:pt x="5275" y="1552"/>
                  </a:cubicBezTo>
                  <a:cubicBezTo>
                    <a:pt x="5073" y="1707"/>
                    <a:pt x="4894" y="1897"/>
                    <a:pt x="4704" y="2064"/>
                  </a:cubicBezTo>
                  <a:cubicBezTo>
                    <a:pt x="4601" y="2144"/>
                    <a:pt x="4505" y="2183"/>
                    <a:pt x="4417" y="2183"/>
                  </a:cubicBezTo>
                  <a:cubicBezTo>
                    <a:pt x="4282" y="2183"/>
                    <a:pt x="4166" y="2090"/>
                    <a:pt x="4073" y="1909"/>
                  </a:cubicBezTo>
                  <a:cubicBezTo>
                    <a:pt x="4013" y="1790"/>
                    <a:pt x="3989" y="1659"/>
                    <a:pt x="3942" y="1552"/>
                  </a:cubicBezTo>
                  <a:cubicBezTo>
                    <a:pt x="3799" y="1302"/>
                    <a:pt x="3703" y="1028"/>
                    <a:pt x="3525" y="814"/>
                  </a:cubicBezTo>
                  <a:cubicBezTo>
                    <a:pt x="3130" y="301"/>
                    <a:pt x="2613" y="1"/>
                    <a:pt x="20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" name="Google Shape;45;p2"/>
          <p:cNvGrpSpPr/>
          <p:nvPr/>
        </p:nvGrpSpPr>
        <p:grpSpPr>
          <a:xfrm>
            <a:off x="9995001" y="238834"/>
            <a:ext cx="158367" cy="165433"/>
            <a:chOff x="1409475" y="641250"/>
            <a:chExt cx="118775" cy="124075"/>
          </a:xfrm>
        </p:grpSpPr>
        <p:sp>
          <p:nvSpPr>
            <p:cNvPr id="46" name="Google Shape;46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" name="Google Shape;48;p2"/>
          <p:cNvGrpSpPr/>
          <p:nvPr/>
        </p:nvGrpSpPr>
        <p:grpSpPr>
          <a:xfrm>
            <a:off x="768801" y="2897001"/>
            <a:ext cx="364367" cy="392433"/>
            <a:chOff x="713250" y="2576650"/>
            <a:chExt cx="273275" cy="294325"/>
          </a:xfrm>
        </p:grpSpPr>
        <p:sp>
          <p:nvSpPr>
            <p:cNvPr id="49" name="Google Shape;49;p2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" name="Google Shape;51;p2"/>
          <p:cNvGrpSpPr/>
          <p:nvPr/>
        </p:nvGrpSpPr>
        <p:grpSpPr>
          <a:xfrm>
            <a:off x="6817034" y="6359901"/>
            <a:ext cx="158367" cy="165433"/>
            <a:chOff x="1409475" y="641250"/>
            <a:chExt cx="118775" cy="124075"/>
          </a:xfrm>
        </p:grpSpPr>
        <p:sp>
          <p:nvSpPr>
            <p:cNvPr id="52" name="Google Shape;52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" name="Google Shape;54;p2"/>
          <p:cNvGrpSpPr/>
          <p:nvPr/>
        </p:nvGrpSpPr>
        <p:grpSpPr>
          <a:xfrm>
            <a:off x="358667" y="763501"/>
            <a:ext cx="158367" cy="165433"/>
            <a:chOff x="1409475" y="641250"/>
            <a:chExt cx="118775" cy="124075"/>
          </a:xfrm>
        </p:grpSpPr>
        <p:sp>
          <p:nvSpPr>
            <p:cNvPr id="55" name="Google Shape;55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" name="Google Shape;57;p2"/>
          <p:cNvGrpSpPr/>
          <p:nvPr/>
        </p:nvGrpSpPr>
        <p:grpSpPr>
          <a:xfrm>
            <a:off x="11739034" y="3346285"/>
            <a:ext cx="158367" cy="165433"/>
            <a:chOff x="1409475" y="641250"/>
            <a:chExt cx="118775" cy="124075"/>
          </a:xfrm>
        </p:grpSpPr>
        <p:sp>
          <p:nvSpPr>
            <p:cNvPr id="58" name="Google Shape;58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" name="Google Shape;60;p2"/>
          <p:cNvGrpSpPr/>
          <p:nvPr/>
        </p:nvGrpSpPr>
        <p:grpSpPr>
          <a:xfrm>
            <a:off x="3978767" y="300152"/>
            <a:ext cx="158367" cy="165433"/>
            <a:chOff x="1409475" y="641250"/>
            <a:chExt cx="118775" cy="124075"/>
          </a:xfrm>
        </p:grpSpPr>
        <p:sp>
          <p:nvSpPr>
            <p:cNvPr id="61" name="Google Shape;61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3" name="Google Shape;63;p2"/>
          <p:cNvGrpSpPr/>
          <p:nvPr/>
        </p:nvGrpSpPr>
        <p:grpSpPr>
          <a:xfrm>
            <a:off x="2038634" y="6065368"/>
            <a:ext cx="158367" cy="165433"/>
            <a:chOff x="1409475" y="641250"/>
            <a:chExt cx="118775" cy="124075"/>
          </a:xfrm>
        </p:grpSpPr>
        <p:sp>
          <p:nvSpPr>
            <p:cNvPr id="64" name="Google Shape;64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02606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3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5" name="Google Shape;3925;p9"/>
          <p:cNvGrpSpPr/>
          <p:nvPr/>
        </p:nvGrpSpPr>
        <p:grpSpPr>
          <a:xfrm>
            <a:off x="4236110" y="289608"/>
            <a:ext cx="1399511" cy="698587"/>
            <a:chOff x="138482" y="584556"/>
            <a:chExt cx="1049633" cy="523940"/>
          </a:xfrm>
        </p:grpSpPr>
        <p:sp>
          <p:nvSpPr>
            <p:cNvPr id="3926" name="Google Shape;3926;p9"/>
            <p:cNvSpPr/>
            <p:nvPr/>
          </p:nvSpPr>
          <p:spPr>
            <a:xfrm>
              <a:off x="487659" y="584556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7" name="Google Shape;3927;p9"/>
            <p:cNvSpPr/>
            <p:nvPr/>
          </p:nvSpPr>
          <p:spPr>
            <a:xfrm>
              <a:off x="662309" y="584556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6" y="1412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8" name="Google Shape;3928;p9"/>
            <p:cNvSpPr/>
            <p:nvPr/>
          </p:nvSpPr>
          <p:spPr>
            <a:xfrm>
              <a:off x="31300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9" name="Google Shape;3929;p9"/>
            <p:cNvSpPr/>
            <p:nvPr/>
          </p:nvSpPr>
          <p:spPr>
            <a:xfrm>
              <a:off x="48765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0" name="Google Shape;3930;p9"/>
            <p:cNvSpPr/>
            <p:nvPr/>
          </p:nvSpPr>
          <p:spPr>
            <a:xfrm>
              <a:off x="662309" y="759203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1" name="Google Shape;3931;p9"/>
            <p:cNvSpPr/>
            <p:nvPr/>
          </p:nvSpPr>
          <p:spPr>
            <a:xfrm>
              <a:off x="838815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2" name="Google Shape;3932;p9"/>
            <p:cNvSpPr/>
            <p:nvPr/>
          </p:nvSpPr>
          <p:spPr>
            <a:xfrm>
              <a:off x="138482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3" name="Google Shape;3933;p9"/>
            <p:cNvSpPr/>
            <p:nvPr/>
          </p:nvSpPr>
          <p:spPr>
            <a:xfrm>
              <a:off x="31300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4" name="Google Shape;3934;p9"/>
            <p:cNvSpPr/>
            <p:nvPr/>
          </p:nvSpPr>
          <p:spPr>
            <a:xfrm>
              <a:off x="48765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5" name="Google Shape;3935;p9"/>
            <p:cNvSpPr/>
            <p:nvPr/>
          </p:nvSpPr>
          <p:spPr>
            <a:xfrm>
              <a:off x="662309" y="933849"/>
              <a:ext cx="176630" cy="174647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6" name="Google Shape;3936;p9"/>
            <p:cNvSpPr/>
            <p:nvPr/>
          </p:nvSpPr>
          <p:spPr>
            <a:xfrm>
              <a:off x="838815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7" name="Google Shape;3937;p9"/>
            <p:cNvSpPr/>
            <p:nvPr/>
          </p:nvSpPr>
          <p:spPr>
            <a:xfrm>
              <a:off x="1013466" y="759203"/>
              <a:ext cx="174650" cy="17477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8" name="Google Shape;3938;p9"/>
            <p:cNvSpPr/>
            <p:nvPr/>
          </p:nvSpPr>
          <p:spPr>
            <a:xfrm>
              <a:off x="1013466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9" name="Google Shape;3939;p9"/>
            <p:cNvSpPr/>
            <p:nvPr/>
          </p:nvSpPr>
          <p:spPr>
            <a:xfrm>
              <a:off x="662309" y="671941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0" name="Google Shape;3940;p9"/>
            <p:cNvSpPr/>
            <p:nvPr/>
          </p:nvSpPr>
          <p:spPr>
            <a:xfrm>
              <a:off x="968782" y="714644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41" name="Google Shape;3941;p9"/>
          <p:cNvGrpSpPr/>
          <p:nvPr/>
        </p:nvGrpSpPr>
        <p:grpSpPr>
          <a:xfrm>
            <a:off x="-201889" y="6015299"/>
            <a:ext cx="12595777" cy="1515996"/>
            <a:chOff x="7" y="4511474"/>
            <a:chExt cx="9446833" cy="1136997"/>
          </a:xfrm>
        </p:grpSpPr>
        <p:grpSp>
          <p:nvGrpSpPr>
            <p:cNvPr id="3942" name="Google Shape;3942;p9"/>
            <p:cNvGrpSpPr/>
            <p:nvPr/>
          </p:nvGrpSpPr>
          <p:grpSpPr>
            <a:xfrm>
              <a:off x="7" y="4511474"/>
              <a:ext cx="1049633" cy="1136997"/>
              <a:chOff x="2130300" y="2121375"/>
              <a:chExt cx="212000" cy="229650"/>
            </a:xfrm>
          </p:grpSpPr>
          <p:sp>
            <p:nvSpPr>
              <p:cNvPr id="3943" name="Google Shape;3943;p9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4" name="Google Shape;3944;p9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5" name="Google Shape;3945;p9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6" name="Google Shape;3946;p9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7" name="Google Shape;3947;p9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8" name="Google Shape;3948;p9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9" name="Google Shape;3949;p9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0" name="Google Shape;3950;p9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1" name="Google Shape;3951;p9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2" name="Google Shape;3952;p9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3" name="Google Shape;3953;p9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4" name="Google Shape;3954;p9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5" name="Google Shape;3955;p9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6" name="Google Shape;3956;p9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7" name="Google Shape;3957;p9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8" name="Google Shape;3958;p9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9" name="Google Shape;3959;p9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0" name="Google Shape;3960;p9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1" name="Google Shape;3961;p9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2" name="Google Shape;3962;p9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3" name="Google Shape;3963;p9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4" name="Google Shape;3964;p9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5" name="Google Shape;3965;p9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6" name="Google Shape;3966;p9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7" name="Google Shape;3967;p9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8" name="Google Shape;3968;p9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9" name="Google Shape;3969;p9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0" name="Google Shape;3970;p9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1" name="Google Shape;3971;p9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2" name="Google Shape;3972;p9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3" name="Google Shape;3973;p9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4" name="Google Shape;3974;p9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5" name="Google Shape;3975;p9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6" name="Google Shape;3976;p9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7" name="Google Shape;3977;p9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8" name="Google Shape;3978;p9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9" name="Google Shape;3979;p9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0" name="Google Shape;3980;p9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1" name="Google Shape;3981;p9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2" name="Google Shape;3982;p9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3" name="Google Shape;3983;p9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4" name="Google Shape;3984;p9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5" name="Google Shape;3985;p9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86" name="Google Shape;3986;p9"/>
            <p:cNvGrpSpPr/>
            <p:nvPr/>
          </p:nvGrpSpPr>
          <p:grpSpPr>
            <a:xfrm>
              <a:off x="1049657" y="4511474"/>
              <a:ext cx="1049633" cy="1136997"/>
              <a:chOff x="2130300" y="2121375"/>
              <a:chExt cx="212000" cy="229650"/>
            </a:xfrm>
          </p:grpSpPr>
          <p:sp>
            <p:nvSpPr>
              <p:cNvPr id="3987" name="Google Shape;3987;p9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8" name="Google Shape;3988;p9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9" name="Google Shape;3989;p9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0" name="Google Shape;3990;p9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1" name="Google Shape;3991;p9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2" name="Google Shape;3992;p9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3" name="Google Shape;3993;p9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4" name="Google Shape;3994;p9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5" name="Google Shape;3995;p9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6" name="Google Shape;3996;p9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7" name="Google Shape;3997;p9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8" name="Google Shape;3998;p9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9" name="Google Shape;3999;p9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0" name="Google Shape;4000;p9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1" name="Google Shape;4001;p9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2" name="Google Shape;4002;p9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3" name="Google Shape;4003;p9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4" name="Google Shape;4004;p9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5" name="Google Shape;4005;p9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6" name="Google Shape;4006;p9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7" name="Google Shape;4007;p9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8" name="Google Shape;4008;p9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9" name="Google Shape;4009;p9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0" name="Google Shape;4010;p9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1" name="Google Shape;4011;p9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2" name="Google Shape;4012;p9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3" name="Google Shape;4013;p9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4" name="Google Shape;4014;p9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5" name="Google Shape;4015;p9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6" name="Google Shape;4016;p9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7" name="Google Shape;4017;p9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8" name="Google Shape;4018;p9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9" name="Google Shape;4019;p9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0" name="Google Shape;4020;p9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1" name="Google Shape;4021;p9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2" name="Google Shape;4022;p9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3" name="Google Shape;4023;p9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4" name="Google Shape;4024;p9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5" name="Google Shape;4025;p9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6" name="Google Shape;4026;p9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7" name="Google Shape;4027;p9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8" name="Google Shape;4028;p9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9" name="Google Shape;4029;p9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30" name="Google Shape;4030;p9"/>
            <p:cNvGrpSpPr/>
            <p:nvPr/>
          </p:nvGrpSpPr>
          <p:grpSpPr>
            <a:xfrm>
              <a:off x="2099307" y="4511474"/>
              <a:ext cx="1049633" cy="1136997"/>
              <a:chOff x="2130300" y="2121375"/>
              <a:chExt cx="212000" cy="229650"/>
            </a:xfrm>
          </p:grpSpPr>
          <p:sp>
            <p:nvSpPr>
              <p:cNvPr id="4031" name="Google Shape;4031;p9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2" name="Google Shape;4032;p9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3" name="Google Shape;4033;p9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4" name="Google Shape;4034;p9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5" name="Google Shape;4035;p9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6" name="Google Shape;4036;p9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7" name="Google Shape;4037;p9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8" name="Google Shape;4038;p9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9" name="Google Shape;4039;p9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0" name="Google Shape;4040;p9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1" name="Google Shape;4041;p9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2" name="Google Shape;4042;p9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3" name="Google Shape;4043;p9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4" name="Google Shape;4044;p9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5" name="Google Shape;4045;p9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6" name="Google Shape;4046;p9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7" name="Google Shape;4047;p9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8" name="Google Shape;4048;p9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9" name="Google Shape;4049;p9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0" name="Google Shape;4050;p9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1" name="Google Shape;4051;p9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2" name="Google Shape;4052;p9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3" name="Google Shape;4053;p9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4" name="Google Shape;4054;p9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5" name="Google Shape;4055;p9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6" name="Google Shape;4056;p9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7" name="Google Shape;4057;p9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8" name="Google Shape;4058;p9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9" name="Google Shape;4059;p9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0" name="Google Shape;4060;p9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1" name="Google Shape;4061;p9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2" name="Google Shape;4062;p9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3" name="Google Shape;4063;p9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4" name="Google Shape;4064;p9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5" name="Google Shape;4065;p9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6" name="Google Shape;4066;p9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7" name="Google Shape;4067;p9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8" name="Google Shape;4068;p9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9" name="Google Shape;4069;p9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0" name="Google Shape;4070;p9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1" name="Google Shape;4071;p9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2" name="Google Shape;4072;p9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3" name="Google Shape;4073;p9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74" name="Google Shape;4074;p9"/>
            <p:cNvGrpSpPr/>
            <p:nvPr/>
          </p:nvGrpSpPr>
          <p:grpSpPr>
            <a:xfrm>
              <a:off x="3148957" y="4511474"/>
              <a:ext cx="1049633" cy="1136997"/>
              <a:chOff x="2130300" y="2121375"/>
              <a:chExt cx="212000" cy="229650"/>
            </a:xfrm>
          </p:grpSpPr>
          <p:sp>
            <p:nvSpPr>
              <p:cNvPr id="4075" name="Google Shape;4075;p9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6" name="Google Shape;4076;p9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7" name="Google Shape;4077;p9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8" name="Google Shape;4078;p9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9" name="Google Shape;4079;p9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0" name="Google Shape;4080;p9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1" name="Google Shape;4081;p9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2" name="Google Shape;4082;p9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3" name="Google Shape;4083;p9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4" name="Google Shape;4084;p9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5" name="Google Shape;4085;p9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6" name="Google Shape;4086;p9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7" name="Google Shape;4087;p9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8" name="Google Shape;4088;p9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9" name="Google Shape;4089;p9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0" name="Google Shape;4090;p9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1" name="Google Shape;4091;p9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2" name="Google Shape;4092;p9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3" name="Google Shape;4093;p9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4" name="Google Shape;4094;p9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5" name="Google Shape;4095;p9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6" name="Google Shape;4096;p9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7" name="Google Shape;4097;p9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8" name="Google Shape;4098;p9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9" name="Google Shape;4099;p9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0" name="Google Shape;4100;p9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1" name="Google Shape;4101;p9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2" name="Google Shape;4102;p9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3" name="Google Shape;4103;p9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4" name="Google Shape;4104;p9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5" name="Google Shape;4105;p9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6" name="Google Shape;4106;p9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7" name="Google Shape;4107;p9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8" name="Google Shape;4108;p9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9" name="Google Shape;4109;p9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0" name="Google Shape;4110;p9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1" name="Google Shape;4111;p9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2" name="Google Shape;4112;p9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3" name="Google Shape;4113;p9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4" name="Google Shape;4114;p9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5" name="Google Shape;4115;p9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6" name="Google Shape;4116;p9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7" name="Google Shape;4117;p9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18" name="Google Shape;4118;p9"/>
            <p:cNvGrpSpPr/>
            <p:nvPr/>
          </p:nvGrpSpPr>
          <p:grpSpPr>
            <a:xfrm>
              <a:off x="4198607" y="4511474"/>
              <a:ext cx="1049633" cy="1136997"/>
              <a:chOff x="2130300" y="2121375"/>
              <a:chExt cx="212000" cy="229650"/>
            </a:xfrm>
          </p:grpSpPr>
          <p:sp>
            <p:nvSpPr>
              <p:cNvPr id="4119" name="Google Shape;4119;p9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0" name="Google Shape;4120;p9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1" name="Google Shape;4121;p9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2" name="Google Shape;4122;p9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3" name="Google Shape;4123;p9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4" name="Google Shape;4124;p9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5" name="Google Shape;4125;p9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6" name="Google Shape;4126;p9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7" name="Google Shape;4127;p9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8" name="Google Shape;4128;p9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9" name="Google Shape;4129;p9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0" name="Google Shape;4130;p9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1" name="Google Shape;4131;p9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2" name="Google Shape;4132;p9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3" name="Google Shape;4133;p9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4" name="Google Shape;4134;p9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5" name="Google Shape;4135;p9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6" name="Google Shape;4136;p9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7" name="Google Shape;4137;p9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8" name="Google Shape;4138;p9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9" name="Google Shape;4139;p9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0" name="Google Shape;4140;p9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1" name="Google Shape;4141;p9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2" name="Google Shape;4142;p9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3" name="Google Shape;4143;p9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4" name="Google Shape;4144;p9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5" name="Google Shape;4145;p9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6" name="Google Shape;4146;p9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7" name="Google Shape;4147;p9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8" name="Google Shape;4148;p9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9" name="Google Shape;4149;p9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0" name="Google Shape;4150;p9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1" name="Google Shape;4151;p9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2" name="Google Shape;4152;p9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3" name="Google Shape;4153;p9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4" name="Google Shape;4154;p9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5" name="Google Shape;4155;p9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6" name="Google Shape;4156;p9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7" name="Google Shape;4157;p9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8" name="Google Shape;4158;p9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9" name="Google Shape;4159;p9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0" name="Google Shape;4160;p9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1" name="Google Shape;4161;p9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62" name="Google Shape;4162;p9"/>
            <p:cNvGrpSpPr/>
            <p:nvPr/>
          </p:nvGrpSpPr>
          <p:grpSpPr>
            <a:xfrm>
              <a:off x="5248257" y="4511474"/>
              <a:ext cx="1049633" cy="1136997"/>
              <a:chOff x="2130300" y="2121375"/>
              <a:chExt cx="212000" cy="229650"/>
            </a:xfrm>
          </p:grpSpPr>
          <p:sp>
            <p:nvSpPr>
              <p:cNvPr id="4163" name="Google Shape;4163;p9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4" name="Google Shape;4164;p9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5" name="Google Shape;4165;p9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6" name="Google Shape;4166;p9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7" name="Google Shape;4167;p9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8" name="Google Shape;4168;p9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9" name="Google Shape;4169;p9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0" name="Google Shape;4170;p9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1" name="Google Shape;4171;p9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2" name="Google Shape;4172;p9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3" name="Google Shape;4173;p9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4" name="Google Shape;4174;p9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5" name="Google Shape;4175;p9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6" name="Google Shape;4176;p9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7" name="Google Shape;4177;p9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8" name="Google Shape;4178;p9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9" name="Google Shape;4179;p9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0" name="Google Shape;4180;p9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1" name="Google Shape;4181;p9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2" name="Google Shape;4182;p9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3" name="Google Shape;4183;p9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4" name="Google Shape;4184;p9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5" name="Google Shape;4185;p9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6" name="Google Shape;4186;p9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7" name="Google Shape;4187;p9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8" name="Google Shape;4188;p9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9" name="Google Shape;4189;p9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0" name="Google Shape;4190;p9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1" name="Google Shape;4191;p9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2" name="Google Shape;4192;p9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3" name="Google Shape;4193;p9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4" name="Google Shape;4194;p9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5" name="Google Shape;4195;p9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6" name="Google Shape;4196;p9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7" name="Google Shape;4197;p9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8" name="Google Shape;4198;p9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9" name="Google Shape;4199;p9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0" name="Google Shape;4200;p9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1" name="Google Shape;4201;p9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2" name="Google Shape;4202;p9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3" name="Google Shape;4203;p9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4" name="Google Shape;4204;p9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5" name="Google Shape;4205;p9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06" name="Google Shape;4206;p9"/>
            <p:cNvGrpSpPr/>
            <p:nvPr/>
          </p:nvGrpSpPr>
          <p:grpSpPr>
            <a:xfrm>
              <a:off x="6297907" y="4511474"/>
              <a:ext cx="1049633" cy="1136997"/>
              <a:chOff x="2130300" y="2121375"/>
              <a:chExt cx="212000" cy="229650"/>
            </a:xfrm>
          </p:grpSpPr>
          <p:sp>
            <p:nvSpPr>
              <p:cNvPr id="4207" name="Google Shape;4207;p9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8" name="Google Shape;4208;p9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9" name="Google Shape;4209;p9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0" name="Google Shape;4210;p9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1" name="Google Shape;4211;p9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2" name="Google Shape;4212;p9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3" name="Google Shape;4213;p9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4" name="Google Shape;4214;p9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5" name="Google Shape;4215;p9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6" name="Google Shape;4216;p9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7" name="Google Shape;4217;p9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8" name="Google Shape;4218;p9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9" name="Google Shape;4219;p9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0" name="Google Shape;4220;p9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1" name="Google Shape;4221;p9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2" name="Google Shape;4222;p9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3" name="Google Shape;4223;p9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4" name="Google Shape;4224;p9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5" name="Google Shape;4225;p9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6" name="Google Shape;4226;p9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7" name="Google Shape;4227;p9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8" name="Google Shape;4228;p9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9" name="Google Shape;4229;p9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0" name="Google Shape;4230;p9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1" name="Google Shape;4231;p9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2" name="Google Shape;4232;p9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3" name="Google Shape;4233;p9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4" name="Google Shape;4234;p9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5" name="Google Shape;4235;p9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6" name="Google Shape;4236;p9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7" name="Google Shape;4237;p9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8" name="Google Shape;4238;p9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9" name="Google Shape;4239;p9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0" name="Google Shape;4240;p9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1" name="Google Shape;4241;p9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2" name="Google Shape;4242;p9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3" name="Google Shape;4243;p9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4" name="Google Shape;4244;p9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5" name="Google Shape;4245;p9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6" name="Google Shape;4246;p9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7" name="Google Shape;4247;p9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8" name="Google Shape;4248;p9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9" name="Google Shape;4249;p9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50" name="Google Shape;4250;p9"/>
            <p:cNvGrpSpPr/>
            <p:nvPr/>
          </p:nvGrpSpPr>
          <p:grpSpPr>
            <a:xfrm>
              <a:off x="7347557" y="4511474"/>
              <a:ext cx="1049633" cy="1136997"/>
              <a:chOff x="2130300" y="2121375"/>
              <a:chExt cx="212000" cy="229650"/>
            </a:xfrm>
          </p:grpSpPr>
          <p:sp>
            <p:nvSpPr>
              <p:cNvPr id="4251" name="Google Shape;4251;p9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2" name="Google Shape;4252;p9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3" name="Google Shape;4253;p9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4" name="Google Shape;4254;p9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5" name="Google Shape;4255;p9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6" name="Google Shape;4256;p9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7" name="Google Shape;4257;p9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8" name="Google Shape;4258;p9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9" name="Google Shape;4259;p9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0" name="Google Shape;4260;p9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1" name="Google Shape;4261;p9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2" name="Google Shape;4262;p9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3" name="Google Shape;4263;p9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4" name="Google Shape;4264;p9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5" name="Google Shape;4265;p9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6" name="Google Shape;4266;p9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7" name="Google Shape;4267;p9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8" name="Google Shape;4268;p9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9" name="Google Shape;4269;p9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0" name="Google Shape;4270;p9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1" name="Google Shape;4271;p9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2" name="Google Shape;4272;p9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3" name="Google Shape;4273;p9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4" name="Google Shape;4274;p9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5" name="Google Shape;4275;p9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6" name="Google Shape;4276;p9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7" name="Google Shape;4277;p9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8" name="Google Shape;4278;p9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9" name="Google Shape;4279;p9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0" name="Google Shape;4280;p9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1" name="Google Shape;4281;p9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2" name="Google Shape;4282;p9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3" name="Google Shape;4283;p9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4" name="Google Shape;4284;p9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5" name="Google Shape;4285;p9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6" name="Google Shape;4286;p9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7" name="Google Shape;4287;p9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8" name="Google Shape;4288;p9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9" name="Google Shape;4289;p9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0" name="Google Shape;4290;p9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1" name="Google Shape;4291;p9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2" name="Google Shape;4292;p9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3" name="Google Shape;4293;p9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94" name="Google Shape;4294;p9"/>
            <p:cNvGrpSpPr/>
            <p:nvPr/>
          </p:nvGrpSpPr>
          <p:grpSpPr>
            <a:xfrm>
              <a:off x="8397207" y="4511474"/>
              <a:ext cx="1049633" cy="1136997"/>
              <a:chOff x="2130300" y="2121375"/>
              <a:chExt cx="212000" cy="229650"/>
            </a:xfrm>
          </p:grpSpPr>
          <p:sp>
            <p:nvSpPr>
              <p:cNvPr id="4295" name="Google Shape;4295;p9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6" name="Google Shape;4296;p9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7" name="Google Shape;4297;p9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8" name="Google Shape;4298;p9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9" name="Google Shape;4299;p9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0" name="Google Shape;4300;p9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1" name="Google Shape;4301;p9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2" name="Google Shape;4302;p9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3" name="Google Shape;4303;p9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4" name="Google Shape;4304;p9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5" name="Google Shape;4305;p9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6" name="Google Shape;4306;p9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7" name="Google Shape;4307;p9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8" name="Google Shape;4308;p9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9" name="Google Shape;4309;p9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0" name="Google Shape;4310;p9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1" name="Google Shape;4311;p9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2" name="Google Shape;4312;p9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3" name="Google Shape;4313;p9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4" name="Google Shape;4314;p9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5" name="Google Shape;4315;p9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6" name="Google Shape;4316;p9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7" name="Google Shape;4317;p9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8" name="Google Shape;4318;p9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9" name="Google Shape;4319;p9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0" name="Google Shape;4320;p9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1" name="Google Shape;4321;p9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2" name="Google Shape;4322;p9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3" name="Google Shape;4323;p9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4" name="Google Shape;4324;p9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5" name="Google Shape;4325;p9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6" name="Google Shape;4326;p9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7" name="Google Shape;4327;p9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8" name="Google Shape;4328;p9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9" name="Google Shape;4329;p9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0" name="Google Shape;4330;p9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1" name="Google Shape;4331;p9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2" name="Google Shape;4332;p9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3" name="Google Shape;4333;p9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4" name="Google Shape;4334;p9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5" name="Google Shape;4335;p9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6" name="Google Shape;4336;p9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7" name="Google Shape;4337;p9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4338" name="Google Shape;4338;p9"/>
          <p:cNvGrpSpPr/>
          <p:nvPr/>
        </p:nvGrpSpPr>
        <p:grpSpPr>
          <a:xfrm flipH="1">
            <a:off x="11232010" y="720008"/>
            <a:ext cx="1399511" cy="698587"/>
            <a:chOff x="138482" y="584556"/>
            <a:chExt cx="1049633" cy="523940"/>
          </a:xfrm>
        </p:grpSpPr>
        <p:sp>
          <p:nvSpPr>
            <p:cNvPr id="4339" name="Google Shape;4339;p9"/>
            <p:cNvSpPr/>
            <p:nvPr/>
          </p:nvSpPr>
          <p:spPr>
            <a:xfrm>
              <a:off x="487659" y="584556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0" name="Google Shape;4340;p9"/>
            <p:cNvSpPr/>
            <p:nvPr/>
          </p:nvSpPr>
          <p:spPr>
            <a:xfrm>
              <a:off x="662309" y="584556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6" y="1412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1" name="Google Shape;4341;p9"/>
            <p:cNvSpPr/>
            <p:nvPr/>
          </p:nvSpPr>
          <p:spPr>
            <a:xfrm>
              <a:off x="31300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2" name="Google Shape;4342;p9"/>
            <p:cNvSpPr/>
            <p:nvPr/>
          </p:nvSpPr>
          <p:spPr>
            <a:xfrm>
              <a:off x="48765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3" name="Google Shape;4343;p9"/>
            <p:cNvSpPr/>
            <p:nvPr/>
          </p:nvSpPr>
          <p:spPr>
            <a:xfrm>
              <a:off x="662309" y="759203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4" name="Google Shape;4344;p9"/>
            <p:cNvSpPr/>
            <p:nvPr/>
          </p:nvSpPr>
          <p:spPr>
            <a:xfrm>
              <a:off x="838815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5" name="Google Shape;4345;p9"/>
            <p:cNvSpPr/>
            <p:nvPr/>
          </p:nvSpPr>
          <p:spPr>
            <a:xfrm>
              <a:off x="138482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6" name="Google Shape;4346;p9"/>
            <p:cNvSpPr/>
            <p:nvPr/>
          </p:nvSpPr>
          <p:spPr>
            <a:xfrm>
              <a:off x="31300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7" name="Google Shape;4347;p9"/>
            <p:cNvSpPr/>
            <p:nvPr/>
          </p:nvSpPr>
          <p:spPr>
            <a:xfrm>
              <a:off x="48765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8" name="Google Shape;4348;p9"/>
            <p:cNvSpPr/>
            <p:nvPr/>
          </p:nvSpPr>
          <p:spPr>
            <a:xfrm>
              <a:off x="662309" y="933849"/>
              <a:ext cx="176630" cy="174647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9" name="Google Shape;4349;p9"/>
            <p:cNvSpPr/>
            <p:nvPr/>
          </p:nvSpPr>
          <p:spPr>
            <a:xfrm>
              <a:off x="838815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0" name="Google Shape;4350;p9"/>
            <p:cNvSpPr/>
            <p:nvPr/>
          </p:nvSpPr>
          <p:spPr>
            <a:xfrm>
              <a:off x="1013466" y="759203"/>
              <a:ext cx="174650" cy="17477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1" name="Google Shape;4351;p9"/>
            <p:cNvSpPr/>
            <p:nvPr/>
          </p:nvSpPr>
          <p:spPr>
            <a:xfrm>
              <a:off x="1013466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2" name="Google Shape;4352;p9"/>
            <p:cNvSpPr/>
            <p:nvPr/>
          </p:nvSpPr>
          <p:spPr>
            <a:xfrm>
              <a:off x="662309" y="671941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3" name="Google Shape;4353;p9"/>
            <p:cNvSpPr/>
            <p:nvPr/>
          </p:nvSpPr>
          <p:spPr>
            <a:xfrm>
              <a:off x="968782" y="714644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54" name="Google Shape;4354;p9"/>
          <p:cNvGrpSpPr/>
          <p:nvPr/>
        </p:nvGrpSpPr>
        <p:grpSpPr>
          <a:xfrm>
            <a:off x="5635621" y="5321226"/>
            <a:ext cx="578255" cy="810441"/>
            <a:chOff x="3320750" y="2845525"/>
            <a:chExt cx="176750" cy="247700"/>
          </a:xfrm>
        </p:grpSpPr>
        <p:sp>
          <p:nvSpPr>
            <p:cNvPr id="4355" name="Google Shape;4355;p9"/>
            <p:cNvSpPr/>
            <p:nvPr/>
          </p:nvSpPr>
          <p:spPr>
            <a:xfrm>
              <a:off x="3356025" y="2845525"/>
              <a:ext cx="35675" cy="35700"/>
            </a:xfrm>
            <a:custGeom>
              <a:avLst/>
              <a:gdLst/>
              <a:ahLst/>
              <a:cxnLst/>
              <a:rect l="l" t="t" r="r" b="b"/>
              <a:pathLst>
                <a:path w="1427" h="1428" extrusionOk="0">
                  <a:moveTo>
                    <a:pt x="0" y="1"/>
                  </a:moveTo>
                  <a:lnTo>
                    <a:pt x="0" y="1427"/>
                  </a:lnTo>
                  <a:lnTo>
                    <a:pt x="1427" y="1427"/>
                  </a:lnTo>
                  <a:lnTo>
                    <a:pt x="1427" y="1"/>
                  </a:lnTo>
                  <a:close/>
                </a:path>
              </a:pathLst>
            </a:custGeom>
            <a:solidFill>
              <a:srgbClr val="FFC8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6" name="Google Shape;4356;p9"/>
            <p:cNvSpPr/>
            <p:nvPr/>
          </p:nvSpPr>
          <p:spPr>
            <a:xfrm>
              <a:off x="3391675" y="2845525"/>
              <a:ext cx="35300" cy="35700"/>
            </a:xfrm>
            <a:custGeom>
              <a:avLst/>
              <a:gdLst/>
              <a:ahLst/>
              <a:cxnLst/>
              <a:rect l="l" t="t" r="r" b="b"/>
              <a:pathLst>
                <a:path w="1412" h="1428" extrusionOk="0">
                  <a:moveTo>
                    <a:pt x="1" y="1"/>
                  </a:moveTo>
                  <a:lnTo>
                    <a:pt x="1" y="1427"/>
                  </a:lnTo>
                  <a:lnTo>
                    <a:pt x="1411" y="1427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7" name="Google Shape;4357;p9"/>
            <p:cNvSpPr/>
            <p:nvPr/>
          </p:nvSpPr>
          <p:spPr>
            <a:xfrm>
              <a:off x="3426950" y="2845525"/>
              <a:ext cx="35300" cy="35700"/>
            </a:xfrm>
            <a:custGeom>
              <a:avLst/>
              <a:gdLst/>
              <a:ahLst/>
              <a:cxnLst/>
              <a:rect l="l" t="t" r="r" b="b"/>
              <a:pathLst>
                <a:path w="1412" h="1428" extrusionOk="0">
                  <a:moveTo>
                    <a:pt x="0" y="1"/>
                  </a:moveTo>
                  <a:lnTo>
                    <a:pt x="0" y="1427"/>
                  </a:lnTo>
                  <a:lnTo>
                    <a:pt x="1411" y="1427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8" name="Google Shape;4358;p9"/>
            <p:cNvSpPr/>
            <p:nvPr/>
          </p:nvSpPr>
          <p:spPr>
            <a:xfrm>
              <a:off x="3356025" y="2881200"/>
              <a:ext cx="35675" cy="35275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7" y="1411"/>
                  </a:lnTo>
                  <a:lnTo>
                    <a:pt x="14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9" name="Google Shape;4359;p9"/>
            <p:cNvSpPr/>
            <p:nvPr/>
          </p:nvSpPr>
          <p:spPr>
            <a:xfrm>
              <a:off x="3391675" y="2881200"/>
              <a:ext cx="35300" cy="35275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0" name="Google Shape;4360;p9"/>
            <p:cNvSpPr/>
            <p:nvPr/>
          </p:nvSpPr>
          <p:spPr>
            <a:xfrm>
              <a:off x="3426950" y="2881200"/>
              <a:ext cx="35300" cy="35275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1" name="Google Shape;4361;p9"/>
            <p:cNvSpPr/>
            <p:nvPr/>
          </p:nvSpPr>
          <p:spPr>
            <a:xfrm>
              <a:off x="3356025" y="2916450"/>
              <a:ext cx="35675" cy="3530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7" y="1412"/>
                  </a:lnTo>
                  <a:lnTo>
                    <a:pt x="14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2" name="Google Shape;4362;p9"/>
            <p:cNvSpPr/>
            <p:nvPr/>
          </p:nvSpPr>
          <p:spPr>
            <a:xfrm>
              <a:off x="3391675" y="2916450"/>
              <a:ext cx="35300" cy="3530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C8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3" name="Google Shape;4363;p9"/>
            <p:cNvSpPr/>
            <p:nvPr/>
          </p:nvSpPr>
          <p:spPr>
            <a:xfrm>
              <a:off x="3426950" y="2916450"/>
              <a:ext cx="35300" cy="3530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4" name="Google Shape;4364;p9"/>
            <p:cNvSpPr/>
            <p:nvPr/>
          </p:nvSpPr>
          <p:spPr>
            <a:xfrm>
              <a:off x="3338375" y="2969375"/>
              <a:ext cx="26675" cy="26650"/>
            </a:xfrm>
            <a:custGeom>
              <a:avLst/>
              <a:gdLst/>
              <a:ahLst/>
              <a:cxnLst/>
              <a:rect l="l" t="t" r="r" b="b"/>
              <a:pathLst>
                <a:path w="1067" h="1066" extrusionOk="0">
                  <a:moveTo>
                    <a:pt x="1" y="0"/>
                  </a:moveTo>
                  <a:lnTo>
                    <a:pt x="1" y="1066"/>
                  </a:lnTo>
                  <a:lnTo>
                    <a:pt x="1067" y="1066"/>
                  </a:lnTo>
                  <a:lnTo>
                    <a:pt x="10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5" name="Google Shape;4365;p9"/>
            <p:cNvSpPr/>
            <p:nvPr/>
          </p:nvSpPr>
          <p:spPr>
            <a:xfrm>
              <a:off x="3391675" y="2951725"/>
              <a:ext cx="35300" cy="3530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6" name="Google Shape;4366;p9"/>
            <p:cNvSpPr/>
            <p:nvPr/>
          </p:nvSpPr>
          <p:spPr>
            <a:xfrm>
              <a:off x="3453200" y="2969375"/>
              <a:ext cx="26675" cy="26650"/>
            </a:xfrm>
            <a:custGeom>
              <a:avLst/>
              <a:gdLst/>
              <a:ahLst/>
              <a:cxnLst/>
              <a:rect l="l" t="t" r="r" b="b"/>
              <a:pathLst>
                <a:path w="1067" h="1066" extrusionOk="0">
                  <a:moveTo>
                    <a:pt x="1" y="0"/>
                  </a:moveTo>
                  <a:lnTo>
                    <a:pt x="1" y="1066"/>
                  </a:lnTo>
                  <a:lnTo>
                    <a:pt x="1066" y="1066"/>
                  </a:lnTo>
                  <a:lnTo>
                    <a:pt x="10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7" name="Google Shape;4367;p9"/>
            <p:cNvSpPr/>
            <p:nvPr/>
          </p:nvSpPr>
          <p:spPr>
            <a:xfrm>
              <a:off x="3365025" y="2996000"/>
              <a:ext cx="26675" cy="26300"/>
            </a:xfrm>
            <a:custGeom>
              <a:avLst/>
              <a:gdLst/>
              <a:ahLst/>
              <a:cxnLst/>
              <a:rect l="l" t="t" r="r" b="b"/>
              <a:pathLst>
                <a:path w="1067" h="1052" extrusionOk="0">
                  <a:moveTo>
                    <a:pt x="1" y="1"/>
                  </a:moveTo>
                  <a:lnTo>
                    <a:pt x="1" y="1051"/>
                  </a:lnTo>
                  <a:lnTo>
                    <a:pt x="1067" y="1051"/>
                  </a:lnTo>
                  <a:lnTo>
                    <a:pt x="10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8" name="Google Shape;4368;p9"/>
            <p:cNvSpPr/>
            <p:nvPr/>
          </p:nvSpPr>
          <p:spPr>
            <a:xfrm>
              <a:off x="3391675" y="2987000"/>
              <a:ext cx="35300" cy="3530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7F5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9" name="Google Shape;4369;p9"/>
            <p:cNvSpPr/>
            <p:nvPr/>
          </p:nvSpPr>
          <p:spPr>
            <a:xfrm>
              <a:off x="3426950" y="2996000"/>
              <a:ext cx="26275" cy="26300"/>
            </a:xfrm>
            <a:custGeom>
              <a:avLst/>
              <a:gdLst/>
              <a:ahLst/>
              <a:cxnLst/>
              <a:rect l="l" t="t" r="r" b="b"/>
              <a:pathLst>
                <a:path w="1051" h="1052" extrusionOk="0">
                  <a:moveTo>
                    <a:pt x="0" y="1"/>
                  </a:moveTo>
                  <a:lnTo>
                    <a:pt x="0" y="1051"/>
                  </a:lnTo>
                  <a:lnTo>
                    <a:pt x="1051" y="1051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0" name="Google Shape;4370;p9"/>
            <p:cNvSpPr/>
            <p:nvPr/>
          </p:nvSpPr>
          <p:spPr>
            <a:xfrm>
              <a:off x="3391675" y="3022275"/>
              <a:ext cx="35300" cy="35675"/>
            </a:xfrm>
            <a:custGeom>
              <a:avLst/>
              <a:gdLst/>
              <a:ahLst/>
              <a:cxnLst/>
              <a:rect l="l" t="t" r="r" b="b"/>
              <a:pathLst>
                <a:path w="1412" h="1427" extrusionOk="0">
                  <a:moveTo>
                    <a:pt x="1" y="0"/>
                  </a:moveTo>
                  <a:lnTo>
                    <a:pt x="1" y="1426"/>
                  </a:lnTo>
                  <a:lnTo>
                    <a:pt x="1411" y="1426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1" name="Google Shape;4371;p9"/>
            <p:cNvSpPr/>
            <p:nvPr/>
          </p:nvSpPr>
          <p:spPr>
            <a:xfrm>
              <a:off x="3320750" y="3057925"/>
              <a:ext cx="35300" cy="3530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2" name="Google Shape;4372;p9"/>
            <p:cNvSpPr/>
            <p:nvPr/>
          </p:nvSpPr>
          <p:spPr>
            <a:xfrm>
              <a:off x="3356025" y="3057925"/>
              <a:ext cx="35675" cy="3530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0"/>
                  </a:moveTo>
                  <a:lnTo>
                    <a:pt x="0" y="1411"/>
                  </a:lnTo>
                  <a:lnTo>
                    <a:pt x="1427" y="1411"/>
                  </a:lnTo>
                  <a:lnTo>
                    <a:pt x="14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3" name="Google Shape;4373;p9"/>
            <p:cNvSpPr/>
            <p:nvPr/>
          </p:nvSpPr>
          <p:spPr>
            <a:xfrm>
              <a:off x="3391675" y="3057925"/>
              <a:ext cx="35300" cy="3530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4" name="Google Shape;4374;p9"/>
            <p:cNvSpPr/>
            <p:nvPr/>
          </p:nvSpPr>
          <p:spPr>
            <a:xfrm>
              <a:off x="3426950" y="3057925"/>
              <a:ext cx="35300" cy="3530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5" name="Google Shape;4375;p9"/>
            <p:cNvSpPr/>
            <p:nvPr/>
          </p:nvSpPr>
          <p:spPr>
            <a:xfrm>
              <a:off x="3462225" y="3057925"/>
              <a:ext cx="35275" cy="3530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76" name="Google Shape;4376;p9"/>
          <p:cNvGrpSpPr/>
          <p:nvPr/>
        </p:nvGrpSpPr>
        <p:grpSpPr>
          <a:xfrm>
            <a:off x="10814647" y="5161315"/>
            <a:ext cx="1588516" cy="976688"/>
            <a:chOff x="2430450" y="2143325"/>
            <a:chExt cx="337800" cy="207700"/>
          </a:xfrm>
        </p:grpSpPr>
        <p:sp>
          <p:nvSpPr>
            <p:cNvPr id="4377" name="Google Shape;4377;p9"/>
            <p:cNvSpPr/>
            <p:nvPr/>
          </p:nvSpPr>
          <p:spPr>
            <a:xfrm>
              <a:off x="2482575" y="2143325"/>
              <a:ext cx="25875" cy="25900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0" y="1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8" name="Google Shape;4378;p9"/>
            <p:cNvSpPr/>
            <p:nvPr/>
          </p:nvSpPr>
          <p:spPr>
            <a:xfrm>
              <a:off x="2456700" y="2169200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9" name="Google Shape;4379;p9"/>
            <p:cNvSpPr/>
            <p:nvPr/>
          </p:nvSpPr>
          <p:spPr>
            <a:xfrm>
              <a:off x="2482575" y="216920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0" name="Google Shape;4380;p9"/>
            <p:cNvSpPr/>
            <p:nvPr/>
          </p:nvSpPr>
          <p:spPr>
            <a:xfrm>
              <a:off x="2508425" y="216920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1" name="Google Shape;4381;p9"/>
            <p:cNvSpPr/>
            <p:nvPr/>
          </p:nvSpPr>
          <p:spPr>
            <a:xfrm>
              <a:off x="2690250" y="216920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2" name="Google Shape;4382;p9"/>
            <p:cNvSpPr/>
            <p:nvPr/>
          </p:nvSpPr>
          <p:spPr>
            <a:xfrm>
              <a:off x="2482575" y="2195050"/>
              <a:ext cx="25875" cy="26275"/>
            </a:xfrm>
            <a:custGeom>
              <a:avLst/>
              <a:gdLst/>
              <a:ahLst/>
              <a:cxnLst/>
              <a:rect l="l" t="t" r="r" b="b"/>
              <a:pathLst>
                <a:path w="1035" h="1051" extrusionOk="0">
                  <a:moveTo>
                    <a:pt x="0" y="1"/>
                  </a:moveTo>
                  <a:lnTo>
                    <a:pt x="0" y="1051"/>
                  </a:lnTo>
                  <a:lnTo>
                    <a:pt x="1035" y="1051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3" name="Google Shape;4383;p9"/>
            <p:cNvSpPr/>
            <p:nvPr/>
          </p:nvSpPr>
          <p:spPr>
            <a:xfrm>
              <a:off x="2664400" y="2195050"/>
              <a:ext cx="25875" cy="26275"/>
            </a:xfrm>
            <a:custGeom>
              <a:avLst/>
              <a:gdLst/>
              <a:ahLst/>
              <a:cxnLst/>
              <a:rect l="l" t="t" r="r" b="b"/>
              <a:pathLst>
                <a:path w="1035" h="1051" extrusionOk="0">
                  <a:moveTo>
                    <a:pt x="0" y="1"/>
                  </a:moveTo>
                  <a:lnTo>
                    <a:pt x="0" y="1051"/>
                  </a:lnTo>
                  <a:lnTo>
                    <a:pt x="1035" y="1051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4" name="Google Shape;4384;p9"/>
            <p:cNvSpPr/>
            <p:nvPr/>
          </p:nvSpPr>
          <p:spPr>
            <a:xfrm>
              <a:off x="2690250" y="2195050"/>
              <a:ext cx="26275" cy="2627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1" y="1"/>
                  </a:moveTo>
                  <a:lnTo>
                    <a:pt x="1" y="1051"/>
                  </a:lnTo>
                  <a:lnTo>
                    <a:pt x="1051" y="1051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5" name="Google Shape;4385;p9"/>
            <p:cNvSpPr/>
            <p:nvPr/>
          </p:nvSpPr>
          <p:spPr>
            <a:xfrm>
              <a:off x="2716500" y="2195050"/>
              <a:ext cx="25900" cy="26275"/>
            </a:xfrm>
            <a:custGeom>
              <a:avLst/>
              <a:gdLst/>
              <a:ahLst/>
              <a:cxnLst/>
              <a:rect l="l" t="t" r="r" b="b"/>
              <a:pathLst>
                <a:path w="1036" h="1051" extrusionOk="0">
                  <a:moveTo>
                    <a:pt x="1" y="1"/>
                  </a:moveTo>
                  <a:lnTo>
                    <a:pt x="1" y="1051"/>
                  </a:lnTo>
                  <a:lnTo>
                    <a:pt x="1035" y="1051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6" name="Google Shape;4386;p9"/>
            <p:cNvSpPr/>
            <p:nvPr/>
          </p:nvSpPr>
          <p:spPr>
            <a:xfrm>
              <a:off x="2482575" y="2221300"/>
              <a:ext cx="25875" cy="25900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0" y="1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7" name="Google Shape;4387;p9"/>
            <p:cNvSpPr/>
            <p:nvPr/>
          </p:nvSpPr>
          <p:spPr>
            <a:xfrm>
              <a:off x="2586400" y="2221300"/>
              <a:ext cx="26300" cy="25900"/>
            </a:xfrm>
            <a:custGeom>
              <a:avLst/>
              <a:gdLst/>
              <a:ahLst/>
              <a:cxnLst/>
              <a:rect l="l" t="t" r="r" b="b"/>
              <a:pathLst>
                <a:path w="1052" h="1036" extrusionOk="0">
                  <a:moveTo>
                    <a:pt x="1" y="1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8" name="Google Shape;4388;p9"/>
            <p:cNvSpPr/>
            <p:nvPr/>
          </p:nvSpPr>
          <p:spPr>
            <a:xfrm>
              <a:off x="2690250" y="2221300"/>
              <a:ext cx="26275" cy="25900"/>
            </a:xfrm>
            <a:custGeom>
              <a:avLst/>
              <a:gdLst/>
              <a:ahLst/>
              <a:cxnLst/>
              <a:rect l="l" t="t" r="r" b="b"/>
              <a:pathLst>
                <a:path w="1051" h="1036" extrusionOk="0">
                  <a:moveTo>
                    <a:pt x="1" y="1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9" name="Google Shape;4389;p9"/>
            <p:cNvSpPr/>
            <p:nvPr/>
          </p:nvSpPr>
          <p:spPr>
            <a:xfrm>
              <a:off x="2456700" y="2247175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0" name="Google Shape;4390;p9"/>
            <p:cNvSpPr/>
            <p:nvPr/>
          </p:nvSpPr>
          <p:spPr>
            <a:xfrm>
              <a:off x="2482575" y="2247175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1" name="Google Shape;4391;p9"/>
            <p:cNvSpPr/>
            <p:nvPr/>
          </p:nvSpPr>
          <p:spPr>
            <a:xfrm>
              <a:off x="2560550" y="2247175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2" name="Google Shape;4392;p9"/>
            <p:cNvSpPr/>
            <p:nvPr/>
          </p:nvSpPr>
          <p:spPr>
            <a:xfrm>
              <a:off x="2586400" y="2247175"/>
              <a:ext cx="26300" cy="25875"/>
            </a:xfrm>
            <a:custGeom>
              <a:avLst/>
              <a:gdLst/>
              <a:ahLst/>
              <a:cxnLst/>
              <a:rect l="l" t="t" r="r" b="b"/>
              <a:pathLst>
                <a:path w="1052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3" name="Google Shape;4393;p9"/>
            <p:cNvSpPr/>
            <p:nvPr/>
          </p:nvSpPr>
          <p:spPr>
            <a:xfrm>
              <a:off x="2612675" y="2247175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4" name="Google Shape;4394;p9"/>
            <p:cNvSpPr/>
            <p:nvPr/>
          </p:nvSpPr>
          <p:spPr>
            <a:xfrm>
              <a:off x="2690250" y="2247175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5" name="Google Shape;4395;p9"/>
            <p:cNvSpPr/>
            <p:nvPr/>
          </p:nvSpPr>
          <p:spPr>
            <a:xfrm>
              <a:off x="2482575" y="2273025"/>
              <a:ext cx="25875" cy="25900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0" y="1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6" name="Google Shape;4396;p9"/>
            <p:cNvSpPr/>
            <p:nvPr/>
          </p:nvSpPr>
          <p:spPr>
            <a:xfrm>
              <a:off x="2586400" y="2273025"/>
              <a:ext cx="26300" cy="25900"/>
            </a:xfrm>
            <a:custGeom>
              <a:avLst/>
              <a:gdLst/>
              <a:ahLst/>
              <a:cxnLst/>
              <a:rect l="l" t="t" r="r" b="b"/>
              <a:pathLst>
                <a:path w="1052" h="1036" extrusionOk="0">
                  <a:moveTo>
                    <a:pt x="1" y="1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7" name="Google Shape;4397;p9"/>
            <p:cNvSpPr/>
            <p:nvPr/>
          </p:nvSpPr>
          <p:spPr>
            <a:xfrm>
              <a:off x="2664400" y="2273025"/>
              <a:ext cx="25875" cy="25900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0" y="1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8" name="Google Shape;4398;p9"/>
            <p:cNvSpPr/>
            <p:nvPr/>
          </p:nvSpPr>
          <p:spPr>
            <a:xfrm>
              <a:off x="2742375" y="2273025"/>
              <a:ext cx="25875" cy="25900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0" y="1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9" name="Google Shape;4399;p9"/>
            <p:cNvSpPr/>
            <p:nvPr/>
          </p:nvSpPr>
          <p:spPr>
            <a:xfrm>
              <a:off x="2508425" y="2298900"/>
              <a:ext cx="26275" cy="2627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1" y="0"/>
                  </a:moveTo>
                  <a:lnTo>
                    <a:pt x="1" y="1050"/>
                  </a:lnTo>
                  <a:lnTo>
                    <a:pt x="1051" y="1050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0" name="Google Shape;4400;p9"/>
            <p:cNvSpPr/>
            <p:nvPr/>
          </p:nvSpPr>
          <p:spPr>
            <a:xfrm>
              <a:off x="2586400" y="2298900"/>
              <a:ext cx="26300" cy="2627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1" y="0"/>
                  </a:moveTo>
                  <a:lnTo>
                    <a:pt x="1" y="1050"/>
                  </a:lnTo>
                  <a:lnTo>
                    <a:pt x="1051" y="1050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1" name="Google Shape;4401;p9"/>
            <p:cNvSpPr/>
            <p:nvPr/>
          </p:nvSpPr>
          <p:spPr>
            <a:xfrm>
              <a:off x="2664400" y="2298900"/>
              <a:ext cx="25875" cy="26275"/>
            </a:xfrm>
            <a:custGeom>
              <a:avLst/>
              <a:gdLst/>
              <a:ahLst/>
              <a:cxnLst/>
              <a:rect l="l" t="t" r="r" b="b"/>
              <a:pathLst>
                <a:path w="1035" h="1051" extrusionOk="0">
                  <a:moveTo>
                    <a:pt x="0" y="0"/>
                  </a:moveTo>
                  <a:lnTo>
                    <a:pt x="0" y="1050"/>
                  </a:lnTo>
                  <a:lnTo>
                    <a:pt x="1035" y="1050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2" name="Google Shape;4402;p9"/>
            <p:cNvSpPr/>
            <p:nvPr/>
          </p:nvSpPr>
          <p:spPr>
            <a:xfrm>
              <a:off x="2716500" y="2298900"/>
              <a:ext cx="25900" cy="26275"/>
            </a:xfrm>
            <a:custGeom>
              <a:avLst/>
              <a:gdLst/>
              <a:ahLst/>
              <a:cxnLst/>
              <a:rect l="l" t="t" r="r" b="b"/>
              <a:pathLst>
                <a:path w="1036" h="1051" extrusionOk="0">
                  <a:moveTo>
                    <a:pt x="1" y="0"/>
                  </a:moveTo>
                  <a:lnTo>
                    <a:pt x="1" y="1050"/>
                  </a:lnTo>
                  <a:lnTo>
                    <a:pt x="1035" y="1050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3" name="Google Shape;4403;p9"/>
            <p:cNvSpPr/>
            <p:nvPr/>
          </p:nvSpPr>
          <p:spPr>
            <a:xfrm>
              <a:off x="2430450" y="232515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4" name="Google Shape;4404;p9"/>
            <p:cNvSpPr/>
            <p:nvPr/>
          </p:nvSpPr>
          <p:spPr>
            <a:xfrm>
              <a:off x="2456700" y="2325150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5" name="Google Shape;4405;p9"/>
            <p:cNvSpPr/>
            <p:nvPr/>
          </p:nvSpPr>
          <p:spPr>
            <a:xfrm>
              <a:off x="2482575" y="23251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6" name="Google Shape;4406;p9"/>
            <p:cNvSpPr/>
            <p:nvPr/>
          </p:nvSpPr>
          <p:spPr>
            <a:xfrm>
              <a:off x="2508425" y="232515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7" name="Google Shape;4407;p9"/>
            <p:cNvSpPr/>
            <p:nvPr/>
          </p:nvSpPr>
          <p:spPr>
            <a:xfrm>
              <a:off x="2534675" y="2325150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8" name="Google Shape;4408;p9"/>
            <p:cNvSpPr/>
            <p:nvPr/>
          </p:nvSpPr>
          <p:spPr>
            <a:xfrm>
              <a:off x="2560550" y="23251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9" name="Google Shape;4409;p9"/>
            <p:cNvSpPr/>
            <p:nvPr/>
          </p:nvSpPr>
          <p:spPr>
            <a:xfrm>
              <a:off x="2586400" y="2325150"/>
              <a:ext cx="26300" cy="25875"/>
            </a:xfrm>
            <a:custGeom>
              <a:avLst/>
              <a:gdLst/>
              <a:ahLst/>
              <a:cxnLst/>
              <a:rect l="l" t="t" r="r" b="b"/>
              <a:pathLst>
                <a:path w="1052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0" name="Google Shape;4410;p9"/>
            <p:cNvSpPr/>
            <p:nvPr/>
          </p:nvSpPr>
          <p:spPr>
            <a:xfrm>
              <a:off x="2612675" y="23251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1" name="Google Shape;4411;p9"/>
            <p:cNvSpPr/>
            <p:nvPr/>
          </p:nvSpPr>
          <p:spPr>
            <a:xfrm>
              <a:off x="2638525" y="2325150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2" name="Google Shape;4412;p9"/>
            <p:cNvSpPr/>
            <p:nvPr/>
          </p:nvSpPr>
          <p:spPr>
            <a:xfrm>
              <a:off x="2664400" y="23251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3" name="Google Shape;4413;p9"/>
            <p:cNvSpPr/>
            <p:nvPr/>
          </p:nvSpPr>
          <p:spPr>
            <a:xfrm>
              <a:off x="2690250" y="232515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4" name="Google Shape;4414;p9"/>
            <p:cNvSpPr/>
            <p:nvPr/>
          </p:nvSpPr>
          <p:spPr>
            <a:xfrm>
              <a:off x="2716500" y="2325150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5" name="Google Shape;4415;p9"/>
            <p:cNvSpPr/>
            <p:nvPr/>
          </p:nvSpPr>
          <p:spPr>
            <a:xfrm>
              <a:off x="2742375" y="23251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16" name="Google Shape;4416;p9"/>
          <p:cNvGrpSpPr/>
          <p:nvPr/>
        </p:nvGrpSpPr>
        <p:grpSpPr>
          <a:xfrm>
            <a:off x="341735" y="196827"/>
            <a:ext cx="1235924" cy="304757"/>
            <a:chOff x="256301" y="147620"/>
            <a:chExt cx="926943" cy="228568"/>
          </a:xfrm>
        </p:grpSpPr>
        <p:grpSp>
          <p:nvGrpSpPr>
            <p:cNvPr id="4417" name="Google Shape;4417;p9"/>
            <p:cNvGrpSpPr/>
            <p:nvPr/>
          </p:nvGrpSpPr>
          <p:grpSpPr>
            <a:xfrm>
              <a:off x="256301" y="147620"/>
              <a:ext cx="266546" cy="228568"/>
              <a:chOff x="256301" y="147620"/>
              <a:chExt cx="266546" cy="228568"/>
            </a:xfrm>
          </p:grpSpPr>
          <p:sp>
            <p:nvSpPr>
              <p:cNvPr id="4418" name="Google Shape;4418;p9"/>
              <p:cNvSpPr/>
              <p:nvPr/>
            </p:nvSpPr>
            <p:spPr>
              <a:xfrm>
                <a:off x="294309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19" name="Google Shape;4419;p9"/>
              <p:cNvSpPr/>
              <p:nvPr/>
            </p:nvSpPr>
            <p:spPr>
              <a:xfrm>
                <a:off x="332318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0" name="Google Shape;4420;p9"/>
              <p:cNvSpPr/>
              <p:nvPr/>
            </p:nvSpPr>
            <p:spPr>
              <a:xfrm>
                <a:off x="408821" y="147620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1" name="Google Shape;4421;p9"/>
              <p:cNvSpPr/>
              <p:nvPr/>
            </p:nvSpPr>
            <p:spPr>
              <a:xfrm>
                <a:off x="446829" y="147620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2" name="Google Shape;4422;p9"/>
              <p:cNvSpPr/>
              <p:nvPr/>
            </p:nvSpPr>
            <p:spPr>
              <a:xfrm>
                <a:off x="25630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3" name="Google Shape;4423;p9"/>
              <p:cNvSpPr/>
              <p:nvPr/>
            </p:nvSpPr>
            <p:spPr>
              <a:xfrm>
                <a:off x="29430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C5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4" name="Google Shape;4424;p9"/>
              <p:cNvSpPr/>
              <p:nvPr/>
            </p:nvSpPr>
            <p:spPr>
              <a:xfrm>
                <a:off x="332318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5" name="Google Shape;4425;p9"/>
              <p:cNvSpPr/>
              <p:nvPr/>
            </p:nvSpPr>
            <p:spPr>
              <a:xfrm>
                <a:off x="370327" y="185628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6" name="Google Shape;4426;p9"/>
              <p:cNvSpPr/>
              <p:nvPr/>
            </p:nvSpPr>
            <p:spPr>
              <a:xfrm>
                <a:off x="408821" y="185628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7" name="Google Shape;4427;p9"/>
              <p:cNvSpPr/>
              <p:nvPr/>
            </p:nvSpPr>
            <p:spPr>
              <a:xfrm>
                <a:off x="446829" y="185628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8" name="Google Shape;4428;p9"/>
              <p:cNvSpPr/>
              <p:nvPr/>
            </p:nvSpPr>
            <p:spPr>
              <a:xfrm>
                <a:off x="484808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9" name="Google Shape;4429;p9"/>
              <p:cNvSpPr/>
              <p:nvPr/>
            </p:nvSpPr>
            <p:spPr>
              <a:xfrm>
                <a:off x="25630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0" name="Google Shape;4430;p9"/>
              <p:cNvSpPr/>
              <p:nvPr/>
            </p:nvSpPr>
            <p:spPr>
              <a:xfrm>
                <a:off x="29430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1" name="Google Shape;4431;p9"/>
              <p:cNvSpPr/>
              <p:nvPr/>
            </p:nvSpPr>
            <p:spPr>
              <a:xfrm>
                <a:off x="332318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2" name="Google Shape;4432;p9"/>
              <p:cNvSpPr/>
              <p:nvPr/>
            </p:nvSpPr>
            <p:spPr>
              <a:xfrm>
                <a:off x="370327" y="223637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3" name="Google Shape;4433;p9"/>
              <p:cNvSpPr/>
              <p:nvPr/>
            </p:nvSpPr>
            <p:spPr>
              <a:xfrm>
                <a:off x="408821" y="223637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4" name="Google Shape;4434;p9"/>
              <p:cNvSpPr/>
              <p:nvPr/>
            </p:nvSpPr>
            <p:spPr>
              <a:xfrm>
                <a:off x="446829" y="223637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5" name="Google Shape;4435;p9"/>
              <p:cNvSpPr/>
              <p:nvPr/>
            </p:nvSpPr>
            <p:spPr>
              <a:xfrm>
                <a:off x="484808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6" name="Google Shape;4436;p9"/>
              <p:cNvSpPr/>
              <p:nvPr/>
            </p:nvSpPr>
            <p:spPr>
              <a:xfrm>
                <a:off x="29430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7" name="Google Shape;4437;p9"/>
              <p:cNvSpPr/>
              <p:nvPr/>
            </p:nvSpPr>
            <p:spPr>
              <a:xfrm>
                <a:off x="332318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8" name="Google Shape;4438;p9"/>
              <p:cNvSpPr/>
              <p:nvPr/>
            </p:nvSpPr>
            <p:spPr>
              <a:xfrm>
                <a:off x="370327" y="261646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70" y="1254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9" name="Google Shape;4439;p9"/>
              <p:cNvSpPr/>
              <p:nvPr/>
            </p:nvSpPr>
            <p:spPr>
              <a:xfrm>
                <a:off x="408821" y="261646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0" name="Google Shape;4440;p9"/>
              <p:cNvSpPr/>
              <p:nvPr/>
            </p:nvSpPr>
            <p:spPr>
              <a:xfrm>
                <a:off x="446829" y="261646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1" name="Google Shape;4441;p9"/>
              <p:cNvSpPr/>
              <p:nvPr/>
            </p:nvSpPr>
            <p:spPr>
              <a:xfrm>
                <a:off x="332318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4" y="1270"/>
                    </a:ln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2" name="Google Shape;4442;p9"/>
              <p:cNvSpPr/>
              <p:nvPr/>
            </p:nvSpPr>
            <p:spPr>
              <a:xfrm>
                <a:off x="370327" y="299654"/>
                <a:ext cx="38524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71" extrusionOk="0">
                    <a:moveTo>
                      <a:pt x="0" y="0"/>
                    </a:moveTo>
                    <a:lnTo>
                      <a:pt x="0" y="1270"/>
                    </a:lnTo>
                    <a:lnTo>
                      <a:pt x="1270" y="1270"/>
                    </a:ln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3" name="Google Shape;4443;p9"/>
              <p:cNvSpPr/>
              <p:nvPr/>
            </p:nvSpPr>
            <p:spPr>
              <a:xfrm>
                <a:off x="408821" y="299654"/>
                <a:ext cx="3800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1" extrusionOk="0">
                    <a:moveTo>
                      <a:pt x="0" y="0"/>
                    </a:moveTo>
                    <a:lnTo>
                      <a:pt x="0" y="1270"/>
                    </a:lnTo>
                    <a:lnTo>
                      <a:pt x="1254" y="1270"/>
                    </a:ln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4" name="Google Shape;4444;p9"/>
              <p:cNvSpPr/>
              <p:nvPr/>
            </p:nvSpPr>
            <p:spPr>
              <a:xfrm>
                <a:off x="370327" y="338148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0"/>
                    </a:moveTo>
                    <a:lnTo>
                      <a:pt x="0" y="1254"/>
                    </a:lnTo>
                    <a:lnTo>
                      <a:pt x="1270" y="1254"/>
                    </a:ln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45" name="Google Shape;4445;p9"/>
            <p:cNvGrpSpPr/>
            <p:nvPr/>
          </p:nvGrpSpPr>
          <p:grpSpPr>
            <a:xfrm>
              <a:off x="586498" y="147620"/>
              <a:ext cx="266546" cy="228568"/>
              <a:chOff x="586498" y="147620"/>
              <a:chExt cx="266546" cy="228568"/>
            </a:xfrm>
          </p:grpSpPr>
          <p:sp>
            <p:nvSpPr>
              <p:cNvPr id="4446" name="Google Shape;4446;p9"/>
              <p:cNvSpPr/>
              <p:nvPr/>
            </p:nvSpPr>
            <p:spPr>
              <a:xfrm>
                <a:off x="624961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7" name="Google Shape;4447;p9"/>
              <p:cNvSpPr/>
              <p:nvPr/>
            </p:nvSpPr>
            <p:spPr>
              <a:xfrm>
                <a:off x="662970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8" name="Google Shape;4448;p9"/>
              <p:cNvSpPr/>
              <p:nvPr/>
            </p:nvSpPr>
            <p:spPr>
              <a:xfrm>
                <a:off x="738987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9" name="Google Shape;4449;p9"/>
              <p:cNvSpPr/>
              <p:nvPr/>
            </p:nvSpPr>
            <p:spPr>
              <a:xfrm>
                <a:off x="776996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0" name="Google Shape;4450;p9"/>
              <p:cNvSpPr/>
              <p:nvPr/>
            </p:nvSpPr>
            <p:spPr>
              <a:xfrm>
                <a:off x="586498" y="185628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1" name="Google Shape;4451;p9"/>
              <p:cNvSpPr/>
              <p:nvPr/>
            </p:nvSpPr>
            <p:spPr>
              <a:xfrm>
                <a:off x="62496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7C9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2" name="Google Shape;4452;p9"/>
              <p:cNvSpPr/>
              <p:nvPr/>
            </p:nvSpPr>
            <p:spPr>
              <a:xfrm>
                <a:off x="662970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3" name="Google Shape;4453;p9"/>
              <p:cNvSpPr/>
              <p:nvPr/>
            </p:nvSpPr>
            <p:spPr>
              <a:xfrm>
                <a:off x="70097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4" name="Google Shape;4454;p9"/>
              <p:cNvSpPr/>
              <p:nvPr/>
            </p:nvSpPr>
            <p:spPr>
              <a:xfrm>
                <a:off x="738987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5" name="Google Shape;4455;p9"/>
              <p:cNvSpPr/>
              <p:nvPr/>
            </p:nvSpPr>
            <p:spPr>
              <a:xfrm>
                <a:off x="776996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6" name="Google Shape;4456;p9"/>
              <p:cNvSpPr/>
              <p:nvPr/>
            </p:nvSpPr>
            <p:spPr>
              <a:xfrm>
                <a:off x="815005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7" name="Google Shape;4457;p9"/>
              <p:cNvSpPr/>
              <p:nvPr/>
            </p:nvSpPr>
            <p:spPr>
              <a:xfrm>
                <a:off x="586498" y="223637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8" name="Google Shape;4458;p9"/>
              <p:cNvSpPr/>
              <p:nvPr/>
            </p:nvSpPr>
            <p:spPr>
              <a:xfrm>
                <a:off x="62496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9" name="Google Shape;4459;p9"/>
              <p:cNvSpPr/>
              <p:nvPr/>
            </p:nvSpPr>
            <p:spPr>
              <a:xfrm>
                <a:off x="662970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0" name="Google Shape;4460;p9"/>
              <p:cNvSpPr/>
              <p:nvPr/>
            </p:nvSpPr>
            <p:spPr>
              <a:xfrm>
                <a:off x="70097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1" name="Google Shape;4461;p9"/>
              <p:cNvSpPr/>
              <p:nvPr/>
            </p:nvSpPr>
            <p:spPr>
              <a:xfrm>
                <a:off x="738987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2" name="Google Shape;4462;p9"/>
              <p:cNvSpPr/>
              <p:nvPr/>
            </p:nvSpPr>
            <p:spPr>
              <a:xfrm>
                <a:off x="776996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3" name="Google Shape;4463;p9"/>
              <p:cNvSpPr/>
              <p:nvPr/>
            </p:nvSpPr>
            <p:spPr>
              <a:xfrm>
                <a:off x="815005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4" name="Google Shape;4464;p9"/>
              <p:cNvSpPr/>
              <p:nvPr/>
            </p:nvSpPr>
            <p:spPr>
              <a:xfrm>
                <a:off x="624961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5" name="Google Shape;4465;p9"/>
              <p:cNvSpPr/>
              <p:nvPr/>
            </p:nvSpPr>
            <p:spPr>
              <a:xfrm>
                <a:off x="662970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6" name="Google Shape;4466;p9"/>
              <p:cNvSpPr/>
              <p:nvPr/>
            </p:nvSpPr>
            <p:spPr>
              <a:xfrm>
                <a:off x="70097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7" name="Google Shape;4467;p9"/>
              <p:cNvSpPr/>
              <p:nvPr/>
            </p:nvSpPr>
            <p:spPr>
              <a:xfrm>
                <a:off x="738987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8" name="Google Shape;4468;p9"/>
              <p:cNvSpPr/>
              <p:nvPr/>
            </p:nvSpPr>
            <p:spPr>
              <a:xfrm>
                <a:off x="776996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9" name="Google Shape;4469;p9"/>
              <p:cNvSpPr/>
              <p:nvPr/>
            </p:nvSpPr>
            <p:spPr>
              <a:xfrm>
                <a:off x="662970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0" name="Google Shape;4470;p9"/>
              <p:cNvSpPr/>
              <p:nvPr/>
            </p:nvSpPr>
            <p:spPr>
              <a:xfrm>
                <a:off x="700979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1" name="Google Shape;4471;p9"/>
              <p:cNvSpPr/>
              <p:nvPr/>
            </p:nvSpPr>
            <p:spPr>
              <a:xfrm>
                <a:off x="738987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2" name="Google Shape;4472;p9"/>
              <p:cNvSpPr/>
              <p:nvPr/>
            </p:nvSpPr>
            <p:spPr>
              <a:xfrm>
                <a:off x="700979" y="33814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0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73" name="Google Shape;4473;p9"/>
            <p:cNvGrpSpPr/>
            <p:nvPr/>
          </p:nvGrpSpPr>
          <p:grpSpPr>
            <a:xfrm>
              <a:off x="916698" y="147620"/>
              <a:ext cx="266546" cy="228568"/>
              <a:chOff x="586498" y="147620"/>
              <a:chExt cx="266546" cy="228568"/>
            </a:xfrm>
          </p:grpSpPr>
          <p:sp>
            <p:nvSpPr>
              <p:cNvPr id="4474" name="Google Shape;4474;p9"/>
              <p:cNvSpPr/>
              <p:nvPr/>
            </p:nvSpPr>
            <p:spPr>
              <a:xfrm>
                <a:off x="624961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5" name="Google Shape;4475;p9"/>
              <p:cNvSpPr/>
              <p:nvPr/>
            </p:nvSpPr>
            <p:spPr>
              <a:xfrm>
                <a:off x="662970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6" name="Google Shape;4476;p9"/>
              <p:cNvSpPr/>
              <p:nvPr/>
            </p:nvSpPr>
            <p:spPr>
              <a:xfrm>
                <a:off x="738987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7" name="Google Shape;4477;p9"/>
              <p:cNvSpPr/>
              <p:nvPr/>
            </p:nvSpPr>
            <p:spPr>
              <a:xfrm>
                <a:off x="776996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8" name="Google Shape;4478;p9"/>
              <p:cNvSpPr/>
              <p:nvPr/>
            </p:nvSpPr>
            <p:spPr>
              <a:xfrm>
                <a:off x="586498" y="185628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9" name="Google Shape;4479;p9"/>
              <p:cNvSpPr/>
              <p:nvPr/>
            </p:nvSpPr>
            <p:spPr>
              <a:xfrm>
                <a:off x="62496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7C9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0" name="Google Shape;4480;p9"/>
              <p:cNvSpPr/>
              <p:nvPr/>
            </p:nvSpPr>
            <p:spPr>
              <a:xfrm>
                <a:off x="662970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1" name="Google Shape;4481;p9"/>
              <p:cNvSpPr/>
              <p:nvPr/>
            </p:nvSpPr>
            <p:spPr>
              <a:xfrm>
                <a:off x="70097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2" name="Google Shape;4482;p9"/>
              <p:cNvSpPr/>
              <p:nvPr/>
            </p:nvSpPr>
            <p:spPr>
              <a:xfrm>
                <a:off x="738987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3" name="Google Shape;4483;p9"/>
              <p:cNvSpPr/>
              <p:nvPr/>
            </p:nvSpPr>
            <p:spPr>
              <a:xfrm>
                <a:off x="776996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4" name="Google Shape;4484;p9"/>
              <p:cNvSpPr/>
              <p:nvPr/>
            </p:nvSpPr>
            <p:spPr>
              <a:xfrm>
                <a:off x="815005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5" name="Google Shape;4485;p9"/>
              <p:cNvSpPr/>
              <p:nvPr/>
            </p:nvSpPr>
            <p:spPr>
              <a:xfrm>
                <a:off x="586498" y="223637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6" name="Google Shape;4486;p9"/>
              <p:cNvSpPr/>
              <p:nvPr/>
            </p:nvSpPr>
            <p:spPr>
              <a:xfrm>
                <a:off x="62496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7" name="Google Shape;4487;p9"/>
              <p:cNvSpPr/>
              <p:nvPr/>
            </p:nvSpPr>
            <p:spPr>
              <a:xfrm>
                <a:off x="662970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8" name="Google Shape;4488;p9"/>
              <p:cNvSpPr/>
              <p:nvPr/>
            </p:nvSpPr>
            <p:spPr>
              <a:xfrm>
                <a:off x="70097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9" name="Google Shape;4489;p9"/>
              <p:cNvSpPr/>
              <p:nvPr/>
            </p:nvSpPr>
            <p:spPr>
              <a:xfrm>
                <a:off x="738987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0" name="Google Shape;4490;p9"/>
              <p:cNvSpPr/>
              <p:nvPr/>
            </p:nvSpPr>
            <p:spPr>
              <a:xfrm>
                <a:off x="776996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1" name="Google Shape;4491;p9"/>
              <p:cNvSpPr/>
              <p:nvPr/>
            </p:nvSpPr>
            <p:spPr>
              <a:xfrm>
                <a:off x="815005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2" name="Google Shape;4492;p9"/>
              <p:cNvSpPr/>
              <p:nvPr/>
            </p:nvSpPr>
            <p:spPr>
              <a:xfrm>
                <a:off x="624961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3" name="Google Shape;4493;p9"/>
              <p:cNvSpPr/>
              <p:nvPr/>
            </p:nvSpPr>
            <p:spPr>
              <a:xfrm>
                <a:off x="662970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4" name="Google Shape;4494;p9"/>
              <p:cNvSpPr/>
              <p:nvPr/>
            </p:nvSpPr>
            <p:spPr>
              <a:xfrm>
                <a:off x="70097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5" name="Google Shape;4495;p9"/>
              <p:cNvSpPr/>
              <p:nvPr/>
            </p:nvSpPr>
            <p:spPr>
              <a:xfrm>
                <a:off x="738987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6" name="Google Shape;4496;p9"/>
              <p:cNvSpPr/>
              <p:nvPr/>
            </p:nvSpPr>
            <p:spPr>
              <a:xfrm>
                <a:off x="776996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7" name="Google Shape;4497;p9"/>
              <p:cNvSpPr/>
              <p:nvPr/>
            </p:nvSpPr>
            <p:spPr>
              <a:xfrm>
                <a:off x="662970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8" name="Google Shape;4498;p9"/>
              <p:cNvSpPr/>
              <p:nvPr/>
            </p:nvSpPr>
            <p:spPr>
              <a:xfrm>
                <a:off x="700979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9" name="Google Shape;4499;p9"/>
              <p:cNvSpPr/>
              <p:nvPr/>
            </p:nvSpPr>
            <p:spPr>
              <a:xfrm>
                <a:off x="738987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00" name="Google Shape;4500;p9"/>
              <p:cNvSpPr/>
              <p:nvPr/>
            </p:nvSpPr>
            <p:spPr>
              <a:xfrm>
                <a:off x="700979" y="33814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0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501" name="Google Shape;4501;p9"/>
          <p:cNvSpPr txBox="1">
            <a:spLocks noGrp="1"/>
          </p:cNvSpPr>
          <p:nvPr>
            <p:ph type="title"/>
          </p:nvPr>
        </p:nvSpPr>
        <p:spPr>
          <a:xfrm>
            <a:off x="5930316" y="2360200"/>
            <a:ext cx="4804800" cy="112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9pPr>
          </a:lstStyle>
          <a:p>
            <a:endParaRPr/>
          </a:p>
        </p:txBody>
      </p:sp>
      <p:sp>
        <p:nvSpPr>
          <p:cNvPr id="4502" name="Google Shape;4502;p9"/>
          <p:cNvSpPr txBox="1">
            <a:spLocks noGrp="1"/>
          </p:cNvSpPr>
          <p:nvPr>
            <p:ph type="subTitle" idx="1"/>
          </p:nvPr>
        </p:nvSpPr>
        <p:spPr>
          <a:xfrm>
            <a:off x="5930316" y="3482600"/>
            <a:ext cx="4804800" cy="10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1157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55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3336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12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80" name="Google Shape;12780;p26"/>
          <p:cNvGrpSpPr/>
          <p:nvPr/>
        </p:nvGrpSpPr>
        <p:grpSpPr>
          <a:xfrm>
            <a:off x="-201889" y="6015299"/>
            <a:ext cx="12595777" cy="1515996"/>
            <a:chOff x="7" y="4511474"/>
            <a:chExt cx="9446833" cy="1136997"/>
          </a:xfrm>
        </p:grpSpPr>
        <p:grpSp>
          <p:nvGrpSpPr>
            <p:cNvPr id="12781" name="Google Shape;12781;p26"/>
            <p:cNvGrpSpPr/>
            <p:nvPr/>
          </p:nvGrpSpPr>
          <p:grpSpPr>
            <a:xfrm>
              <a:off x="7" y="4511474"/>
              <a:ext cx="1049633" cy="1136997"/>
              <a:chOff x="2130300" y="2121375"/>
              <a:chExt cx="212000" cy="229650"/>
            </a:xfrm>
          </p:grpSpPr>
          <p:sp>
            <p:nvSpPr>
              <p:cNvPr id="12782" name="Google Shape;12782;p26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83" name="Google Shape;12783;p26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84" name="Google Shape;12784;p26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85" name="Google Shape;12785;p26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86" name="Google Shape;12786;p26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87" name="Google Shape;12787;p26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88" name="Google Shape;12788;p26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89" name="Google Shape;12789;p26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0" name="Google Shape;12790;p26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1" name="Google Shape;12791;p26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2" name="Google Shape;12792;p26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3" name="Google Shape;12793;p26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4" name="Google Shape;12794;p26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5" name="Google Shape;12795;p26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6" name="Google Shape;12796;p26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7" name="Google Shape;12797;p26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8" name="Google Shape;12798;p26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9" name="Google Shape;12799;p26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0" name="Google Shape;12800;p26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1" name="Google Shape;12801;p26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2" name="Google Shape;12802;p26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3" name="Google Shape;12803;p26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4" name="Google Shape;12804;p26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5" name="Google Shape;12805;p26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6" name="Google Shape;12806;p26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7" name="Google Shape;12807;p26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8" name="Google Shape;12808;p26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9" name="Google Shape;12809;p26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0" name="Google Shape;12810;p26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1" name="Google Shape;12811;p26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2" name="Google Shape;12812;p26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3" name="Google Shape;12813;p26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4" name="Google Shape;12814;p26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5" name="Google Shape;12815;p26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6" name="Google Shape;12816;p26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7" name="Google Shape;12817;p26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8" name="Google Shape;12818;p26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9" name="Google Shape;12819;p26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0" name="Google Shape;12820;p26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1" name="Google Shape;12821;p26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2" name="Google Shape;12822;p26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3" name="Google Shape;12823;p26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4" name="Google Shape;12824;p26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825" name="Google Shape;12825;p26"/>
            <p:cNvGrpSpPr/>
            <p:nvPr/>
          </p:nvGrpSpPr>
          <p:grpSpPr>
            <a:xfrm>
              <a:off x="1049657" y="4511474"/>
              <a:ext cx="1049633" cy="1136997"/>
              <a:chOff x="2130300" y="2121375"/>
              <a:chExt cx="212000" cy="229650"/>
            </a:xfrm>
          </p:grpSpPr>
          <p:sp>
            <p:nvSpPr>
              <p:cNvPr id="12826" name="Google Shape;12826;p26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7" name="Google Shape;12827;p26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8" name="Google Shape;12828;p26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9" name="Google Shape;12829;p26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0" name="Google Shape;12830;p26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1" name="Google Shape;12831;p26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2" name="Google Shape;12832;p26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3" name="Google Shape;12833;p26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4" name="Google Shape;12834;p26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5" name="Google Shape;12835;p26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6" name="Google Shape;12836;p26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7" name="Google Shape;12837;p26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8" name="Google Shape;12838;p26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9" name="Google Shape;12839;p26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0" name="Google Shape;12840;p26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1" name="Google Shape;12841;p26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2" name="Google Shape;12842;p26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3" name="Google Shape;12843;p26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4" name="Google Shape;12844;p26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5" name="Google Shape;12845;p26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6" name="Google Shape;12846;p26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7" name="Google Shape;12847;p26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8" name="Google Shape;12848;p26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9" name="Google Shape;12849;p26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0" name="Google Shape;12850;p26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1" name="Google Shape;12851;p26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2" name="Google Shape;12852;p26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3" name="Google Shape;12853;p26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4" name="Google Shape;12854;p26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5" name="Google Shape;12855;p26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6" name="Google Shape;12856;p26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7" name="Google Shape;12857;p26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8" name="Google Shape;12858;p26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9" name="Google Shape;12859;p26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0" name="Google Shape;12860;p26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1" name="Google Shape;12861;p26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2" name="Google Shape;12862;p26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3" name="Google Shape;12863;p26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4" name="Google Shape;12864;p26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5" name="Google Shape;12865;p26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6" name="Google Shape;12866;p26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7" name="Google Shape;12867;p26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8" name="Google Shape;12868;p26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869" name="Google Shape;12869;p26"/>
            <p:cNvGrpSpPr/>
            <p:nvPr/>
          </p:nvGrpSpPr>
          <p:grpSpPr>
            <a:xfrm>
              <a:off x="2099307" y="4511474"/>
              <a:ext cx="1049633" cy="1136997"/>
              <a:chOff x="2130300" y="2121375"/>
              <a:chExt cx="212000" cy="229650"/>
            </a:xfrm>
          </p:grpSpPr>
          <p:sp>
            <p:nvSpPr>
              <p:cNvPr id="12870" name="Google Shape;12870;p26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1" name="Google Shape;12871;p26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2" name="Google Shape;12872;p26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3" name="Google Shape;12873;p26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4" name="Google Shape;12874;p26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5" name="Google Shape;12875;p26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6" name="Google Shape;12876;p26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7" name="Google Shape;12877;p26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8" name="Google Shape;12878;p26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9" name="Google Shape;12879;p26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0" name="Google Shape;12880;p26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1" name="Google Shape;12881;p26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2" name="Google Shape;12882;p26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3" name="Google Shape;12883;p26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4" name="Google Shape;12884;p26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5" name="Google Shape;12885;p26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6" name="Google Shape;12886;p26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7" name="Google Shape;12887;p26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8" name="Google Shape;12888;p26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9" name="Google Shape;12889;p26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0" name="Google Shape;12890;p26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1" name="Google Shape;12891;p26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2" name="Google Shape;12892;p26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3" name="Google Shape;12893;p26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4" name="Google Shape;12894;p26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5" name="Google Shape;12895;p26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6" name="Google Shape;12896;p26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7" name="Google Shape;12897;p26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8" name="Google Shape;12898;p26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9" name="Google Shape;12899;p26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0" name="Google Shape;12900;p26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1" name="Google Shape;12901;p26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2" name="Google Shape;12902;p26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3" name="Google Shape;12903;p26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4" name="Google Shape;12904;p26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5" name="Google Shape;12905;p26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6" name="Google Shape;12906;p26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7" name="Google Shape;12907;p26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8" name="Google Shape;12908;p26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9" name="Google Shape;12909;p26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0" name="Google Shape;12910;p26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1" name="Google Shape;12911;p26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2" name="Google Shape;12912;p26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913" name="Google Shape;12913;p26"/>
            <p:cNvGrpSpPr/>
            <p:nvPr/>
          </p:nvGrpSpPr>
          <p:grpSpPr>
            <a:xfrm>
              <a:off x="3148957" y="4511474"/>
              <a:ext cx="1049633" cy="1136997"/>
              <a:chOff x="2130300" y="2121375"/>
              <a:chExt cx="212000" cy="229650"/>
            </a:xfrm>
          </p:grpSpPr>
          <p:sp>
            <p:nvSpPr>
              <p:cNvPr id="12914" name="Google Shape;12914;p26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5" name="Google Shape;12915;p26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6" name="Google Shape;12916;p26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7" name="Google Shape;12917;p26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8" name="Google Shape;12918;p26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9" name="Google Shape;12919;p26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0" name="Google Shape;12920;p26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1" name="Google Shape;12921;p26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2" name="Google Shape;12922;p26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3" name="Google Shape;12923;p26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4" name="Google Shape;12924;p26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5" name="Google Shape;12925;p26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6" name="Google Shape;12926;p26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7" name="Google Shape;12927;p26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8" name="Google Shape;12928;p26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9" name="Google Shape;12929;p26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0" name="Google Shape;12930;p26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1" name="Google Shape;12931;p26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2" name="Google Shape;12932;p26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3" name="Google Shape;12933;p26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4" name="Google Shape;12934;p26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5" name="Google Shape;12935;p26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6" name="Google Shape;12936;p26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7" name="Google Shape;12937;p26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8" name="Google Shape;12938;p26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9" name="Google Shape;12939;p26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0" name="Google Shape;12940;p26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1" name="Google Shape;12941;p26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2" name="Google Shape;12942;p26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3" name="Google Shape;12943;p26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4" name="Google Shape;12944;p26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5" name="Google Shape;12945;p26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6" name="Google Shape;12946;p26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7" name="Google Shape;12947;p26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8" name="Google Shape;12948;p26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9" name="Google Shape;12949;p26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0" name="Google Shape;12950;p26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1" name="Google Shape;12951;p26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2" name="Google Shape;12952;p26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3" name="Google Shape;12953;p26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4" name="Google Shape;12954;p26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5" name="Google Shape;12955;p26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6" name="Google Shape;12956;p26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957" name="Google Shape;12957;p26"/>
            <p:cNvGrpSpPr/>
            <p:nvPr/>
          </p:nvGrpSpPr>
          <p:grpSpPr>
            <a:xfrm>
              <a:off x="4198607" y="4511474"/>
              <a:ext cx="1049633" cy="1136997"/>
              <a:chOff x="2130300" y="2121375"/>
              <a:chExt cx="212000" cy="229650"/>
            </a:xfrm>
          </p:grpSpPr>
          <p:sp>
            <p:nvSpPr>
              <p:cNvPr id="12958" name="Google Shape;12958;p26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9" name="Google Shape;12959;p26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0" name="Google Shape;12960;p26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1" name="Google Shape;12961;p26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2" name="Google Shape;12962;p26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3" name="Google Shape;12963;p26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4" name="Google Shape;12964;p26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5" name="Google Shape;12965;p26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6" name="Google Shape;12966;p26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7" name="Google Shape;12967;p26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8" name="Google Shape;12968;p26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9" name="Google Shape;12969;p26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0" name="Google Shape;12970;p26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1" name="Google Shape;12971;p26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2" name="Google Shape;12972;p26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3" name="Google Shape;12973;p26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4" name="Google Shape;12974;p26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5" name="Google Shape;12975;p26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6" name="Google Shape;12976;p26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7" name="Google Shape;12977;p26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8" name="Google Shape;12978;p26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9" name="Google Shape;12979;p26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0" name="Google Shape;12980;p26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1" name="Google Shape;12981;p26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2" name="Google Shape;12982;p26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3" name="Google Shape;12983;p26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4" name="Google Shape;12984;p26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5" name="Google Shape;12985;p26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6" name="Google Shape;12986;p26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7" name="Google Shape;12987;p26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8" name="Google Shape;12988;p26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9" name="Google Shape;12989;p26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0" name="Google Shape;12990;p26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1" name="Google Shape;12991;p26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2" name="Google Shape;12992;p26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3" name="Google Shape;12993;p26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4" name="Google Shape;12994;p26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5" name="Google Shape;12995;p26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6" name="Google Shape;12996;p26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7" name="Google Shape;12997;p26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8" name="Google Shape;12998;p26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9" name="Google Shape;12999;p26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0" name="Google Shape;13000;p26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001" name="Google Shape;13001;p26"/>
            <p:cNvGrpSpPr/>
            <p:nvPr/>
          </p:nvGrpSpPr>
          <p:grpSpPr>
            <a:xfrm>
              <a:off x="5248257" y="4511474"/>
              <a:ext cx="1049633" cy="1136997"/>
              <a:chOff x="2130300" y="2121375"/>
              <a:chExt cx="212000" cy="229650"/>
            </a:xfrm>
          </p:grpSpPr>
          <p:sp>
            <p:nvSpPr>
              <p:cNvPr id="13002" name="Google Shape;13002;p26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3" name="Google Shape;13003;p26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4" name="Google Shape;13004;p26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5" name="Google Shape;13005;p26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6" name="Google Shape;13006;p26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7" name="Google Shape;13007;p26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8" name="Google Shape;13008;p26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9" name="Google Shape;13009;p26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0" name="Google Shape;13010;p26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1" name="Google Shape;13011;p26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2" name="Google Shape;13012;p26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3" name="Google Shape;13013;p26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4" name="Google Shape;13014;p26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5" name="Google Shape;13015;p26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6" name="Google Shape;13016;p26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7" name="Google Shape;13017;p26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8" name="Google Shape;13018;p26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9" name="Google Shape;13019;p26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0" name="Google Shape;13020;p26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1" name="Google Shape;13021;p26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2" name="Google Shape;13022;p26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3" name="Google Shape;13023;p26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4" name="Google Shape;13024;p26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5" name="Google Shape;13025;p26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6" name="Google Shape;13026;p26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7" name="Google Shape;13027;p26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8" name="Google Shape;13028;p26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9" name="Google Shape;13029;p26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0" name="Google Shape;13030;p26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1" name="Google Shape;13031;p26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2" name="Google Shape;13032;p26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3" name="Google Shape;13033;p26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4" name="Google Shape;13034;p26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5" name="Google Shape;13035;p26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6" name="Google Shape;13036;p26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7" name="Google Shape;13037;p26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8" name="Google Shape;13038;p26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9" name="Google Shape;13039;p26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0" name="Google Shape;13040;p26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1" name="Google Shape;13041;p26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2" name="Google Shape;13042;p26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3" name="Google Shape;13043;p26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4" name="Google Shape;13044;p26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045" name="Google Shape;13045;p26"/>
            <p:cNvGrpSpPr/>
            <p:nvPr/>
          </p:nvGrpSpPr>
          <p:grpSpPr>
            <a:xfrm>
              <a:off x="6297907" y="4511474"/>
              <a:ext cx="1049633" cy="1136997"/>
              <a:chOff x="2130300" y="2121375"/>
              <a:chExt cx="212000" cy="229650"/>
            </a:xfrm>
          </p:grpSpPr>
          <p:sp>
            <p:nvSpPr>
              <p:cNvPr id="13046" name="Google Shape;13046;p26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7" name="Google Shape;13047;p26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8" name="Google Shape;13048;p26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9" name="Google Shape;13049;p26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0" name="Google Shape;13050;p26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1" name="Google Shape;13051;p26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2" name="Google Shape;13052;p26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3" name="Google Shape;13053;p26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4" name="Google Shape;13054;p26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5" name="Google Shape;13055;p26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6" name="Google Shape;13056;p26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7" name="Google Shape;13057;p26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8" name="Google Shape;13058;p26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9" name="Google Shape;13059;p26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0" name="Google Shape;13060;p26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1" name="Google Shape;13061;p26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2" name="Google Shape;13062;p26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3" name="Google Shape;13063;p26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4" name="Google Shape;13064;p26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5" name="Google Shape;13065;p26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6" name="Google Shape;13066;p26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7" name="Google Shape;13067;p26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8" name="Google Shape;13068;p26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9" name="Google Shape;13069;p26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0" name="Google Shape;13070;p26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1" name="Google Shape;13071;p26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2" name="Google Shape;13072;p26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3" name="Google Shape;13073;p26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4" name="Google Shape;13074;p26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5" name="Google Shape;13075;p26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6" name="Google Shape;13076;p26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7" name="Google Shape;13077;p26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8" name="Google Shape;13078;p26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9" name="Google Shape;13079;p26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0" name="Google Shape;13080;p26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1" name="Google Shape;13081;p26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2" name="Google Shape;13082;p26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3" name="Google Shape;13083;p26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4" name="Google Shape;13084;p26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5" name="Google Shape;13085;p26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6" name="Google Shape;13086;p26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7" name="Google Shape;13087;p26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8" name="Google Shape;13088;p26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089" name="Google Shape;13089;p26"/>
            <p:cNvGrpSpPr/>
            <p:nvPr/>
          </p:nvGrpSpPr>
          <p:grpSpPr>
            <a:xfrm>
              <a:off x="7347557" y="4511474"/>
              <a:ext cx="1049633" cy="1136997"/>
              <a:chOff x="2130300" y="2121375"/>
              <a:chExt cx="212000" cy="229650"/>
            </a:xfrm>
          </p:grpSpPr>
          <p:sp>
            <p:nvSpPr>
              <p:cNvPr id="13090" name="Google Shape;13090;p26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1" name="Google Shape;13091;p26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2" name="Google Shape;13092;p26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3" name="Google Shape;13093;p26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4" name="Google Shape;13094;p26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5" name="Google Shape;13095;p26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6" name="Google Shape;13096;p26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7" name="Google Shape;13097;p26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8" name="Google Shape;13098;p26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9" name="Google Shape;13099;p26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0" name="Google Shape;13100;p26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1" name="Google Shape;13101;p26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2" name="Google Shape;13102;p26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3" name="Google Shape;13103;p26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4" name="Google Shape;13104;p26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5" name="Google Shape;13105;p26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6" name="Google Shape;13106;p26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7" name="Google Shape;13107;p26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8" name="Google Shape;13108;p26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9" name="Google Shape;13109;p26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0" name="Google Shape;13110;p26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1" name="Google Shape;13111;p26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2" name="Google Shape;13112;p26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3" name="Google Shape;13113;p26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4" name="Google Shape;13114;p26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5" name="Google Shape;13115;p26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6" name="Google Shape;13116;p26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7" name="Google Shape;13117;p26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8" name="Google Shape;13118;p26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9" name="Google Shape;13119;p26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0" name="Google Shape;13120;p26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1" name="Google Shape;13121;p26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2" name="Google Shape;13122;p26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3" name="Google Shape;13123;p26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4" name="Google Shape;13124;p26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5" name="Google Shape;13125;p26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6" name="Google Shape;13126;p26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7" name="Google Shape;13127;p26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8" name="Google Shape;13128;p26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9" name="Google Shape;13129;p26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0" name="Google Shape;13130;p26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1" name="Google Shape;13131;p26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2" name="Google Shape;13132;p26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133" name="Google Shape;13133;p26"/>
            <p:cNvGrpSpPr/>
            <p:nvPr/>
          </p:nvGrpSpPr>
          <p:grpSpPr>
            <a:xfrm>
              <a:off x="8397207" y="4511474"/>
              <a:ext cx="1049633" cy="1136997"/>
              <a:chOff x="2130300" y="2121375"/>
              <a:chExt cx="212000" cy="229650"/>
            </a:xfrm>
          </p:grpSpPr>
          <p:sp>
            <p:nvSpPr>
              <p:cNvPr id="13134" name="Google Shape;13134;p26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5" name="Google Shape;13135;p26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6" name="Google Shape;13136;p26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7" name="Google Shape;13137;p26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8" name="Google Shape;13138;p26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9" name="Google Shape;13139;p26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0" name="Google Shape;13140;p26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1" name="Google Shape;13141;p26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2" name="Google Shape;13142;p26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3" name="Google Shape;13143;p26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4" name="Google Shape;13144;p26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5" name="Google Shape;13145;p26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6" name="Google Shape;13146;p26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7" name="Google Shape;13147;p26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8" name="Google Shape;13148;p26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9" name="Google Shape;13149;p26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0" name="Google Shape;13150;p26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1" name="Google Shape;13151;p26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2" name="Google Shape;13152;p26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3" name="Google Shape;13153;p26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4" name="Google Shape;13154;p26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5" name="Google Shape;13155;p26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6" name="Google Shape;13156;p26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7" name="Google Shape;13157;p26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8" name="Google Shape;13158;p26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9" name="Google Shape;13159;p26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0" name="Google Shape;13160;p26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1" name="Google Shape;13161;p26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2" name="Google Shape;13162;p26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3" name="Google Shape;13163;p26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4" name="Google Shape;13164;p26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5" name="Google Shape;13165;p26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6" name="Google Shape;13166;p26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7" name="Google Shape;13167;p26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8" name="Google Shape;13168;p26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9" name="Google Shape;13169;p26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0" name="Google Shape;13170;p26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1" name="Google Shape;13171;p26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2" name="Google Shape;13172;p26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3" name="Google Shape;13173;p26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4" name="Google Shape;13174;p26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5" name="Google Shape;13175;p26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6" name="Google Shape;13176;p26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3177" name="Google Shape;13177;p26"/>
          <p:cNvGrpSpPr/>
          <p:nvPr/>
        </p:nvGrpSpPr>
        <p:grpSpPr>
          <a:xfrm>
            <a:off x="341735" y="196827"/>
            <a:ext cx="1235924" cy="304757"/>
            <a:chOff x="256301" y="147620"/>
            <a:chExt cx="926943" cy="228568"/>
          </a:xfrm>
        </p:grpSpPr>
        <p:grpSp>
          <p:nvGrpSpPr>
            <p:cNvPr id="13178" name="Google Shape;13178;p26"/>
            <p:cNvGrpSpPr/>
            <p:nvPr/>
          </p:nvGrpSpPr>
          <p:grpSpPr>
            <a:xfrm>
              <a:off x="256301" y="147620"/>
              <a:ext cx="266546" cy="228568"/>
              <a:chOff x="256301" y="147620"/>
              <a:chExt cx="266546" cy="228568"/>
            </a:xfrm>
          </p:grpSpPr>
          <p:sp>
            <p:nvSpPr>
              <p:cNvPr id="13179" name="Google Shape;13179;p26"/>
              <p:cNvSpPr/>
              <p:nvPr/>
            </p:nvSpPr>
            <p:spPr>
              <a:xfrm>
                <a:off x="294309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0" name="Google Shape;13180;p26"/>
              <p:cNvSpPr/>
              <p:nvPr/>
            </p:nvSpPr>
            <p:spPr>
              <a:xfrm>
                <a:off x="332318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1" name="Google Shape;13181;p26"/>
              <p:cNvSpPr/>
              <p:nvPr/>
            </p:nvSpPr>
            <p:spPr>
              <a:xfrm>
                <a:off x="408821" y="147620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2" name="Google Shape;13182;p26"/>
              <p:cNvSpPr/>
              <p:nvPr/>
            </p:nvSpPr>
            <p:spPr>
              <a:xfrm>
                <a:off x="446829" y="147620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3" name="Google Shape;13183;p26"/>
              <p:cNvSpPr/>
              <p:nvPr/>
            </p:nvSpPr>
            <p:spPr>
              <a:xfrm>
                <a:off x="25630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4" name="Google Shape;13184;p26"/>
              <p:cNvSpPr/>
              <p:nvPr/>
            </p:nvSpPr>
            <p:spPr>
              <a:xfrm>
                <a:off x="29430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C5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5" name="Google Shape;13185;p26"/>
              <p:cNvSpPr/>
              <p:nvPr/>
            </p:nvSpPr>
            <p:spPr>
              <a:xfrm>
                <a:off x="332318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6" name="Google Shape;13186;p26"/>
              <p:cNvSpPr/>
              <p:nvPr/>
            </p:nvSpPr>
            <p:spPr>
              <a:xfrm>
                <a:off x="370327" y="185628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7" name="Google Shape;13187;p26"/>
              <p:cNvSpPr/>
              <p:nvPr/>
            </p:nvSpPr>
            <p:spPr>
              <a:xfrm>
                <a:off x="408821" y="185628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8" name="Google Shape;13188;p26"/>
              <p:cNvSpPr/>
              <p:nvPr/>
            </p:nvSpPr>
            <p:spPr>
              <a:xfrm>
                <a:off x="446829" y="185628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9" name="Google Shape;13189;p26"/>
              <p:cNvSpPr/>
              <p:nvPr/>
            </p:nvSpPr>
            <p:spPr>
              <a:xfrm>
                <a:off x="484808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0" name="Google Shape;13190;p26"/>
              <p:cNvSpPr/>
              <p:nvPr/>
            </p:nvSpPr>
            <p:spPr>
              <a:xfrm>
                <a:off x="25630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1" name="Google Shape;13191;p26"/>
              <p:cNvSpPr/>
              <p:nvPr/>
            </p:nvSpPr>
            <p:spPr>
              <a:xfrm>
                <a:off x="29430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2" name="Google Shape;13192;p26"/>
              <p:cNvSpPr/>
              <p:nvPr/>
            </p:nvSpPr>
            <p:spPr>
              <a:xfrm>
                <a:off x="332318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3" name="Google Shape;13193;p26"/>
              <p:cNvSpPr/>
              <p:nvPr/>
            </p:nvSpPr>
            <p:spPr>
              <a:xfrm>
                <a:off x="370327" y="223637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4" name="Google Shape;13194;p26"/>
              <p:cNvSpPr/>
              <p:nvPr/>
            </p:nvSpPr>
            <p:spPr>
              <a:xfrm>
                <a:off x="408821" y="223637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5" name="Google Shape;13195;p26"/>
              <p:cNvSpPr/>
              <p:nvPr/>
            </p:nvSpPr>
            <p:spPr>
              <a:xfrm>
                <a:off x="446829" y="223637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6" name="Google Shape;13196;p26"/>
              <p:cNvSpPr/>
              <p:nvPr/>
            </p:nvSpPr>
            <p:spPr>
              <a:xfrm>
                <a:off x="484808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7" name="Google Shape;13197;p26"/>
              <p:cNvSpPr/>
              <p:nvPr/>
            </p:nvSpPr>
            <p:spPr>
              <a:xfrm>
                <a:off x="29430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8" name="Google Shape;13198;p26"/>
              <p:cNvSpPr/>
              <p:nvPr/>
            </p:nvSpPr>
            <p:spPr>
              <a:xfrm>
                <a:off x="332318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9" name="Google Shape;13199;p26"/>
              <p:cNvSpPr/>
              <p:nvPr/>
            </p:nvSpPr>
            <p:spPr>
              <a:xfrm>
                <a:off x="370327" y="261646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70" y="1254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0" name="Google Shape;13200;p26"/>
              <p:cNvSpPr/>
              <p:nvPr/>
            </p:nvSpPr>
            <p:spPr>
              <a:xfrm>
                <a:off x="408821" y="261646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1" name="Google Shape;13201;p26"/>
              <p:cNvSpPr/>
              <p:nvPr/>
            </p:nvSpPr>
            <p:spPr>
              <a:xfrm>
                <a:off x="446829" y="261646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2" name="Google Shape;13202;p26"/>
              <p:cNvSpPr/>
              <p:nvPr/>
            </p:nvSpPr>
            <p:spPr>
              <a:xfrm>
                <a:off x="332318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4" y="1270"/>
                    </a:ln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3" name="Google Shape;13203;p26"/>
              <p:cNvSpPr/>
              <p:nvPr/>
            </p:nvSpPr>
            <p:spPr>
              <a:xfrm>
                <a:off x="370327" y="299654"/>
                <a:ext cx="38524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71" extrusionOk="0">
                    <a:moveTo>
                      <a:pt x="0" y="0"/>
                    </a:moveTo>
                    <a:lnTo>
                      <a:pt x="0" y="1270"/>
                    </a:lnTo>
                    <a:lnTo>
                      <a:pt x="1270" y="1270"/>
                    </a:ln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4" name="Google Shape;13204;p26"/>
              <p:cNvSpPr/>
              <p:nvPr/>
            </p:nvSpPr>
            <p:spPr>
              <a:xfrm>
                <a:off x="408821" y="299654"/>
                <a:ext cx="3800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1" extrusionOk="0">
                    <a:moveTo>
                      <a:pt x="0" y="0"/>
                    </a:moveTo>
                    <a:lnTo>
                      <a:pt x="0" y="1270"/>
                    </a:lnTo>
                    <a:lnTo>
                      <a:pt x="1254" y="1270"/>
                    </a:ln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5" name="Google Shape;13205;p26"/>
              <p:cNvSpPr/>
              <p:nvPr/>
            </p:nvSpPr>
            <p:spPr>
              <a:xfrm>
                <a:off x="370327" y="338148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0"/>
                    </a:moveTo>
                    <a:lnTo>
                      <a:pt x="0" y="1254"/>
                    </a:lnTo>
                    <a:lnTo>
                      <a:pt x="1270" y="1254"/>
                    </a:ln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206" name="Google Shape;13206;p26"/>
            <p:cNvGrpSpPr/>
            <p:nvPr/>
          </p:nvGrpSpPr>
          <p:grpSpPr>
            <a:xfrm>
              <a:off x="586498" y="147620"/>
              <a:ext cx="266546" cy="228568"/>
              <a:chOff x="586498" y="147620"/>
              <a:chExt cx="266546" cy="228568"/>
            </a:xfrm>
          </p:grpSpPr>
          <p:sp>
            <p:nvSpPr>
              <p:cNvPr id="13207" name="Google Shape;13207;p26"/>
              <p:cNvSpPr/>
              <p:nvPr/>
            </p:nvSpPr>
            <p:spPr>
              <a:xfrm>
                <a:off x="624961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8" name="Google Shape;13208;p26"/>
              <p:cNvSpPr/>
              <p:nvPr/>
            </p:nvSpPr>
            <p:spPr>
              <a:xfrm>
                <a:off x="662970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9" name="Google Shape;13209;p26"/>
              <p:cNvSpPr/>
              <p:nvPr/>
            </p:nvSpPr>
            <p:spPr>
              <a:xfrm>
                <a:off x="738987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0" name="Google Shape;13210;p26"/>
              <p:cNvSpPr/>
              <p:nvPr/>
            </p:nvSpPr>
            <p:spPr>
              <a:xfrm>
                <a:off x="776996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1" name="Google Shape;13211;p26"/>
              <p:cNvSpPr/>
              <p:nvPr/>
            </p:nvSpPr>
            <p:spPr>
              <a:xfrm>
                <a:off x="586498" y="185628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2" name="Google Shape;13212;p26"/>
              <p:cNvSpPr/>
              <p:nvPr/>
            </p:nvSpPr>
            <p:spPr>
              <a:xfrm>
                <a:off x="62496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7C9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3" name="Google Shape;13213;p26"/>
              <p:cNvSpPr/>
              <p:nvPr/>
            </p:nvSpPr>
            <p:spPr>
              <a:xfrm>
                <a:off x="662970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4" name="Google Shape;13214;p26"/>
              <p:cNvSpPr/>
              <p:nvPr/>
            </p:nvSpPr>
            <p:spPr>
              <a:xfrm>
                <a:off x="70097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5" name="Google Shape;13215;p26"/>
              <p:cNvSpPr/>
              <p:nvPr/>
            </p:nvSpPr>
            <p:spPr>
              <a:xfrm>
                <a:off x="738987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6" name="Google Shape;13216;p26"/>
              <p:cNvSpPr/>
              <p:nvPr/>
            </p:nvSpPr>
            <p:spPr>
              <a:xfrm>
                <a:off x="776996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7" name="Google Shape;13217;p26"/>
              <p:cNvSpPr/>
              <p:nvPr/>
            </p:nvSpPr>
            <p:spPr>
              <a:xfrm>
                <a:off x="815005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8" name="Google Shape;13218;p26"/>
              <p:cNvSpPr/>
              <p:nvPr/>
            </p:nvSpPr>
            <p:spPr>
              <a:xfrm>
                <a:off x="586498" y="223637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9" name="Google Shape;13219;p26"/>
              <p:cNvSpPr/>
              <p:nvPr/>
            </p:nvSpPr>
            <p:spPr>
              <a:xfrm>
                <a:off x="62496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0" name="Google Shape;13220;p26"/>
              <p:cNvSpPr/>
              <p:nvPr/>
            </p:nvSpPr>
            <p:spPr>
              <a:xfrm>
                <a:off x="662970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1" name="Google Shape;13221;p26"/>
              <p:cNvSpPr/>
              <p:nvPr/>
            </p:nvSpPr>
            <p:spPr>
              <a:xfrm>
                <a:off x="70097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2" name="Google Shape;13222;p26"/>
              <p:cNvSpPr/>
              <p:nvPr/>
            </p:nvSpPr>
            <p:spPr>
              <a:xfrm>
                <a:off x="738987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3" name="Google Shape;13223;p26"/>
              <p:cNvSpPr/>
              <p:nvPr/>
            </p:nvSpPr>
            <p:spPr>
              <a:xfrm>
                <a:off x="776996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4" name="Google Shape;13224;p26"/>
              <p:cNvSpPr/>
              <p:nvPr/>
            </p:nvSpPr>
            <p:spPr>
              <a:xfrm>
                <a:off x="815005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5" name="Google Shape;13225;p26"/>
              <p:cNvSpPr/>
              <p:nvPr/>
            </p:nvSpPr>
            <p:spPr>
              <a:xfrm>
                <a:off x="624961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6" name="Google Shape;13226;p26"/>
              <p:cNvSpPr/>
              <p:nvPr/>
            </p:nvSpPr>
            <p:spPr>
              <a:xfrm>
                <a:off x="662970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7" name="Google Shape;13227;p26"/>
              <p:cNvSpPr/>
              <p:nvPr/>
            </p:nvSpPr>
            <p:spPr>
              <a:xfrm>
                <a:off x="70097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8" name="Google Shape;13228;p26"/>
              <p:cNvSpPr/>
              <p:nvPr/>
            </p:nvSpPr>
            <p:spPr>
              <a:xfrm>
                <a:off x="738987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9" name="Google Shape;13229;p26"/>
              <p:cNvSpPr/>
              <p:nvPr/>
            </p:nvSpPr>
            <p:spPr>
              <a:xfrm>
                <a:off x="776996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0" name="Google Shape;13230;p26"/>
              <p:cNvSpPr/>
              <p:nvPr/>
            </p:nvSpPr>
            <p:spPr>
              <a:xfrm>
                <a:off x="662970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1" name="Google Shape;13231;p26"/>
              <p:cNvSpPr/>
              <p:nvPr/>
            </p:nvSpPr>
            <p:spPr>
              <a:xfrm>
                <a:off x="700979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2" name="Google Shape;13232;p26"/>
              <p:cNvSpPr/>
              <p:nvPr/>
            </p:nvSpPr>
            <p:spPr>
              <a:xfrm>
                <a:off x="738987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3" name="Google Shape;13233;p26"/>
              <p:cNvSpPr/>
              <p:nvPr/>
            </p:nvSpPr>
            <p:spPr>
              <a:xfrm>
                <a:off x="700979" y="33814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0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234" name="Google Shape;13234;p26"/>
            <p:cNvGrpSpPr/>
            <p:nvPr/>
          </p:nvGrpSpPr>
          <p:grpSpPr>
            <a:xfrm>
              <a:off x="916698" y="147620"/>
              <a:ext cx="266546" cy="228568"/>
              <a:chOff x="586498" y="147620"/>
              <a:chExt cx="266546" cy="228568"/>
            </a:xfrm>
          </p:grpSpPr>
          <p:sp>
            <p:nvSpPr>
              <p:cNvPr id="13235" name="Google Shape;13235;p26"/>
              <p:cNvSpPr/>
              <p:nvPr/>
            </p:nvSpPr>
            <p:spPr>
              <a:xfrm>
                <a:off x="624961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6" name="Google Shape;13236;p26"/>
              <p:cNvSpPr/>
              <p:nvPr/>
            </p:nvSpPr>
            <p:spPr>
              <a:xfrm>
                <a:off x="662970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7" name="Google Shape;13237;p26"/>
              <p:cNvSpPr/>
              <p:nvPr/>
            </p:nvSpPr>
            <p:spPr>
              <a:xfrm>
                <a:off x="738987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8" name="Google Shape;13238;p26"/>
              <p:cNvSpPr/>
              <p:nvPr/>
            </p:nvSpPr>
            <p:spPr>
              <a:xfrm>
                <a:off x="776996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9" name="Google Shape;13239;p26"/>
              <p:cNvSpPr/>
              <p:nvPr/>
            </p:nvSpPr>
            <p:spPr>
              <a:xfrm>
                <a:off x="586498" y="185628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0" name="Google Shape;13240;p26"/>
              <p:cNvSpPr/>
              <p:nvPr/>
            </p:nvSpPr>
            <p:spPr>
              <a:xfrm>
                <a:off x="62496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7C9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1" name="Google Shape;13241;p26"/>
              <p:cNvSpPr/>
              <p:nvPr/>
            </p:nvSpPr>
            <p:spPr>
              <a:xfrm>
                <a:off x="662970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2" name="Google Shape;13242;p26"/>
              <p:cNvSpPr/>
              <p:nvPr/>
            </p:nvSpPr>
            <p:spPr>
              <a:xfrm>
                <a:off x="70097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3" name="Google Shape;13243;p26"/>
              <p:cNvSpPr/>
              <p:nvPr/>
            </p:nvSpPr>
            <p:spPr>
              <a:xfrm>
                <a:off x="738987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4" name="Google Shape;13244;p26"/>
              <p:cNvSpPr/>
              <p:nvPr/>
            </p:nvSpPr>
            <p:spPr>
              <a:xfrm>
                <a:off x="776996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5" name="Google Shape;13245;p26"/>
              <p:cNvSpPr/>
              <p:nvPr/>
            </p:nvSpPr>
            <p:spPr>
              <a:xfrm>
                <a:off x="815005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6" name="Google Shape;13246;p26"/>
              <p:cNvSpPr/>
              <p:nvPr/>
            </p:nvSpPr>
            <p:spPr>
              <a:xfrm>
                <a:off x="586498" y="223637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7" name="Google Shape;13247;p26"/>
              <p:cNvSpPr/>
              <p:nvPr/>
            </p:nvSpPr>
            <p:spPr>
              <a:xfrm>
                <a:off x="62496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8" name="Google Shape;13248;p26"/>
              <p:cNvSpPr/>
              <p:nvPr/>
            </p:nvSpPr>
            <p:spPr>
              <a:xfrm>
                <a:off x="662970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9" name="Google Shape;13249;p26"/>
              <p:cNvSpPr/>
              <p:nvPr/>
            </p:nvSpPr>
            <p:spPr>
              <a:xfrm>
                <a:off x="70097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0" name="Google Shape;13250;p26"/>
              <p:cNvSpPr/>
              <p:nvPr/>
            </p:nvSpPr>
            <p:spPr>
              <a:xfrm>
                <a:off x="738987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1" name="Google Shape;13251;p26"/>
              <p:cNvSpPr/>
              <p:nvPr/>
            </p:nvSpPr>
            <p:spPr>
              <a:xfrm>
                <a:off x="776996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2" name="Google Shape;13252;p26"/>
              <p:cNvSpPr/>
              <p:nvPr/>
            </p:nvSpPr>
            <p:spPr>
              <a:xfrm>
                <a:off x="815005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3" name="Google Shape;13253;p26"/>
              <p:cNvSpPr/>
              <p:nvPr/>
            </p:nvSpPr>
            <p:spPr>
              <a:xfrm>
                <a:off x="624961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4" name="Google Shape;13254;p26"/>
              <p:cNvSpPr/>
              <p:nvPr/>
            </p:nvSpPr>
            <p:spPr>
              <a:xfrm>
                <a:off x="662970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5" name="Google Shape;13255;p26"/>
              <p:cNvSpPr/>
              <p:nvPr/>
            </p:nvSpPr>
            <p:spPr>
              <a:xfrm>
                <a:off x="70097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6" name="Google Shape;13256;p26"/>
              <p:cNvSpPr/>
              <p:nvPr/>
            </p:nvSpPr>
            <p:spPr>
              <a:xfrm>
                <a:off x="738987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7" name="Google Shape;13257;p26"/>
              <p:cNvSpPr/>
              <p:nvPr/>
            </p:nvSpPr>
            <p:spPr>
              <a:xfrm>
                <a:off x="776996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8" name="Google Shape;13258;p26"/>
              <p:cNvSpPr/>
              <p:nvPr/>
            </p:nvSpPr>
            <p:spPr>
              <a:xfrm>
                <a:off x="662970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9" name="Google Shape;13259;p26"/>
              <p:cNvSpPr/>
              <p:nvPr/>
            </p:nvSpPr>
            <p:spPr>
              <a:xfrm>
                <a:off x="700979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60" name="Google Shape;13260;p26"/>
              <p:cNvSpPr/>
              <p:nvPr/>
            </p:nvSpPr>
            <p:spPr>
              <a:xfrm>
                <a:off x="738987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61" name="Google Shape;13261;p26"/>
              <p:cNvSpPr/>
              <p:nvPr/>
            </p:nvSpPr>
            <p:spPr>
              <a:xfrm>
                <a:off x="700979" y="33814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0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3262" name="Google Shape;13262;p26"/>
          <p:cNvSpPr txBox="1">
            <a:spLocks noGrp="1"/>
          </p:cNvSpPr>
          <p:nvPr>
            <p:ph type="title"/>
          </p:nvPr>
        </p:nvSpPr>
        <p:spPr>
          <a:xfrm>
            <a:off x="3347200" y="1195767"/>
            <a:ext cx="54976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63" name="Google Shape;13263;p26"/>
          <p:cNvSpPr txBox="1">
            <a:spLocks noGrp="1"/>
          </p:cNvSpPr>
          <p:nvPr>
            <p:ph type="subTitle" idx="1"/>
          </p:nvPr>
        </p:nvSpPr>
        <p:spPr>
          <a:xfrm>
            <a:off x="4063000" y="2592833"/>
            <a:ext cx="4066000" cy="40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264" name="Google Shape;13264;p26"/>
          <p:cNvSpPr txBox="1">
            <a:spLocks noGrp="1"/>
          </p:cNvSpPr>
          <p:nvPr>
            <p:ph type="subTitle" idx="2"/>
          </p:nvPr>
        </p:nvSpPr>
        <p:spPr>
          <a:xfrm>
            <a:off x="4659600" y="2992633"/>
            <a:ext cx="2872800" cy="116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3265" name="Google Shape;13265;p26"/>
          <p:cNvGrpSpPr/>
          <p:nvPr/>
        </p:nvGrpSpPr>
        <p:grpSpPr>
          <a:xfrm flipH="1">
            <a:off x="11011877" y="195175"/>
            <a:ext cx="1399511" cy="698587"/>
            <a:chOff x="138482" y="584556"/>
            <a:chExt cx="1049633" cy="523940"/>
          </a:xfrm>
        </p:grpSpPr>
        <p:sp>
          <p:nvSpPr>
            <p:cNvPr id="13266" name="Google Shape;13266;p26"/>
            <p:cNvSpPr/>
            <p:nvPr/>
          </p:nvSpPr>
          <p:spPr>
            <a:xfrm>
              <a:off x="487659" y="584556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7" name="Google Shape;13267;p26"/>
            <p:cNvSpPr/>
            <p:nvPr/>
          </p:nvSpPr>
          <p:spPr>
            <a:xfrm>
              <a:off x="662309" y="584556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6" y="1412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8" name="Google Shape;13268;p26"/>
            <p:cNvSpPr/>
            <p:nvPr/>
          </p:nvSpPr>
          <p:spPr>
            <a:xfrm>
              <a:off x="31300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9" name="Google Shape;13269;p26"/>
            <p:cNvSpPr/>
            <p:nvPr/>
          </p:nvSpPr>
          <p:spPr>
            <a:xfrm>
              <a:off x="48765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0" name="Google Shape;13270;p26"/>
            <p:cNvSpPr/>
            <p:nvPr/>
          </p:nvSpPr>
          <p:spPr>
            <a:xfrm>
              <a:off x="662309" y="759203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1" name="Google Shape;13271;p26"/>
            <p:cNvSpPr/>
            <p:nvPr/>
          </p:nvSpPr>
          <p:spPr>
            <a:xfrm>
              <a:off x="838815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2" name="Google Shape;13272;p26"/>
            <p:cNvSpPr/>
            <p:nvPr/>
          </p:nvSpPr>
          <p:spPr>
            <a:xfrm>
              <a:off x="138482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3" name="Google Shape;13273;p26"/>
            <p:cNvSpPr/>
            <p:nvPr/>
          </p:nvSpPr>
          <p:spPr>
            <a:xfrm>
              <a:off x="31300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4" name="Google Shape;13274;p26"/>
            <p:cNvSpPr/>
            <p:nvPr/>
          </p:nvSpPr>
          <p:spPr>
            <a:xfrm>
              <a:off x="48765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5" name="Google Shape;13275;p26"/>
            <p:cNvSpPr/>
            <p:nvPr/>
          </p:nvSpPr>
          <p:spPr>
            <a:xfrm>
              <a:off x="662309" y="933849"/>
              <a:ext cx="176630" cy="174647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6" name="Google Shape;13276;p26"/>
            <p:cNvSpPr/>
            <p:nvPr/>
          </p:nvSpPr>
          <p:spPr>
            <a:xfrm>
              <a:off x="838815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7" name="Google Shape;13277;p26"/>
            <p:cNvSpPr/>
            <p:nvPr/>
          </p:nvSpPr>
          <p:spPr>
            <a:xfrm>
              <a:off x="1013466" y="759203"/>
              <a:ext cx="174650" cy="17477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8" name="Google Shape;13278;p26"/>
            <p:cNvSpPr/>
            <p:nvPr/>
          </p:nvSpPr>
          <p:spPr>
            <a:xfrm>
              <a:off x="1013466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9" name="Google Shape;13279;p26"/>
            <p:cNvSpPr/>
            <p:nvPr/>
          </p:nvSpPr>
          <p:spPr>
            <a:xfrm>
              <a:off x="662309" y="671941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0" name="Google Shape;13280;p26"/>
            <p:cNvSpPr/>
            <p:nvPr/>
          </p:nvSpPr>
          <p:spPr>
            <a:xfrm>
              <a:off x="968782" y="714644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81" name="Google Shape;13281;p26"/>
          <p:cNvGrpSpPr/>
          <p:nvPr/>
        </p:nvGrpSpPr>
        <p:grpSpPr>
          <a:xfrm>
            <a:off x="-520624" y="2730425"/>
            <a:ext cx="1399511" cy="698587"/>
            <a:chOff x="138482" y="584556"/>
            <a:chExt cx="1049633" cy="523940"/>
          </a:xfrm>
        </p:grpSpPr>
        <p:sp>
          <p:nvSpPr>
            <p:cNvPr id="13282" name="Google Shape;13282;p26"/>
            <p:cNvSpPr/>
            <p:nvPr/>
          </p:nvSpPr>
          <p:spPr>
            <a:xfrm>
              <a:off x="487659" y="584556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3" name="Google Shape;13283;p26"/>
            <p:cNvSpPr/>
            <p:nvPr/>
          </p:nvSpPr>
          <p:spPr>
            <a:xfrm>
              <a:off x="662309" y="584556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6" y="1412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4" name="Google Shape;13284;p26"/>
            <p:cNvSpPr/>
            <p:nvPr/>
          </p:nvSpPr>
          <p:spPr>
            <a:xfrm>
              <a:off x="31300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5" name="Google Shape;13285;p26"/>
            <p:cNvSpPr/>
            <p:nvPr/>
          </p:nvSpPr>
          <p:spPr>
            <a:xfrm>
              <a:off x="48765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6" name="Google Shape;13286;p26"/>
            <p:cNvSpPr/>
            <p:nvPr/>
          </p:nvSpPr>
          <p:spPr>
            <a:xfrm>
              <a:off x="662309" y="759203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7" name="Google Shape;13287;p26"/>
            <p:cNvSpPr/>
            <p:nvPr/>
          </p:nvSpPr>
          <p:spPr>
            <a:xfrm>
              <a:off x="838815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8" name="Google Shape;13288;p26"/>
            <p:cNvSpPr/>
            <p:nvPr/>
          </p:nvSpPr>
          <p:spPr>
            <a:xfrm>
              <a:off x="138482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9" name="Google Shape;13289;p26"/>
            <p:cNvSpPr/>
            <p:nvPr/>
          </p:nvSpPr>
          <p:spPr>
            <a:xfrm>
              <a:off x="31300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0" name="Google Shape;13290;p26"/>
            <p:cNvSpPr/>
            <p:nvPr/>
          </p:nvSpPr>
          <p:spPr>
            <a:xfrm>
              <a:off x="48765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1" name="Google Shape;13291;p26"/>
            <p:cNvSpPr/>
            <p:nvPr/>
          </p:nvSpPr>
          <p:spPr>
            <a:xfrm>
              <a:off x="662309" y="933849"/>
              <a:ext cx="176630" cy="174647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2" name="Google Shape;13292;p26"/>
            <p:cNvSpPr/>
            <p:nvPr/>
          </p:nvSpPr>
          <p:spPr>
            <a:xfrm>
              <a:off x="838815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3" name="Google Shape;13293;p26"/>
            <p:cNvSpPr/>
            <p:nvPr/>
          </p:nvSpPr>
          <p:spPr>
            <a:xfrm>
              <a:off x="1013466" y="759203"/>
              <a:ext cx="174650" cy="17477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4" name="Google Shape;13294;p26"/>
            <p:cNvSpPr/>
            <p:nvPr/>
          </p:nvSpPr>
          <p:spPr>
            <a:xfrm>
              <a:off x="1013466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5" name="Google Shape;13295;p26"/>
            <p:cNvSpPr/>
            <p:nvPr/>
          </p:nvSpPr>
          <p:spPr>
            <a:xfrm>
              <a:off x="662309" y="671941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6" name="Google Shape;13296;p26"/>
            <p:cNvSpPr/>
            <p:nvPr/>
          </p:nvSpPr>
          <p:spPr>
            <a:xfrm>
              <a:off x="968782" y="714644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26053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13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98" name="Google Shape;13298;p27"/>
          <p:cNvGrpSpPr/>
          <p:nvPr/>
        </p:nvGrpSpPr>
        <p:grpSpPr>
          <a:xfrm>
            <a:off x="-201889" y="6015299"/>
            <a:ext cx="12595777" cy="1515996"/>
            <a:chOff x="7" y="4511474"/>
            <a:chExt cx="9446833" cy="1136997"/>
          </a:xfrm>
        </p:grpSpPr>
        <p:grpSp>
          <p:nvGrpSpPr>
            <p:cNvPr id="13299" name="Google Shape;13299;p27"/>
            <p:cNvGrpSpPr/>
            <p:nvPr/>
          </p:nvGrpSpPr>
          <p:grpSpPr>
            <a:xfrm>
              <a:off x="7" y="4511474"/>
              <a:ext cx="1049633" cy="1136997"/>
              <a:chOff x="2130300" y="2121375"/>
              <a:chExt cx="212000" cy="229650"/>
            </a:xfrm>
          </p:grpSpPr>
          <p:sp>
            <p:nvSpPr>
              <p:cNvPr id="13300" name="Google Shape;13300;p2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1" name="Google Shape;13301;p2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2" name="Google Shape;13302;p2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3" name="Google Shape;13303;p2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4" name="Google Shape;13304;p2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5" name="Google Shape;13305;p2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6" name="Google Shape;13306;p2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7" name="Google Shape;13307;p2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8" name="Google Shape;13308;p2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9" name="Google Shape;13309;p2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0" name="Google Shape;13310;p2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1" name="Google Shape;13311;p2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2" name="Google Shape;13312;p2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3" name="Google Shape;13313;p2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4" name="Google Shape;13314;p2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5" name="Google Shape;13315;p2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6" name="Google Shape;13316;p2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7" name="Google Shape;13317;p2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8" name="Google Shape;13318;p2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9" name="Google Shape;13319;p2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0" name="Google Shape;13320;p2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1" name="Google Shape;13321;p2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2" name="Google Shape;13322;p2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3" name="Google Shape;13323;p2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4" name="Google Shape;13324;p2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5" name="Google Shape;13325;p2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6" name="Google Shape;13326;p2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7" name="Google Shape;13327;p2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8" name="Google Shape;13328;p2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9" name="Google Shape;13329;p2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0" name="Google Shape;13330;p2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1" name="Google Shape;13331;p2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2" name="Google Shape;13332;p2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3" name="Google Shape;13333;p2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4" name="Google Shape;13334;p2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5" name="Google Shape;13335;p2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6" name="Google Shape;13336;p2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7" name="Google Shape;13337;p2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8" name="Google Shape;13338;p2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9" name="Google Shape;13339;p2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0" name="Google Shape;13340;p2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1" name="Google Shape;13341;p2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2" name="Google Shape;13342;p2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343" name="Google Shape;13343;p27"/>
            <p:cNvGrpSpPr/>
            <p:nvPr/>
          </p:nvGrpSpPr>
          <p:grpSpPr>
            <a:xfrm>
              <a:off x="1049657" y="4511474"/>
              <a:ext cx="1049633" cy="1136997"/>
              <a:chOff x="2130300" y="2121375"/>
              <a:chExt cx="212000" cy="229650"/>
            </a:xfrm>
          </p:grpSpPr>
          <p:sp>
            <p:nvSpPr>
              <p:cNvPr id="13344" name="Google Shape;13344;p2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5" name="Google Shape;13345;p2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6" name="Google Shape;13346;p2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7" name="Google Shape;13347;p2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8" name="Google Shape;13348;p2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9" name="Google Shape;13349;p2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0" name="Google Shape;13350;p2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1" name="Google Shape;13351;p2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2" name="Google Shape;13352;p2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3" name="Google Shape;13353;p2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4" name="Google Shape;13354;p2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5" name="Google Shape;13355;p2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6" name="Google Shape;13356;p2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7" name="Google Shape;13357;p2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8" name="Google Shape;13358;p2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9" name="Google Shape;13359;p2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0" name="Google Shape;13360;p2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1" name="Google Shape;13361;p2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2" name="Google Shape;13362;p2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3" name="Google Shape;13363;p2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4" name="Google Shape;13364;p2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5" name="Google Shape;13365;p2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6" name="Google Shape;13366;p2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7" name="Google Shape;13367;p2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8" name="Google Shape;13368;p2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9" name="Google Shape;13369;p2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0" name="Google Shape;13370;p2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1" name="Google Shape;13371;p2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2" name="Google Shape;13372;p2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3" name="Google Shape;13373;p2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4" name="Google Shape;13374;p2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5" name="Google Shape;13375;p2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6" name="Google Shape;13376;p2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7" name="Google Shape;13377;p2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8" name="Google Shape;13378;p2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9" name="Google Shape;13379;p2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0" name="Google Shape;13380;p2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1" name="Google Shape;13381;p2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2" name="Google Shape;13382;p2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3" name="Google Shape;13383;p2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4" name="Google Shape;13384;p2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5" name="Google Shape;13385;p2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6" name="Google Shape;13386;p2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387" name="Google Shape;13387;p27"/>
            <p:cNvGrpSpPr/>
            <p:nvPr/>
          </p:nvGrpSpPr>
          <p:grpSpPr>
            <a:xfrm>
              <a:off x="2099307" y="4511474"/>
              <a:ext cx="1049633" cy="1136997"/>
              <a:chOff x="2130300" y="2121375"/>
              <a:chExt cx="212000" cy="229650"/>
            </a:xfrm>
          </p:grpSpPr>
          <p:sp>
            <p:nvSpPr>
              <p:cNvPr id="13388" name="Google Shape;13388;p2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9" name="Google Shape;13389;p2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0" name="Google Shape;13390;p2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1" name="Google Shape;13391;p2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2" name="Google Shape;13392;p2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3" name="Google Shape;13393;p2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4" name="Google Shape;13394;p2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5" name="Google Shape;13395;p2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6" name="Google Shape;13396;p2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7" name="Google Shape;13397;p2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8" name="Google Shape;13398;p2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9" name="Google Shape;13399;p2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0" name="Google Shape;13400;p2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1" name="Google Shape;13401;p2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2" name="Google Shape;13402;p2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3" name="Google Shape;13403;p2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4" name="Google Shape;13404;p2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5" name="Google Shape;13405;p2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6" name="Google Shape;13406;p2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7" name="Google Shape;13407;p2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8" name="Google Shape;13408;p2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9" name="Google Shape;13409;p2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0" name="Google Shape;13410;p2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1" name="Google Shape;13411;p2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2" name="Google Shape;13412;p2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3" name="Google Shape;13413;p2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4" name="Google Shape;13414;p2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5" name="Google Shape;13415;p2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6" name="Google Shape;13416;p2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7" name="Google Shape;13417;p2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8" name="Google Shape;13418;p2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9" name="Google Shape;13419;p2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0" name="Google Shape;13420;p2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1" name="Google Shape;13421;p2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2" name="Google Shape;13422;p2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3" name="Google Shape;13423;p2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4" name="Google Shape;13424;p2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5" name="Google Shape;13425;p2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6" name="Google Shape;13426;p2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7" name="Google Shape;13427;p2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8" name="Google Shape;13428;p2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9" name="Google Shape;13429;p2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0" name="Google Shape;13430;p2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431" name="Google Shape;13431;p27"/>
            <p:cNvGrpSpPr/>
            <p:nvPr/>
          </p:nvGrpSpPr>
          <p:grpSpPr>
            <a:xfrm>
              <a:off x="3148957" y="4511474"/>
              <a:ext cx="1049633" cy="1136997"/>
              <a:chOff x="2130300" y="2121375"/>
              <a:chExt cx="212000" cy="229650"/>
            </a:xfrm>
          </p:grpSpPr>
          <p:sp>
            <p:nvSpPr>
              <p:cNvPr id="13432" name="Google Shape;13432;p2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3" name="Google Shape;13433;p2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4" name="Google Shape;13434;p2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5" name="Google Shape;13435;p2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6" name="Google Shape;13436;p2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7" name="Google Shape;13437;p2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8" name="Google Shape;13438;p2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9" name="Google Shape;13439;p2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0" name="Google Shape;13440;p2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1" name="Google Shape;13441;p2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2" name="Google Shape;13442;p2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3" name="Google Shape;13443;p2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4" name="Google Shape;13444;p2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5" name="Google Shape;13445;p2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6" name="Google Shape;13446;p2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7" name="Google Shape;13447;p2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8" name="Google Shape;13448;p2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9" name="Google Shape;13449;p2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0" name="Google Shape;13450;p2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1" name="Google Shape;13451;p2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2" name="Google Shape;13452;p2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3" name="Google Shape;13453;p2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4" name="Google Shape;13454;p2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5" name="Google Shape;13455;p2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6" name="Google Shape;13456;p2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7" name="Google Shape;13457;p2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8" name="Google Shape;13458;p2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9" name="Google Shape;13459;p2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0" name="Google Shape;13460;p2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1" name="Google Shape;13461;p2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2" name="Google Shape;13462;p2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3" name="Google Shape;13463;p2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4" name="Google Shape;13464;p2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5" name="Google Shape;13465;p2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6" name="Google Shape;13466;p2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7" name="Google Shape;13467;p2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8" name="Google Shape;13468;p2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9" name="Google Shape;13469;p2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0" name="Google Shape;13470;p2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1" name="Google Shape;13471;p2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2" name="Google Shape;13472;p2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3" name="Google Shape;13473;p2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4" name="Google Shape;13474;p2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475" name="Google Shape;13475;p27"/>
            <p:cNvGrpSpPr/>
            <p:nvPr/>
          </p:nvGrpSpPr>
          <p:grpSpPr>
            <a:xfrm>
              <a:off x="4198607" y="4511474"/>
              <a:ext cx="1049633" cy="1136997"/>
              <a:chOff x="2130300" y="2121375"/>
              <a:chExt cx="212000" cy="229650"/>
            </a:xfrm>
          </p:grpSpPr>
          <p:sp>
            <p:nvSpPr>
              <p:cNvPr id="13476" name="Google Shape;13476;p2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7" name="Google Shape;13477;p2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8" name="Google Shape;13478;p2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9" name="Google Shape;13479;p2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0" name="Google Shape;13480;p2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1" name="Google Shape;13481;p2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2" name="Google Shape;13482;p2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3" name="Google Shape;13483;p2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4" name="Google Shape;13484;p2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5" name="Google Shape;13485;p2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6" name="Google Shape;13486;p2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7" name="Google Shape;13487;p2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8" name="Google Shape;13488;p2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9" name="Google Shape;13489;p2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0" name="Google Shape;13490;p2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1" name="Google Shape;13491;p2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2" name="Google Shape;13492;p2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3" name="Google Shape;13493;p2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4" name="Google Shape;13494;p2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5" name="Google Shape;13495;p2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6" name="Google Shape;13496;p2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7" name="Google Shape;13497;p2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8" name="Google Shape;13498;p2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9" name="Google Shape;13499;p2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0" name="Google Shape;13500;p2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1" name="Google Shape;13501;p2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2" name="Google Shape;13502;p2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3" name="Google Shape;13503;p2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4" name="Google Shape;13504;p2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5" name="Google Shape;13505;p2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6" name="Google Shape;13506;p2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7" name="Google Shape;13507;p2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8" name="Google Shape;13508;p2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9" name="Google Shape;13509;p2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0" name="Google Shape;13510;p2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1" name="Google Shape;13511;p2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2" name="Google Shape;13512;p2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3" name="Google Shape;13513;p2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4" name="Google Shape;13514;p2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5" name="Google Shape;13515;p2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6" name="Google Shape;13516;p2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7" name="Google Shape;13517;p2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8" name="Google Shape;13518;p2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519" name="Google Shape;13519;p27"/>
            <p:cNvGrpSpPr/>
            <p:nvPr/>
          </p:nvGrpSpPr>
          <p:grpSpPr>
            <a:xfrm>
              <a:off x="5248257" y="4511474"/>
              <a:ext cx="1049633" cy="1136997"/>
              <a:chOff x="2130300" y="2121375"/>
              <a:chExt cx="212000" cy="229650"/>
            </a:xfrm>
          </p:grpSpPr>
          <p:sp>
            <p:nvSpPr>
              <p:cNvPr id="13520" name="Google Shape;13520;p2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1" name="Google Shape;13521;p2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2" name="Google Shape;13522;p2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3" name="Google Shape;13523;p2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4" name="Google Shape;13524;p2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5" name="Google Shape;13525;p2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6" name="Google Shape;13526;p2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7" name="Google Shape;13527;p2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8" name="Google Shape;13528;p2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9" name="Google Shape;13529;p2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0" name="Google Shape;13530;p2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1" name="Google Shape;13531;p2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2" name="Google Shape;13532;p2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3" name="Google Shape;13533;p2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4" name="Google Shape;13534;p2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5" name="Google Shape;13535;p2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6" name="Google Shape;13536;p2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7" name="Google Shape;13537;p2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8" name="Google Shape;13538;p2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9" name="Google Shape;13539;p2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0" name="Google Shape;13540;p2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1" name="Google Shape;13541;p2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2" name="Google Shape;13542;p2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3" name="Google Shape;13543;p2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4" name="Google Shape;13544;p2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5" name="Google Shape;13545;p2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6" name="Google Shape;13546;p2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7" name="Google Shape;13547;p2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8" name="Google Shape;13548;p2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9" name="Google Shape;13549;p2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0" name="Google Shape;13550;p2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1" name="Google Shape;13551;p2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2" name="Google Shape;13552;p2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3" name="Google Shape;13553;p2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4" name="Google Shape;13554;p2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5" name="Google Shape;13555;p2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6" name="Google Shape;13556;p2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7" name="Google Shape;13557;p2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8" name="Google Shape;13558;p2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9" name="Google Shape;13559;p2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0" name="Google Shape;13560;p2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1" name="Google Shape;13561;p2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2" name="Google Shape;13562;p2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563" name="Google Shape;13563;p27"/>
            <p:cNvGrpSpPr/>
            <p:nvPr/>
          </p:nvGrpSpPr>
          <p:grpSpPr>
            <a:xfrm>
              <a:off x="6297907" y="4511474"/>
              <a:ext cx="1049633" cy="1136997"/>
              <a:chOff x="2130300" y="2121375"/>
              <a:chExt cx="212000" cy="229650"/>
            </a:xfrm>
          </p:grpSpPr>
          <p:sp>
            <p:nvSpPr>
              <p:cNvPr id="13564" name="Google Shape;13564;p2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5" name="Google Shape;13565;p2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6" name="Google Shape;13566;p2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7" name="Google Shape;13567;p2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8" name="Google Shape;13568;p2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9" name="Google Shape;13569;p2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0" name="Google Shape;13570;p2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1" name="Google Shape;13571;p2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2" name="Google Shape;13572;p2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3" name="Google Shape;13573;p2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4" name="Google Shape;13574;p2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5" name="Google Shape;13575;p2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6" name="Google Shape;13576;p2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7" name="Google Shape;13577;p2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8" name="Google Shape;13578;p2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9" name="Google Shape;13579;p2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0" name="Google Shape;13580;p2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1" name="Google Shape;13581;p2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2" name="Google Shape;13582;p2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3" name="Google Shape;13583;p2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4" name="Google Shape;13584;p2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5" name="Google Shape;13585;p2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6" name="Google Shape;13586;p2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7" name="Google Shape;13587;p2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8" name="Google Shape;13588;p2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9" name="Google Shape;13589;p2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0" name="Google Shape;13590;p2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1" name="Google Shape;13591;p2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2" name="Google Shape;13592;p2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3" name="Google Shape;13593;p2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4" name="Google Shape;13594;p2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5" name="Google Shape;13595;p2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6" name="Google Shape;13596;p2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7" name="Google Shape;13597;p2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8" name="Google Shape;13598;p2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9" name="Google Shape;13599;p2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0" name="Google Shape;13600;p2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1" name="Google Shape;13601;p2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2" name="Google Shape;13602;p2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3" name="Google Shape;13603;p2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4" name="Google Shape;13604;p2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5" name="Google Shape;13605;p2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6" name="Google Shape;13606;p2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607" name="Google Shape;13607;p27"/>
            <p:cNvGrpSpPr/>
            <p:nvPr/>
          </p:nvGrpSpPr>
          <p:grpSpPr>
            <a:xfrm>
              <a:off x="7347557" y="4511474"/>
              <a:ext cx="1049633" cy="1136997"/>
              <a:chOff x="2130300" y="2121375"/>
              <a:chExt cx="212000" cy="229650"/>
            </a:xfrm>
          </p:grpSpPr>
          <p:sp>
            <p:nvSpPr>
              <p:cNvPr id="13608" name="Google Shape;13608;p2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9" name="Google Shape;13609;p2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0" name="Google Shape;13610;p2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1" name="Google Shape;13611;p2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2" name="Google Shape;13612;p2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3" name="Google Shape;13613;p2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4" name="Google Shape;13614;p2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5" name="Google Shape;13615;p2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6" name="Google Shape;13616;p2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7" name="Google Shape;13617;p2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8" name="Google Shape;13618;p2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9" name="Google Shape;13619;p2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0" name="Google Shape;13620;p2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1" name="Google Shape;13621;p2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2" name="Google Shape;13622;p2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3" name="Google Shape;13623;p2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4" name="Google Shape;13624;p2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5" name="Google Shape;13625;p2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6" name="Google Shape;13626;p2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7" name="Google Shape;13627;p2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8" name="Google Shape;13628;p2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9" name="Google Shape;13629;p2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0" name="Google Shape;13630;p2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1" name="Google Shape;13631;p2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2" name="Google Shape;13632;p2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3" name="Google Shape;13633;p2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4" name="Google Shape;13634;p2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5" name="Google Shape;13635;p2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6" name="Google Shape;13636;p2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7" name="Google Shape;13637;p2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8" name="Google Shape;13638;p2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9" name="Google Shape;13639;p2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0" name="Google Shape;13640;p2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1" name="Google Shape;13641;p2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2" name="Google Shape;13642;p2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3" name="Google Shape;13643;p2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4" name="Google Shape;13644;p2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5" name="Google Shape;13645;p2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6" name="Google Shape;13646;p2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7" name="Google Shape;13647;p2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8" name="Google Shape;13648;p2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9" name="Google Shape;13649;p2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0" name="Google Shape;13650;p2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651" name="Google Shape;13651;p27"/>
            <p:cNvGrpSpPr/>
            <p:nvPr/>
          </p:nvGrpSpPr>
          <p:grpSpPr>
            <a:xfrm>
              <a:off x="8397207" y="4511474"/>
              <a:ext cx="1049633" cy="1136997"/>
              <a:chOff x="2130300" y="2121375"/>
              <a:chExt cx="212000" cy="229650"/>
            </a:xfrm>
          </p:grpSpPr>
          <p:sp>
            <p:nvSpPr>
              <p:cNvPr id="13652" name="Google Shape;13652;p2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3" name="Google Shape;13653;p2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4" name="Google Shape;13654;p2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5" name="Google Shape;13655;p2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6" name="Google Shape;13656;p2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7" name="Google Shape;13657;p2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8" name="Google Shape;13658;p2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9" name="Google Shape;13659;p2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0" name="Google Shape;13660;p2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1" name="Google Shape;13661;p2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2" name="Google Shape;13662;p2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3" name="Google Shape;13663;p2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4" name="Google Shape;13664;p2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5" name="Google Shape;13665;p2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6" name="Google Shape;13666;p2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7" name="Google Shape;13667;p2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8" name="Google Shape;13668;p2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9" name="Google Shape;13669;p2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0" name="Google Shape;13670;p2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1" name="Google Shape;13671;p2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2" name="Google Shape;13672;p2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3" name="Google Shape;13673;p2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4" name="Google Shape;13674;p2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5" name="Google Shape;13675;p2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6" name="Google Shape;13676;p2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7" name="Google Shape;13677;p2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8" name="Google Shape;13678;p2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9" name="Google Shape;13679;p2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0" name="Google Shape;13680;p2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1" name="Google Shape;13681;p2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2" name="Google Shape;13682;p2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3" name="Google Shape;13683;p2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4" name="Google Shape;13684;p2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5" name="Google Shape;13685;p2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6" name="Google Shape;13686;p2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7" name="Google Shape;13687;p2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8" name="Google Shape;13688;p2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9" name="Google Shape;13689;p2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0" name="Google Shape;13690;p2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1" name="Google Shape;13691;p2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2" name="Google Shape;13692;p2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3" name="Google Shape;13693;p2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4" name="Google Shape;13694;p2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3695" name="Google Shape;13695;p27"/>
          <p:cNvGrpSpPr/>
          <p:nvPr/>
        </p:nvGrpSpPr>
        <p:grpSpPr>
          <a:xfrm>
            <a:off x="341735" y="196827"/>
            <a:ext cx="1235924" cy="304757"/>
            <a:chOff x="256301" y="147620"/>
            <a:chExt cx="926943" cy="228568"/>
          </a:xfrm>
        </p:grpSpPr>
        <p:grpSp>
          <p:nvGrpSpPr>
            <p:cNvPr id="13696" name="Google Shape;13696;p27"/>
            <p:cNvGrpSpPr/>
            <p:nvPr/>
          </p:nvGrpSpPr>
          <p:grpSpPr>
            <a:xfrm>
              <a:off x="256301" y="147620"/>
              <a:ext cx="266546" cy="228568"/>
              <a:chOff x="256301" y="147620"/>
              <a:chExt cx="266546" cy="228568"/>
            </a:xfrm>
          </p:grpSpPr>
          <p:sp>
            <p:nvSpPr>
              <p:cNvPr id="13697" name="Google Shape;13697;p27"/>
              <p:cNvSpPr/>
              <p:nvPr/>
            </p:nvSpPr>
            <p:spPr>
              <a:xfrm>
                <a:off x="294309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8" name="Google Shape;13698;p27"/>
              <p:cNvSpPr/>
              <p:nvPr/>
            </p:nvSpPr>
            <p:spPr>
              <a:xfrm>
                <a:off x="332318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9" name="Google Shape;13699;p27"/>
              <p:cNvSpPr/>
              <p:nvPr/>
            </p:nvSpPr>
            <p:spPr>
              <a:xfrm>
                <a:off x="408821" y="147620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0" name="Google Shape;13700;p27"/>
              <p:cNvSpPr/>
              <p:nvPr/>
            </p:nvSpPr>
            <p:spPr>
              <a:xfrm>
                <a:off x="446829" y="147620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1" name="Google Shape;13701;p27"/>
              <p:cNvSpPr/>
              <p:nvPr/>
            </p:nvSpPr>
            <p:spPr>
              <a:xfrm>
                <a:off x="25630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2" name="Google Shape;13702;p27"/>
              <p:cNvSpPr/>
              <p:nvPr/>
            </p:nvSpPr>
            <p:spPr>
              <a:xfrm>
                <a:off x="29430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C5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3" name="Google Shape;13703;p27"/>
              <p:cNvSpPr/>
              <p:nvPr/>
            </p:nvSpPr>
            <p:spPr>
              <a:xfrm>
                <a:off x="332318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4" name="Google Shape;13704;p27"/>
              <p:cNvSpPr/>
              <p:nvPr/>
            </p:nvSpPr>
            <p:spPr>
              <a:xfrm>
                <a:off x="370327" y="185628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5" name="Google Shape;13705;p27"/>
              <p:cNvSpPr/>
              <p:nvPr/>
            </p:nvSpPr>
            <p:spPr>
              <a:xfrm>
                <a:off x="408821" y="185628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6" name="Google Shape;13706;p27"/>
              <p:cNvSpPr/>
              <p:nvPr/>
            </p:nvSpPr>
            <p:spPr>
              <a:xfrm>
                <a:off x="446829" y="185628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7" name="Google Shape;13707;p27"/>
              <p:cNvSpPr/>
              <p:nvPr/>
            </p:nvSpPr>
            <p:spPr>
              <a:xfrm>
                <a:off x="484808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8" name="Google Shape;13708;p27"/>
              <p:cNvSpPr/>
              <p:nvPr/>
            </p:nvSpPr>
            <p:spPr>
              <a:xfrm>
                <a:off x="25630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9" name="Google Shape;13709;p27"/>
              <p:cNvSpPr/>
              <p:nvPr/>
            </p:nvSpPr>
            <p:spPr>
              <a:xfrm>
                <a:off x="29430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0" name="Google Shape;13710;p27"/>
              <p:cNvSpPr/>
              <p:nvPr/>
            </p:nvSpPr>
            <p:spPr>
              <a:xfrm>
                <a:off x="332318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1" name="Google Shape;13711;p27"/>
              <p:cNvSpPr/>
              <p:nvPr/>
            </p:nvSpPr>
            <p:spPr>
              <a:xfrm>
                <a:off x="370327" y="223637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2" name="Google Shape;13712;p27"/>
              <p:cNvSpPr/>
              <p:nvPr/>
            </p:nvSpPr>
            <p:spPr>
              <a:xfrm>
                <a:off x="408821" y="223637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3" name="Google Shape;13713;p27"/>
              <p:cNvSpPr/>
              <p:nvPr/>
            </p:nvSpPr>
            <p:spPr>
              <a:xfrm>
                <a:off x="446829" y="223637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4" name="Google Shape;13714;p27"/>
              <p:cNvSpPr/>
              <p:nvPr/>
            </p:nvSpPr>
            <p:spPr>
              <a:xfrm>
                <a:off x="484808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5" name="Google Shape;13715;p27"/>
              <p:cNvSpPr/>
              <p:nvPr/>
            </p:nvSpPr>
            <p:spPr>
              <a:xfrm>
                <a:off x="29430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6" name="Google Shape;13716;p27"/>
              <p:cNvSpPr/>
              <p:nvPr/>
            </p:nvSpPr>
            <p:spPr>
              <a:xfrm>
                <a:off x="332318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7" name="Google Shape;13717;p27"/>
              <p:cNvSpPr/>
              <p:nvPr/>
            </p:nvSpPr>
            <p:spPr>
              <a:xfrm>
                <a:off x="370327" y="261646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70" y="1254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8" name="Google Shape;13718;p27"/>
              <p:cNvSpPr/>
              <p:nvPr/>
            </p:nvSpPr>
            <p:spPr>
              <a:xfrm>
                <a:off x="408821" y="261646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9" name="Google Shape;13719;p27"/>
              <p:cNvSpPr/>
              <p:nvPr/>
            </p:nvSpPr>
            <p:spPr>
              <a:xfrm>
                <a:off x="446829" y="261646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0" name="Google Shape;13720;p27"/>
              <p:cNvSpPr/>
              <p:nvPr/>
            </p:nvSpPr>
            <p:spPr>
              <a:xfrm>
                <a:off x="332318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4" y="1270"/>
                    </a:ln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1" name="Google Shape;13721;p27"/>
              <p:cNvSpPr/>
              <p:nvPr/>
            </p:nvSpPr>
            <p:spPr>
              <a:xfrm>
                <a:off x="370327" y="299654"/>
                <a:ext cx="38524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71" extrusionOk="0">
                    <a:moveTo>
                      <a:pt x="0" y="0"/>
                    </a:moveTo>
                    <a:lnTo>
                      <a:pt x="0" y="1270"/>
                    </a:lnTo>
                    <a:lnTo>
                      <a:pt x="1270" y="1270"/>
                    </a:ln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2" name="Google Shape;13722;p27"/>
              <p:cNvSpPr/>
              <p:nvPr/>
            </p:nvSpPr>
            <p:spPr>
              <a:xfrm>
                <a:off x="408821" y="299654"/>
                <a:ext cx="3800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1" extrusionOk="0">
                    <a:moveTo>
                      <a:pt x="0" y="0"/>
                    </a:moveTo>
                    <a:lnTo>
                      <a:pt x="0" y="1270"/>
                    </a:lnTo>
                    <a:lnTo>
                      <a:pt x="1254" y="1270"/>
                    </a:ln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3" name="Google Shape;13723;p27"/>
              <p:cNvSpPr/>
              <p:nvPr/>
            </p:nvSpPr>
            <p:spPr>
              <a:xfrm>
                <a:off x="370327" y="338148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0"/>
                    </a:moveTo>
                    <a:lnTo>
                      <a:pt x="0" y="1254"/>
                    </a:lnTo>
                    <a:lnTo>
                      <a:pt x="1270" y="1254"/>
                    </a:ln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724" name="Google Shape;13724;p27"/>
            <p:cNvGrpSpPr/>
            <p:nvPr/>
          </p:nvGrpSpPr>
          <p:grpSpPr>
            <a:xfrm>
              <a:off x="586498" y="147620"/>
              <a:ext cx="266546" cy="228568"/>
              <a:chOff x="586498" y="147620"/>
              <a:chExt cx="266546" cy="228568"/>
            </a:xfrm>
          </p:grpSpPr>
          <p:sp>
            <p:nvSpPr>
              <p:cNvPr id="13725" name="Google Shape;13725;p27"/>
              <p:cNvSpPr/>
              <p:nvPr/>
            </p:nvSpPr>
            <p:spPr>
              <a:xfrm>
                <a:off x="624961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6" name="Google Shape;13726;p27"/>
              <p:cNvSpPr/>
              <p:nvPr/>
            </p:nvSpPr>
            <p:spPr>
              <a:xfrm>
                <a:off x="662970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7" name="Google Shape;13727;p27"/>
              <p:cNvSpPr/>
              <p:nvPr/>
            </p:nvSpPr>
            <p:spPr>
              <a:xfrm>
                <a:off x="738987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8" name="Google Shape;13728;p27"/>
              <p:cNvSpPr/>
              <p:nvPr/>
            </p:nvSpPr>
            <p:spPr>
              <a:xfrm>
                <a:off x="776996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9" name="Google Shape;13729;p27"/>
              <p:cNvSpPr/>
              <p:nvPr/>
            </p:nvSpPr>
            <p:spPr>
              <a:xfrm>
                <a:off x="586498" y="185628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0" name="Google Shape;13730;p27"/>
              <p:cNvSpPr/>
              <p:nvPr/>
            </p:nvSpPr>
            <p:spPr>
              <a:xfrm>
                <a:off x="62496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7C9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1" name="Google Shape;13731;p27"/>
              <p:cNvSpPr/>
              <p:nvPr/>
            </p:nvSpPr>
            <p:spPr>
              <a:xfrm>
                <a:off x="662970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2" name="Google Shape;13732;p27"/>
              <p:cNvSpPr/>
              <p:nvPr/>
            </p:nvSpPr>
            <p:spPr>
              <a:xfrm>
                <a:off x="70097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3" name="Google Shape;13733;p27"/>
              <p:cNvSpPr/>
              <p:nvPr/>
            </p:nvSpPr>
            <p:spPr>
              <a:xfrm>
                <a:off x="738987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4" name="Google Shape;13734;p27"/>
              <p:cNvSpPr/>
              <p:nvPr/>
            </p:nvSpPr>
            <p:spPr>
              <a:xfrm>
                <a:off x="776996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5" name="Google Shape;13735;p27"/>
              <p:cNvSpPr/>
              <p:nvPr/>
            </p:nvSpPr>
            <p:spPr>
              <a:xfrm>
                <a:off x="815005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6" name="Google Shape;13736;p27"/>
              <p:cNvSpPr/>
              <p:nvPr/>
            </p:nvSpPr>
            <p:spPr>
              <a:xfrm>
                <a:off x="586498" y="223637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7" name="Google Shape;13737;p27"/>
              <p:cNvSpPr/>
              <p:nvPr/>
            </p:nvSpPr>
            <p:spPr>
              <a:xfrm>
                <a:off x="62496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8" name="Google Shape;13738;p27"/>
              <p:cNvSpPr/>
              <p:nvPr/>
            </p:nvSpPr>
            <p:spPr>
              <a:xfrm>
                <a:off x="662970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9" name="Google Shape;13739;p27"/>
              <p:cNvSpPr/>
              <p:nvPr/>
            </p:nvSpPr>
            <p:spPr>
              <a:xfrm>
                <a:off x="70097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0" name="Google Shape;13740;p27"/>
              <p:cNvSpPr/>
              <p:nvPr/>
            </p:nvSpPr>
            <p:spPr>
              <a:xfrm>
                <a:off x="738987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1" name="Google Shape;13741;p27"/>
              <p:cNvSpPr/>
              <p:nvPr/>
            </p:nvSpPr>
            <p:spPr>
              <a:xfrm>
                <a:off x="776996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2" name="Google Shape;13742;p27"/>
              <p:cNvSpPr/>
              <p:nvPr/>
            </p:nvSpPr>
            <p:spPr>
              <a:xfrm>
                <a:off x="815005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3" name="Google Shape;13743;p27"/>
              <p:cNvSpPr/>
              <p:nvPr/>
            </p:nvSpPr>
            <p:spPr>
              <a:xfrm>
                <a:off x="624961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4" name="Google Shape;13744;p27"/>
              <p:cNvSpPr/>
              <p:nvPr/>
            </p:nvSpPr>
            <p:spPr>
              <a:xfrm>
                <a:off x="662970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5" name="Google Shape;13745;p27"/>
              <p:cNvSpPr/>
              <p:nvPr/>
            </p:nvSpPr>
            <p:spPr>
              <a:xfrm>
                <a:off x="70097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6" name="Google Shape;13746;p27"/>
              <p:cNvSpPr/>
              <p:nvPr/>
            </p:nvSpPr>
            <p:spPr>
              <a:xfrm>
                <a:off x="738987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7" name="Google Shape;13747;p27"/>
              <p:cNvSpPr/>
              <p:nvPr/>
            </p:nvSpPr>
            <p:spPr>
              <a:xfrm>
                <a:off x="776996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8" name="Google Shape;13748;p27"/>
              <p:cNvSpPr/>
              <p:nvPr/>
            </p:nvSpPr>
            <p:spPr>
              <a:xfrm>
                <a:off x="662970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9" name="Google Shape;13749;p27"/>
              <p:cNvSpPr/>
              <p:nvPr/>
            </p:nvSpPr>
            <p:spPr>
              <a:xfrm>
                <a:off x="700979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50" name="Google Shape;13750;p27"/>
              <p:cNvSpPr/>
              <p:nvPr/>
            </p:nvSpPr>
            <p:spPr>
              <a:xfrm>
                <a:off x="738987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51" name="Google Shape;13751;p27"/>
              <p:cNvSpPr/>
              <p:nvPr/>
            </p:nvSpPr>
            <p:spPr>
              <a:xfrm>
                <a:off x="700979" y="33814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0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752" name="Google Shape;13752;p27"/>
            <p:cNvGrpSpPr/>
            <p:nvPr/>
          </p:nvGrpSpPr>
          <p:grpSpPr>
            <a:xfrm>
              <a:off x="916698" y="147620"/>
              <a:ext cx="266546" cy="228568"/>
              <a:chOff x="586498" y="147620"/>
              <a:chExt cx="266546" cy="228568"/>
            </a:xfrm>
          </p:grpSpPr>
          <p:sp>
            <p:nvSpPr>
              <p:cNvPr id="13753" name="Google Shape;13753;p27"/>
              <p:cNvSpPr/>
              <p:nvPr/>
            </p:nvSpPr>
            <p:spPr>
              <a:xfrm>
                <a:off x="624961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54" name="Google Shape;13754;p27"/>
              <p:cNvSpPr/>
              <p:nvPr/>
            </p:nvSpPr>
            <p:spPr>
              <a:xfrm>
                <a:off x="662970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55" name="Google Shape;13755;p27"/>
              <p:cNvSpPr/>
              <p:nvPr/>
            </p:nvSpPr>
            <p:spPr>
              <a:xfrm>
                <a:off x="738987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56" name="Google Shape;13756;p27"/>
              <p:cNvSpPr/>
              <p:nvPr/>
            </p:nvSpPr>
            <p:spPr>
              <a:xfrm>
                <a:off x="776996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57" name="Google Shape;13757;p27"/>
              <p:cNvSpPr/>
              <p:nvPr/>
            </p:nvSpPr>
            <p:spPr>
              <a:xfrm>
                <a:off x="586498" y="185628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58" name="Google Shape;13758;p27"/>
              <p:cNvSpPr/>
              <p:nvPr/>
            </p:nvSpPr>
            <p:spPr>
              <a:xfrm>
                <a:off x="62496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7C9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59" name="Google Shape;13759;p27"/>
              <p:cNvSpPr/>
              <p:nvPr/>
            </p:nvSpPr>
            <p:spPr>
              <a:xfrm>
                <a:off x="662970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0" name="Google Shape;13760;p27"/>
              <p:cNvSpPr/>
              <p:nvPr/>
            </p:nvSpPr>
            <p:spPr>
              <a:xfrm>
                <a:off x="70097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1" name="Google Shape;13761;p27"/>
              <p:cNvSpPr/>
              <p:nvPr/>
            </p:nvSpPr>
            <p:spPr>
              <a:xfrm>
                <a:off x="738987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2" name="Google Shape;13762;p27"/>
              <p:cNvSpPr/>
              <p:nvPr/>
            </p:nvSpPr>
            <p:spPr>
              <a:xfrm>
                <a:off x="776996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3" name="Google Shape;13763;p27"/>
              <p:cNvSpPr/>
              <p:nvPr/>
            </p:nvSpPr>
            <p:spPr>
              <a:xfrm>
                <a:off x="815005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4" name="Google Shape;13764;p27"/>
              <p:cNvSpPr/>
              <p:nvPr/>
            </p:nvSpPr>
            <p:spPr>
              <a:xfrm>
                <a:off x="586498" y="223637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5" name="Google Shape;13765;p27"/>
              <p:cNvSpPr/>
              <p:nvPr/>
            </p:nvSpPr>
            <p:spPr>
              <a:xfrm>
                <a:off x="62496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6" name="Google Shape;13766;p27"/>
              <p:cNvSpPr/>
              <p:nvPr/>
            </p:nvSpPr>
            <p:spPr>
              <a:xfrm>
                <a:off x="662970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7" name="Google Shape;13767;p27"/>
              <p:cNvSpPr/>
              <p:nvPr/>
            </p:nvSpPr>
            <p:spPr>
              <a:xfrm>
                <a:off x="70097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8" name="Google Shape;13768;p27"/>
              <p:cNvSpPr/>
              <p:nvPr/>
            </p:nvSpPr>
            <p:spPr>
              <a:xfrm>
                <a:off x="738987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9" name="Google Shape;13769;p27"/>
              <p:cNvSpPr/>
              <p:nvPr/>
            </p:nvSpPr>
            <p:spPr>
              <a:xfrm>
                <a:off x="776996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0" name="Google Shape;13770;p27"/>
              <p:cNvSpPr/>
              <p:nvPr/>
            </p:nvSpPr>
            <p:spPr>
              <a:xfrm>
                <a:off x="815005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1" name="Google Shape;13771;p27"/>
              <p:cNvSpPr/>
              <p:nvPr/>
            </p:nvSpPr>
            <p:spPr>
              <a:xfrm>
                <a:off x="624961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2" name="Google Shape;13772;p27"/>
              <p:cNvSpPr/>
              <p:nvPr/>
            </p:nvSpPr>
            <p:spPr>
              <a:xfrm>
                <a:off x="662970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3" name="Google Shape;13773;p27"/>
              <p:cNvSpPr/>
              <p:nvPr/>
            </p:nvSpPr>
            <p:spPr>
              <a:xfrm>
                <a:off x="70097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4" name="Google Shape;13774;p27"/>
              <p:cNvSpPr/>
              <p:nvPr/>
            </p:nvSpPr>
            <p:spPr>
              <a:xfrm>
                <a:off x="738987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5" name="Google Shape;13775;p27"/>
              <p:cNvSpPr/>
              <p:nvPr/>
            </p:nvSpPr>
            <p:spPr>
              <a:xfrm>
                <a:off x="776996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6" name="Google Shape;13776;p27"/>
              <p:cNvSpPr/>
              <p:nvPr/>
            </p:nvSpPr>
            <p:spPr>
              <a:xfrm>
                <a:off x="662970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7" name="Google Shape;13777;p27"/>
              <p:cNvSpPr/>
              <p:nvPr/>
            </p:nvSpPr>
            <p:spPr>
              <a:xfrm>
                <a:off x="700979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8" name="Google Shape;13778;p27"/>
              <p:cNvSpPr/>
              <p:nvPr/>
            </p:nvSpPr>
            <p:spPr>
              <a:xfrm>
                <a:off x="738987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9" name="Google Shape;13779;p27"/>
              <p:cNvSpPr/>
              <p:nvPr/>
            </p:nvSpPr>
            <p:spPr>
              <a:xfrm>
                <a:off x="700979" y="33814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0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3780" name="Google Shape;13780;p27"/>
          <p:cNvGrpSpPr/>
          <p:nvPr/>
        </p:nvGrpSpPr>
        <p:grpSpPr>
          <a:xfrm>
            <a:off x="11441710" y="719992"/>
            <a:ext cx="1399511" cy="698587"/>
            <a:chOff x="138482" y="584556"/>
            <a:chExt cx="1049633" cy="523940"/>
          </a:xfrm>
        </p:grpSpPr>
        <p:sp>
          <p:nvSpPr>
            <p:cNvPr id="13781" name="Google Shape;13781;p27"/>
            <p:cNvSpPr/>
            <p:nvPr/>
          </p:nvSpPr>
          <p:spPr>
            <a:xfrm>
              <a:off x="487659" y="584556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2" name="Google Shape;13782;p27"/>
            <p:cNvSpPr/>
            <p:nvPr/>
          </p:nvSpPr>
          <p:spPr>
            <a:xfrm>
              <a:off x="662309" y="584556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6" y="1412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3" name="Google Shape;13783;p27"/>
            <p:cNvSpPr/>
            <p:nvPr/>
          </p:nvSpPr>
          <p:spPr>
            <a:xfrm>
              <a:off x="31300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4" name="Google Shape;13784;p27"/>
            <p:cNvSpPr/>
            <p:nvPr/>
          </p:nvSpPr>
          <p:spPr>
            <a:xfrm>
              <a:off x="48765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5" name="Google Shape;13785;p27"/>
            <p:cNvSpPr/>
            <p:nvPr/>
          </p:nvSpPr>
          <p:spPr>
            <a:xfrm>
              <a:off x="662309" y="759203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6" name="Google Shape;13786;p27"/>
            <p:cNvSpPr/>
            <p:nvPr/>
          </p:nvSpPr>
          <p:spPr>
            <a:xfrm>
              <a:off x="838815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7" name="Google Shape;13787;p27"/>
            <p:cNvSpPr/>
            <p:nvPr/>
          </p:nvSpPr>
          <p:spPr>
            <a:xfrm>
              <a:off x="138482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8" name="Google Shape;13788;p27"/>
            <p:cNvSpPr/>
            <p:nvPr/>
          </p:nvSpPr>
          <p:spPr>
            <a:xfrm>
              <a:off x="31300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9" name="Google Shape;13789;p27"/>
            <p:cNvSpPr/>
            <p:nvPr/>
          </p:nvSpPr>
          <p:spPr>
            <a:xfrm>
              <a:off x="48765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0" name="Google Shape;13790;p27"/>
            <p:cNvSpPr/>
            <p:nvPr/>
          </p:nvSpPr>
          <p:spPr>
            <a:xfrm>
              <a:off x="662309" y="933849"/>
              <a:ext cx="176630" cy="174647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1" name="Google Shape;13791;p27"/>
            <p:cNvSpPr/>
            <p:nvPr/>
          </p:nvSpPr>
          <p:spPr>
            <a:xfrm>
              <a:off x="838815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2" name="Google Shape;13792;p27"/>
            <p:cNvSpPr/>
            <p:nvPr/>
          </p:nvSpPr>
          <p:spPr>
            <a:xfrm>
              <a:off x="1013466" y="759203"/>
              <a:ext cx="174650" cy="17477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3" name="Google Shape;13793;p27"/>
            <p:cNvSpPr/>
            <p:nvPr/>
          </p:nvSpPr>
          <p:spPr>
            <a:xfrm>
              <a:off x="1013466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4" name="Google Shape;13794;p27"/>
            <p:cNvSpPr/>
            <p:nvPr/>
          </p:nvSpPr>
          <p:spPr>
            <a:xfrm>
              <a:off x="662309" y="671941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5" name="Google Shape;13795;p27"/>
            <p:cNvSpPr/>
            <p:nvPr/>
          </p:nvSpPr>
          <p:spPr>
            <a:xfrm>
              <a:off x="968782" y="714644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796" name="Google Shape;13796;p27"/>
          <p:cNvGrpSpPr/>
          <p:nvPr/>
        </p:nvGrpSpPr>
        <p:grpSpPr>
          <a:xfrm flipH="1">
            <a:off x="-618157" y="4688708"/>
            <a:ext cx="1399511" cy="698587"/>
            <a:chOff x="138482" y="584556"/>
            <a:chExt cx="1049633" cy="523940"/>
          </a:xfrm>
        </p:grpSpPr>
        <p:sp>
          <p:nvSpPr>
            <p:cNvPr id="13797" name="Google Shape;13797;p27"/>
            <p:cNvSpPr/>
            <p:nvPr/>
          </p:nvSpPr>
          <p:spPr>
            <a:xfrm>
              <a:off x="487659" y="584556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8" name="Google Shape;13798;p27"/>
            <p:cNvSpPr/>
            <p:nvPr/>
          </p:nvSpPr>
          <p:spPr>
            <a:xfrm>
              <a:off x="662309" y="584556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6" y="1412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9" name="Google Shape;13799;p27"/>
            <p:cNvSpPr/>
            <p:nvPr/>
          </p:nvSpPr>
          <p:spPr>
            <a:xfrm>
              <a:off x="31300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0" name="Google Shape;13800;p27"/>
            <p:cNvSpPr/>
            <p:nvPr/>
          </p:nvSpPr>
          <p:spPr>
            <a:xfrm>
              <a:off x="48765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1" name="Google Shape;13801;p27"/>
            <p:cNvSpPr/>
            <p:nvPr/>
          </p:nvSpPr>
          <p:spPr>
            <a:xfrm>
              <a:off x="662309" y="759203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2" name="Google Shape;13802;p27"/>
            <p:cNvSpPr/>
            <p:nvPr/>
          </p:nvSpPr>
          <p:spPr>
            <a:xfrm>
              <a:off x="838815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3" name="Google Shape;13803;p27"/>
            <p:cNvSpPr/>
            <p:nvPr/>
          </p:nvSpPr>
          <p:spPr>
            <a:xfrm>
              <a:off x="138482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4" name="Google Shape;13804;p27"/>
            <p:cNvSpPr/>
            <p:nvPr/>
          </p:nvSpPr>
          <p:spPr>
            <a:xfrm>
              <a:off x="31300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5" name="Google Shape;13805;p27"/>
            <p:cNvSpPr/>
            <p:nvPr/>
          </p:nvSpPr>
          <p:spPr>
            <a:xfrm>
              <a:off x="48765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6" name="Google Shape;13806;p27"/>
            <p:cNvSpPr/>
            <p:nvPr/>
          </p:nvSpPr>
          <p:spPr>
            <a:xfrm>
              <a:off x="662309" y="933849"/>
              <a:ext cx="176630" cy="174647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7" name="Google Shape;13807;p27"/>
            <p:cNvSpPr/>
            <p:nvPr/>
          </p:nvSpPr>
          <p:spPr>
            <a:xfrm>
              <a:off x="838815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8" name="Google Shape;13808;p27"/>
            <p:cNvSpPr/>
            <p:nvPr/>
          </p:nvSpPr>
          <p:spPr>
            <a:xfrm>
              <a:off x="1013466" y="759203"/>
              <a:ext cx="174650" cy="17477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9" name="Google Shape;13809;p27"/>
            <p:cNvSpPr/>
            <p:nvPr/>
          </p:nvSpPr>
          <p:spPr>
            <a:xfrm>
              <a:off x="1013466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0" name="Google Shape;13810;p27"/>
            <p:cNvSpPr/>
            <p:nvPr/>
          </p:nvSpPr>
          <p:spPr>
            <a:xfrm>
              <a:off x="662309" y="671941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1" name="Google Shape;13811;p27"/>
            <p:cNvSpPr/>
            <p:nvPr/>
          </p:nvSpPr>
          <p:spPr>
            <a:xfrm>
              <a:off x="968782" y="714644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48706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3"/>
          <p:cNvGrpSpPr/>
          <p:nvPr/>
        </p:nvGrpSpPr>
        <p:grpSpPr>
          <a:xfrm>
            <a:off x="-190528" y="-107233"/>
            <a:ext cx="12700800" cy="7072400"/>
            <a:chOff x="-142896" y="-80425"/>
            <a:chExt cx="9525600" cy="5304300"/>
          </a:xfrm>
        </p:grpSpPr>
        <p:cxnSp>
          <p:nvCxnSpPr>
            <p:cNvPr id="68" name="Google Shape;68;p3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3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3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3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3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3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3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3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3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3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3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4" name="Google Shape;84;p3"/>
          <p:cNvSpPr/>
          <p:nvPr/>
        </p:nvSpPr>
        <p:spPr>
          <a:xfrm>
            <a:off x="2197000" y="1808316"/>
            <a:ext cx="7798000" cy="26460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1"/>
              </a:solidFill>
            </a:endParaRPr>
          </a:p>
        </p:txBody>
      </p:sp>
      <p:sp>
        <p:nvSpPr>
          <p:cNvPr id="85" name="Google Shape;85;p3"/>
          <p:cNvSpPr/>
          <p:nvPr/>
        </p:nvSpPr>
        <p:spPr>
          <a:xfrm>
            <a:off x="5068867" y="630967"/>
            <a:ext cx="2054400" cy="2054400"/>
          </a:xfrm>
          <a:prstGeom prst="ellipse">
            <a:avLst/>
          </a:prstGeom>
          <a:solidFill>
            <a:schemeClr val="accent5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3"/>
          <p:cNvSpPr/>
          <p:nvPr/>
        </p:nvSpPr>
        <p:spPr>
          <a:xfrm>
            <a:off x="2138768" y="4139183"/>
            <a:ext cx="7856224" cy="708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1"/>
              </a:solidFill>
            </a:endParaRPr>
          </a:p>
        </p:txBody>
      </p:sp>
      <p:sp>
        <p:nvSpPr>
          <p:cNvPr id="87" name="Google Shape;87;p3"/>
          <p:cNvSpPr txBox="1">
            <a:spLocks noGrp="1"/>
          </p:cNvSpPr>
          <p:nvPr>
            <p:ph type="title"/>
          </p:nvPr>
        </p:nvSpPr>
        <p:spPr>
          <a:xfrm>
            <a:off x="2197000" y="2935800"/>
            <a:ext cx="7798000" cy="9864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667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8" name="Google Shape;88;p3"/>
          <p:cNvSpPr txBox="1">
            <a:spLocks noGrp="1"/>
          </p:cNvSpPr>
          <p:nvPr>
            <p:ph type="title" idx="2" hasCustomPrompt="1"/>
          </p:nvPr>
        </p:nvSpPr>
        <p:spPr>
          <a:xfrm>
            <a:off x="4767800" y="982867"/>
            <a:ext cx="2656400" cy="13504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grpSp>
        <p:nvGrpSpPr>
          <p:cNvPr id="90" name="Google Shape;90;p3"/>
          <p:cNvGrpSpPr/>
          <p:nvPr/>
        </p:nvGrpSpPr>
        <p:grpSpPr>
          <a:xfrm>
            <a:off x="1155179" y="5939151"/>
            <a:ext cx="468771" cy="417869"/>
            <a:chOff x="725750" y="910150"/>
            <a:chExt cx="253025" cy="225550"/>
          </a:xfrm>
        </p:grpSpPr>
        <p:sp>
          <p:nvSpPr>
            <p:cNvPr id="91" name="Google Shape;91;p3"/>
            <p:cNvSpPr/>
            <p:nvPr/>
          </p:nvSpPr>
          <p:spPr>
            <a:xfrm>
              <a:off x="725750" y="910150"/>
              <a:ext cx="253025" cy="225550"/>
            </a:xfrm>
            <a:custGeom>
              <a:avLst/>
              <a:gdLst/>
              <a:ahLst/>
              <a:cxnLst/>
              <a:rect l="l" t="t" r="r" b="b"/>
              <a:pathLst>
                <a:path w="10121" h="9022" extrusionOk="0">
                  <a:moveTo>
                    <a:pt x="2638" y="761"/>
                  </a:moveTo>
                  <a:cubicBezTo>
                    <a:pt x="3244" y="761"/>
                    <a:pt x="3761" y="1061"/>
                    <a:pt x="4156" y="1574"/>
                  </a:cubicBezTo>
                  <a:cubicBezTo>
                    <a:pt x="4334" y="1788"/>
                    <a:pt x="4430" y="2062"/>
                    <a:pt x="4573" y="2312"/>
                  </a:cubicBezTo>
                  <a:cubicBezTo>
                    <a:pt x="4620" y="2419"/>
                    <a:pt x="4644" y="2550"/>
                    <a:pt x="4704" y="2669"/>
                  </a:cubicBezTo>
                  <a:cubicBezTo>
                    <a:pt x="4797" y="2850"/>
                    <a:pt x="4913" y="2943"/>
                    <a:pt x="5048" y="2943"/>
                  </a:cubicBezTo>
                  <a:cubicBezTo>
                    <a:pt x="5136" y="2943"/>
                    <a:pt x="5232" y="2904"/>
                    <a:pt x="5335" y="2824"/>
                  </a:cubicBezTo>
                  <a:cubicBezTo>
                    <a:pt x="5525" y="2657"/>
                    <a:pt x="5704" y="2467"/>
                    <a:pt x="5906" y="2312"/>
                  </a:cubicBezTo>
                  <a:cubicBezTo>
                    <a:pt x="6382" y="1968"/>
                    <a:pt x="6880" y="1770"/>
                    <a:pt x="7417" y="1770"/>
                  </a:cubicBezTo>
                  <a:cubicBezTo>
                    <a:pt x="7659" y="1770"/>
                    <a:pt x="7909" y="1810"/>
                    <a:pt x="8168" y="1895"/>
                  </a:cubicBezTo>
                  <a:cubicBezTo>
                    <a:pt x="8835" y="2122"/>
                    <a:pt x="9121" y="2538"/>
                    <a:pt x="9097" y="3241"/>
                  </a:cubicBezTo>
                  <a:cubicBezTo>
                    <a:pt x="9073" y="3753"/>
                    <a:pt x="8883" y="4205"/>
                    <a:pt x="8537" y="4574"/>
                  </a:cubicBezTo>
                  <a:cubicBezTo>
                    <a:pt x="8025" y="5146"/>
                    <a:pt x="7502" y="5741"/>
                    <a:pt x="6918" y="6241"/>
                  </a:cubicBezTo>
                  <a:cubicBezTo>
                    <a:pt x="6192" y="6848"/>
                    <a:pt x="5406" y="7384"/>
                    <a:pt x="4632" y="7956"/>
                  </a:cubicBezTo>
                  <a:cubicBezTo>
                    <a:pt x="4418" y="8087"/>
                    <a:pt x="4180" y="8182"/>
                    <a:pt x="3918" y="8313"/>
                  </a:cubicBezTo>
                  <a:cubicBezTo>
                    <a:pt x="2906" y="7241"/>
                    <a:pt x="1882" y="6253"/>
                    <a:pt x="1286" y="4943"/>
                  </a:cubicBezTo>
                  <a:cubicBezTo>
                    <a:pt x="882" y="4086"/>
                    <a:pt x="632" y="3193"/>
                    <a:pt x="894" y="2241"/>
                  </a:cubicBezTo>
                  <a:cubicBezTo>
                    <a:pt x="1096" y="1526"/>
                    <a:pt x="1477" y="943"/>
                    <a:pt x="2251" y="800"/>
                  </a:cubicBezTo>
                  <a:cubicBezTo>
                    <a:pt x="2384" y="774"/>
                    <a:pt x="2513" y="761"/>
                    <a:pt x="2638" y="761"/>
                  </a:cubicBezTo>
                  <a:close/>
                  <a:moveTo>
                    <a:pt x="2568" y="0"/>
                  </a:moveTo>
                  <a:cubicBezTo>
                    <a:pt x="1726" y="0"/>
                    <a:pt x="954" y="457"/>
                    <a:pt x="489" y="1276"/>
                  </a:cubicBezTo>
                  <a:cubicBezTo>
                    <a:pt x="394" y="1479"/>
                    <a:pt x="298" y="1693"/>
                    <a:pt x="227" y="1907"/>
                  </a:cubicBezTo>
                  <a:cubicBezTo>
                    <a:pt x="13" y="2562"/>
                    <a:pt x="1" y="3241"/>
                    <a:pt x="167" y="3908"/>
                  </a:cubicBezTo>
                  <a:cubicBezTo>
                    <a:pt x="644" y="5932"/>
                    <a:pt x="1918" y="7432"/>
                    <a:pt x="3453" y="8753"/>
                  </a:cubicBezTo>
                  <a:cubicBezTo>
                    <a:pt x="3648" y="8936"/>
                    <a:pt x="3844" y="9022"/>
                    <a:pt x="4046" y="9022"/>
                  </a:cubicBezTo>
                  <a:cubicBezTo>
                    <a:pt x="4215" y="9022"/>
                    <a:pt x="4389" y="8962"/>
                    <a:pt x="4573" y="8849"/>
                  </a:cubicBezTo>
                  <a:cubicBezTo>
                    <a:pt x="6144" y="7896"/>
                    <a:pt x="7597" y="6765"/>
                    <a:pt x="8811" y="5384"/>
                  </a:cubicBezTo>
                  <a:cubicBezTo>
                    <a:pt x="9168" y="4979"/>
                    <a:pt x="9466" y="4515"/>
                    <a:pt x="9645" y="3991"/>
                  </a:cubicBezTo>
                  <a:cubicBezTo>
                    <a:pt x="10121" y="2586"/>
                    <a:pt x="9466" y="1419"/>
                    <a:pt x="8025" y="1133"/>
                  </a:cubicBezTo>
                  <a:cubicBezTo>
                    <a:pt x="7823" y="1092"/>
                    <a:pt x="7623" y="1072"/>
                    <a:pt x="7426" y="1072"/>
                  </a:cubicBezTo>
                  <a:cubicBezTo>
                    <a:pt x="6881" y="1072"/>
                    <a:pt x="6357" y="1226"/>
                    <a:pt x="5858" y="1514"/>
                  </a:cubicBezTo>
                  <a:cubicBezTo>
                    <a:pt x="5656" y="1610"/>
                    <a:pt x="5466" y="1729"/>
                    <a:pt x="5239" y="1872"/>
                  </a:cubicBezTo>
                  <a:cubicBezTo>
                    <a:pt x="5096" y="1645"/>
                    <a:pt x="4977" y="1455"/>
                    <a:pt x="4858" y="1253"/>
                  </a:cubicBezTo>
                  <a:cubicBezTo>
                    <a:pt x="4513" y="776"/>
                    <a:pt x="4084" y="419"/>
                    <a:pt x="3549" y="205"/>
                  </a:cubicBezTo>
                  <a:cubicBezTo>
                    <a:pt x="3220" y="67"/>
                    <a:pt x="2889" y="0"/>
                    <a:pt x="2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741525" y="929150"/>
              <a:ext cx="212250" cy="188825"/>
            </a:xfrm>
            <a:custGeom>
              <a:avLst/>
              <a:gdLst/>
              <a:ahLst/>
              <a:cxnLst/>
              <a:rect l="l" t="t" r="r" b="b"/>
              <a:pathLst>
                <a:path w="8490" h="7553" extrusionOk="0">
                  <a:moveTo>
                    <a:pt x="2007" y="1"/>
                  </a:moveTo>
                  <a:cubicBezTo>
                    <a:pt x="1882" y="1"/>
                    <a:pt x="1753" y="14"/>
                    <a:pt x="1620" y="40"/>
                  </a:cubicBezTo>
                  <a:cubicBezTo>
                    <a:pt x="846" y="183"/>
                    <a:pt x="465" y="766"/>
                    <a:pt x="263" y="1481"/>
                  </a:cubicBezTo>
                  <a:cubicBezTo>
                    <a:pt x="1" y="2433"/>
                    <a:pt x="251" y="3326"/>
                    <a:pt x="655" y="4183"/>
                  </a:cubicBezTo>
                  <a:cubicBezTo>
                    <a:pt x="1251" y="5493"/>
                    <a:pt x="2275" y="6481"/>
                    <a:pt x="3287" y="7553"/>
                  </a:cubicBezTo>
                  <a:cubicBezTo>
                    <a:pt x="3549" y="7422"/>
                    <a:pt x="3787" y="7327"/>
                    <a:pt x="4001" y="7196"/>
                  </a:cubicBezTo>
                  <a:cubicBezTo>
                    <a:pt x="4775" y="6624"/>
                    <a:pt x="5561" y="6088"/>
                    <a:pt x="6287" y="5481"/>
                  </a:cubicBezTo>
                  <a:cubicBezTo>
                    <a:pt x="6871" y="4981"/>
                    <a:pt x="7394" y="4386"/>
                    <a:pt x="7906" y="3814"/>
                  </a:cubicBezTo>
                  <a:cubicBezTo>
                    <a:pt x="8252" y="3445"/>
                    <a:pt x="8442" y="2993"/>
                    <a:pt x="8466" y="2481"/>
                  </a:cubicBezTo>
                  <a:cubicBezTo>
                    <a:pt x="8490" y="1778"/>
                    <a:pt x="8204" y="1362"/>
                    <a:pt x="7537" y="1135"/>
                  </a:cubicBezTo>
                  <a:cubicBezTo>
                    <a:pt x="7278" y="1050"/>
                    <a:pt x="7028" y="1010"/>
                    <a:pt x="6786" y="1010"/>
                  </a:cubicBezTo>
                  <a:cubicBezTo>
                    <a:pt x="6249" y="1010"/>
                    <a:pt x="5751" y="1208"/>
                    <a:pt x="5275" y="1552"/>
                  </a:cubicBezTo>
                  <a:cubicBezTo>
                    <a:pt x="5073" y="1707"/>
                    <a:pt x="4894" y="1897"/>
                    <a:pt x="4704" y="2064"/>
                  </a:cubicBezTo>
                  <a:cubicBezTo>
                    <a:pt x="4601" y="2144"/>
                    <a:pt x="4505" y="2183"/>
                    <a:pt x="4417" y="2183"/>
                  </a:cubicBezTo>
                  <a:cubicBezTo>
                    <a:pt x="4282" y="2183"/>
                    <a:pt x="4166" y="2090"/>
                    <a:pt x="4073" y="1909"/>
                  </a:cubicBezTo>
                  <a:cubicBezTo>
                    <a:pt x="4013" y="1790"/>
                    <a:pt x="3989" y="1659"/>
                    <a:pt x="3942" y="1552"/>
                  </a:cubicBezTo>
                  <a:cubicBezTo>
                    <a:pt x="3799" y="1302"/>
                    <a:pt x="3703" y="1028"/>
                    <a:pt x="3525" y="814"/>
                  </a:cubicBezTo>
                  <a:cubicBezTo>
                    <a:pt x="3130" y="301"/>
                    <a:pt x="2613" y="1"/>
                    <a:pt x="20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3" name="Google Shape;93;p3"/>
          <p:cNvGrpSpPr/>
          <p:nvPr/>
        </p:nvGrpSpPr>
        <p:grpSpPr>
          <a:xfrm>
            <a:off x="10153367" y="485834"/>
            <a:ext cx="158367" cy="165433"/>
            <a:chOff x="1409475" y="641250"/>
            <a:chExt cx="118775" cy="124075"/>
          </a:xfrm>
        </p:grpSpPr>
        <p:sp>
          <p:nvSpPr>
            <p:cNvPr id="94" name="Google Shape;94;p3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6" name="Google Shape;96;p3"/>
          <p:cNvGrpSpPr/>
          <p:nvPr/>
        </p:nvGrpSpPr>
        <p:grpSpPr>
          <a:xfrm>
            <a:off x="179885" y="2510934"/>
            <a:ext cx="364367" cy="392433"/>
            <a:chOff x="713250" y="2576650"/>
            <a:chExt cx="273275" cy="294325"/>
          </a:xfrm>
        </p:grpSpPr>
        <p:sp>
          <p:nvSpPr>
            <p:cNvPr id="97" name="Google Shape;97;p3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9" name="Google Shape;99;p3"/>
          <p:cNvGrpSpPr/>
          <p:nvPr/>
        </p:nvGrpSpPr>
        <p:grpSpPr>
          <a:xfrm>
            <a:off x="6817034" y="6359901"/>
            <a:ext cx="158367" cy="165433"/>
            <a:chOff x="1409475" y="641250"/>
            <a:chExt cx="118775" cy="124075"/>
          </a:xfrm>
        </p:grpSpPr>
        <p:sp>
          <p:nvSpPr>
            <p:cNvPr id="100" name="Google Shape;100;p3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2" name="Google Shape;102;p3"/>
          <p:cNvGrpSpPr/>
          <p:nvPr/>
        </p:nvGrpSpPr>
        <p:grpSpPr>
          <a:xfrm>
            <a:off x="1453367" y="869834"/>
            <a:ext cx="158367" cy="165433"/>
            <a:chOff x="1409475" y="641250"/>
            <a:chExt cx="118775" cy="124075"/>
          </a:xfrm>
        </p:grpSpPr>
        <p:sp>
          <p:nvSpPr>
            <p:cNvPr id="103" name="Google Shape;103;p3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5" name="Google Shape;105;p3"/>
          <p:cNvGrpSpPr/>
          <p:nvPr/>
        </p:nvGrpSpPr>
        <p:grpSpPr>
          <a:xfrm>
            <a:off x="11737901" y="5590834"/>
            <a:ext cx="158367" cy="165433"/>
            <a:chOff x="1409475" y="641250"/>
            <a:chExt cx="118775" cy="124075"/>
          </a:xfrm>
        </p:grpSpPr>
        <p:sp>
          <p:nvSpPr>
            <p:cNvPr id="106" name="Google Shape;106;p3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8" name="Google Shape;108;p3"/>
          <p:cNvGrpSpPr/>
          <p:nvPr/>
        </p:nvGrpSpPr>
        <p:grpSpPr>
          <a:xfrm rot="-748748">
            <a:off x="11297711" y="1649835"/>
            <a:ext cx="633456" cy="622320"/>
            <a:chOff x="4636650" y="2847925"/>
            <a:chExt cx="351575" cy="345350"/>
          </a:xfrm>
        </p:grpSpPr>
        <p:sp>
          <p:nvSpPr>
            <p:cNvPr id="109" name="Google Shape;109;p3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875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oogle Shape;258;p7"/>
          <p:cNvGrpSpPr/>
          <p:nvPr/>
        </p:nvGrpSpPr>
        <p:grpSpPr>
          <a:xfrm>
            <a:off x="-190528" y="-107233"/>
            <a:ext cx="12700800" cy="7072400"/>
            <a:chOff x="-142896" y="-80425"/>
            <a:chExt cx="9525600" cy="5304300"/>
          </a:xfrm>
        </p:grpSpPr>
        <p:cxnSp>
          <p:nvCxnSpPr>
            <p:cNvPr id="259" name="Google Shape;259;p7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7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7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7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7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7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7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7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7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7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7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75" name="Google Shape;275;p7"/>
          <p:cNvSpPr/>
          <p:nvPr/>
        </p:nvSpPr>
        <p:spPr>
          <a:xfrm>
            <a:off x="461914" y="1423448"/>
            <a:ext cx="11217896" cy="5260156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7"/>
          <p:cNvSpPr/>
          <p:nvPr/>
        </p:nvSpPr>
        <p:spPr>
          <a:xfrm>
            <a:off x="635653" y="207390"/>
            <a:ext cx="10864000" cy="1046375"/>
          </a:xfrm>
          <a:prstGeom prst="roundRect">
            <a:avLst>
              <a:gd name="adj" fmla="val 50000"/>
            </a:avLst>
          </a:prstGeom>
          <a:solidFill>
            <a:srgbClr val="4285F4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7"/>
          <p:cNvSpPr txBox="1">
            <a:spLocks noGrp="1"/>
          </p:cNvSpPr>
          <p:nvPr>
            <p:ph type="body" idx="1"/>
          </p:nvPr>
        </p:nvSpPr>
        <p:spPr>
          <a:xfrm>
            <a:off x="960000" y="2344000"/>
            <a:ext cx="5158000" cy="31704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609585" lvl="0" indent="-38945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>
                <a:latin typeface="Inria Sans"/>
                <a:ea typeface="Inria Sans"/>
                <a:cs typeface="Inria Sans"/>
                <a:sym typeface="Inria Sans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grpSp>
        <p:nvGrpSpPr>
          <p:cNvPr id="279" name="Google Shape;279;p7"/>
          <p:cNvGrpSpPr/>
          <p:nvPr/>
        </p:nvGrpSpPr>
        <p:grpSpPr>
          <a:xfrm>
            <a:off x="229532" y="363930"/>
            <a:ext cx="164496" cy="171836"/>
            <a:chOff x="1409475" y="641250"/>
            <a:chExt cx="118775" cy="124075"/>
          </a:xfrm>
        </p:grpSpPr>
        <p:sp>
          <p:nvSpPr>
            <p:cNvPr id="280" name="Google Shape;280;p7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2" name="Google Shape;282;p7"/>
          <p:cNvGrpSpPr/>
          <p:nvPr/>
        </p:nvGrpSpPr>
        <p:grpSpPr>
          <a:xfrm>
            <a:off x="11898432" y="1533563"/>
            <a:ext cx="164496" cy="171836"/>
            <a:chOff x="1409475" y="641250"/>
            <a:chExt cx="118775" cy="124075"/>
          </a:xfrm>
        </p:grpSpPr>
        <p:sp>
          <p:nvSpPr>
            <p:cNvPr id="283" name="Google Shape;283;p7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5" name="Google Shape;285;p7"/>
          <p:cNvGrpSpPr/>
          <p:nvPr/>
        </p:nvGrpSpPr>
        <p:grpSpPr>
          <a:xfrm>
            <a:off x="394049" y="5852093"/>
            <a:ext cx="606831" cy="591964"/>
            <a:chOff x="1959000" y="1291425"/>
            <a:chExt cx="286025" cy="279000"/>
          </a:xfrm>
        </p:grpSpPr>
        <p:sp>
          <p:nvSpPr>
            <p:cNvPr id="286" name="Google Shape;286;p7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1" name="Google Shape;291;p7"/>
          <p:cNvGrpSpPr/>
          <p:nvPr/>
        </p:nvGrpSpPr>
        <p:grpSpPr>
          <a:xfrm rot="825719">
            <a:off x="11190754" y="5710352"/>
            <a:ext cx="486917" cy="478296"/>
            <a:chOff x="4636650" y="2847925"/>
            <a:chExt cx="351575" cy="345350"/>
          </a:xfrm>
        </p:grpSpPr>
        <p:sp>
          <p:nvSpPr>
            <p:cNvPr id="292" name="Google Shape;292;p7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7" name="Google Shape;297;p7"/>
          <p:cNvGrpSpPr/>
          <p:nvPr/>
        </p:nvGrpSpPr>
        <p:grpSpPr>
          <a:xfrm rot="564530">
            <a:off x="11203007" y="224445"/>
            <a:ext cx="676120" cy="639601"/>
            <a:chOff x="1826475" y="2921600"/>
            <a:chExt cx="564700" cy="534200"/>
          </a:xfrm>
        </p:grpSpPr>
        <p:sp>
          <p:nvSpPr>
            <p:cNvPr id="298" name="Google Shape;298;p7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142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7" name="Google Shape;787;p20"/>
          <p:cNvGrpSpPr/>
          <p:nvPr/>
        </p:nvGrpSpPr>
        <p:grpSpPr>
          <a:xfrm>
            <a:off x="-190528" y="-107233"/>
            <a:ext cx="12700800" cy="7072400"/>
            <a:chOff x="-142896" y="-80425"/>
            <a:chExt cx="9525600" cy="5304300"/>
          </a:xfrm>
        </p:grpSpPr>
        <p:cxnSp>
          <p:nvCxnSpPr>
            <p:cNvPr id="788" name="Google Shape;788;p20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9" name="Google Shape;789;p20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0" name="Google Shape;790;p20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1" name="Google Shape;791;p20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2" name="Google Shape;792;p20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3" name="Google Shape;793;p20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4" name="Google Shape;794;p20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5" name="Google Shape;795;p20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6" name="Google Shape;796;p20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7" name="Google Shape;797;p20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8" name="Google Shape;798;p20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9" name="Google Shape;799;p20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0" name="Google Shape;800;p20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1" name="Google Shape;801;p20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2" name="Google Shape;802;p20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3" name="Google Shape;803;p20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04" name="Google Shape;804;p20"/>
          <p:cNvSpPr/>
          <p:nvPr/>
        </p:nvSpPr>
        <p:spPr>
          <a:xfrm>
            <a:off x="663933" y="1033400"/>
            <a:ext cx="10864000" cy="47912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5" name="Google Shape;805;p20"/>
          <p:cNvSpPr txBox="1">
            <a:spLocks noGrp="1"/>
          </p:cNvSpPr>
          <p:nvPr>
            <p:ph type="title"/>
          </p:nvPr>
        </p:nvSpPr>
        <p:spPr>
          <a:xfrm>
            <a:off x="953133" y="2120217"/>
            <a:ext cx="4114000" cy="10304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06" name="Google Shape;806;p20"/>
          <p:cNvSpPr txBox="1">
            <a:spLocks noGrp="1"/>
          </p:cNvSpPr>
          <p:nvPr>
            <p:ph type="subTitle" idx="1"/>
          </p:nvPr>
        </p:nvSpPr>
        <p:spPr>
          <a:xfrm>
            <a:off x="953133" y="3297117"/>
            <a:ext cx="4780000" cy="14404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07" name="Google Shape;807;p20"/>
          <p:cNvGrpSpPr/>
          <p:nvPr/>
        </p:nvGrpSpPr>
        <p:grpSpPr>
          <a:xfrm>
            <a:off x="229532" y="363930"/>
            <a:ext cx="164496" cy="171836"/>
            <a:chOff x="1409475" y="641250"/>
            <a:chExt cx="118775" cy="124075"/>
          </a:xfrm>
        </p:grpSpPr>
        <p:sp>
          <p:nvSpPr>
            <p:cNvPr id="808" name="Google Shape;808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10" name="Google Shape;810;p20"/>
          <p:cNvGrpSpPr/>
          <p:nvPr/>
        </p:nvGrpSpPr>
        <p:grpSpPr>
          <a:xfrm>
            <a:off x="11898432" y="1533563"/>
            <a:ext cx="164496" cy="171836"/>
            <a:chOff x="1409475" y="641250"/>
            <a:chExt cx="118775" cy="124075"/>
          </a:xfrm>
        </p:grpSpPr>
        <p:sp>
          <p:nvSpPr>
            <p:cNvPr id="811" name="Google Shape;811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13" name="Google Shape;813;p20"/>
          <p:cNvGrpSpPr/>
          <p:nvPr/>
        </p:nvGrpSpPr>
        <p:grpSpPr>
          <a:xfrm>
            <a:off x="590132" y="147130"/>
            <a:ext cx="164496" cy="171836"/>
            <a:chOff x="1409475" y="641250"/>
            <a:chExt cx="118775" cy="124075"/>
          </a:xfrm>
        </p:grpSpPr>
        <p:sp>
          <p:nvSpPr>
            <p:cNvPr id="814" name="Google Shape;814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16" name="Google Shape;816;p20"/>
          <p:cNvGrpSpPr/>
          <p:nvPr/>
        </p:nvGrpSpPr>
        <p:grpSpPr>
          <a:xfrm>
            <a:off x="10420799" y="6546063"/>
            <a:ext cx="164496" cy="171836"/>
            <a:chOff x="1409475" y="641250"/>
            <a:chExt cx="118775" cy="124075"/>
          </a:xfrm>
        </p:grpSpPr>
        <p:sp>
          <p:nvSpPr>
            <p:cNvPr id="817" name="Google Shape;817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19" name="Google Shape;819;p20"/>
          <p:cNvGrpSpPr/>
          <p:nvPr/>
        </p:nvGrpSpPr>
        <p:grpSpPr>
          <a:xfrm>
            <a:off x="517045" y="6359884"/>
            <a:ext cx="468771" cy="417869"/>
            <a:chOff x="725750" y="910150"/>
            <a:chExt cx="253025" cy="225550"/>
          </a:xfrm>
        </p:grpSpPr>
        <p:sp>
          <p:nvSpPr>
            <p:cNvPr id="820" name="Google Shape;820;p20"/>
            <p:cNvSpPr/>
            <p:nvPr/>
          </p:nvSpPr>
          <p:spPr>
            <a:xfrm>
              <a:off x="725750" y="910150"/>
              <a:ext cx="253025" cy="225550"/>
            </a:xfrm>
            <a:custGeom>
              <a:avLst/>
              <a:gdLst/>
              <a:ahLst/>
              <a:cxnLst/>
              <a:rect l="l" t="t" r="r" b="b"/>
              <a:pathLst>
                <a:path w="10121" h="9022" extrusionOk="0">
                  <a:moveTo>
                    <a:pt x="2638" y="761"/>
                  </a:moveTo>
                  <a:cubicBezTo>
                    <a:pt x="3244" y="761"/>
                    <a:pt x="3761" y="1061"/>
                    <a:pt x="4156" y="1574"/>
                  </a:cubicBezTo>
                  <a:cubicBezTo>
                    <a:pt x="4334" y="1788"/>
                    <a:pt x="4430" y="2062"/>
                    <a:pt x="4573" y="2312"/>
                  </a:cubicBezTo>
                  <a:cubicBezTo>
                    <a:pt x="4620" y="2419"/>
                    <a:pt x="4644" y="2550"/>
                    <a:pt x="4704" y="2669"/>
                  </a:cubicBezTo>
                  <a:cubicBezTo>
                    <a:pt x="4797" y="2850"/>
                    <a:pt x="4913" y="2943"/>
                    <a:pt x="5048" y="2943"/>
                  </a:cubicBezTo>
                  <a:cubicBezTo>
                    <a:pt x="5136" y="2943"/>
                    <a:pt x="5232" y="2904"/>
                    <a:pt x="5335" y="2824"/>
                  </a:cubicBezTo>
                  <a:cubicBezTo>
                    <a:pt x="5525" y="2657"/>
                    <a:pt x="5704" y="2467"/>
                    <a:pt x="5906" y="2312"/>
                  </a:cubicBezTo>
                  <a:cubicBezTo>
                    <a:pt x="6382" y="1968"/>
                    <a:pt x="6880" y="1770"/>
                    <a:pt x="7417" y="1770"/>
                  </a:cubicBezTo>
                  <a:cubicBezTo>
                    <a:pt x="7659" y="1770"/>
                    <a:pt x="7909" y="1810"/>
                    <a:pt x="8168" y="1895"/>
                  </a:cubicBezTo>
                  <a:cubicBezTo>
                    <a:pt x="8835" y="2122"/>
                    <a:pt x="9121" y="2538"/>
                    <a:pt x="9097" y="3241"/>
                  </a:cubicBezTo>
                  <a:cubicBezTo>
                    <a:pt x="9073" y="3753"/>
                    <a:pt x="8883" y="4205"/>
                    <a:pt x="8537" y="4574"/>
                  </a:cubicBezTo>
                  <a:cubicBezTo>
                    <a:pt x="8025" y="5146"/>
                    <a:pt x="7502" y="5741"/>
                    <a:pt x="6918" y="6241"/>
                  </a:cubicBezTo>
                  <a:cubicBezTo>
                    <a:pt x="6192" y="6848"/>
                    <a:pt x="5406" y="7384"/>
                    <a:pt x="4632" y="7956"/>
                  </a:cubicBezTo>
                  <a:cubicBezTo>
                    <a:pt x="4418" y="8087"/>
                    <a:pt x="4180" y="8182"/>
                    <a:pt x="3918" y="8313"/>
                  </a:cubicBezTo>
                  <a:cubicBezTo>
                    <a:pt x="2906" y="7241"/>
                    <a:pt x="1882" y="6253"/>
                    <a:pt x="1286" y="4943"/>
                  </a:cubicBezTo>
                  <a:cubicBezTo>
                    <a:pt x="882" y="4086"/>
                    <a:pt x="632" y="3193"/>
                    <a:pt x="894" y="2241"/>
                  </a:cubicBezTo>
                  <a:cubicBezTo>
                    <a:pt x="1096" y="1526"/>
                    <a:pt x="1477" y="943"/>
                    <a:pt x="2251" y="800"/>
                  </a:cubicBezTo>
                  <a:cubicBezTo>
                    <a:pt x="2384" y="774"/>
                    <a:pt x="2513" y="761"/>
                    <a:pt x="2638" y="761"/>
                  </a:cubicBezTo>
                  <a:close/>
                  <a:moveTo>
                    <a:pt x="2568" y="0"/>
                  </a:moveTo>
                  <a:cubicBezTo>
                    <a:pt x="1726" y="0"/>
                    <a:pt x="954" y="457"/>
                    <a:pt x="489" y="1276"/>
                  </a:cubicBezTo>
                  <a:cubicBezTo>
                    <a:pt x="394" y="1479"/>
                    <a:pt x="298" y="1693"/>
                    <a:pt x="227" y="1907"/>
                  </a:cubicBezTo>
                  <a:cubicBezTo>
                    <a:pt x="13" y="2562"/>
                    <a:pt x="1" y="3241"/>
                    <a:pt x="167" y="3908"/>
                  </a:cubicBezTo>
                  <a:cubicBezTo>
                    <a:pt x="644" y="5932"/>
                    <a:pt x="1918" y="7432"/>
                    <a:pt x="3453" y="8753"/>
                  </a:cubicBezTo>
                  <a:cubicBezTo>
                    <a:pt x="3648" y="8936"/>
                    <a:pt x="3844" y="9022"/>
                    <a:pt x="4046" y="9022"/>
                  </a:cubicBezTo>
                  <a:cubicBezTo>
                    <a:pt x="4215" y="9022"/>
                    <a:pt x="4389" y="8962"/>
                    <a:pt x="4573" y="8849"/>
                  </a:cubicBezTo>
                  <a:cubicBezTo>
                    <a:pt x="6144" y="7896"/>
                    <a:pt x="7597" y="6765"/>
                    <a:pt x="8811" y="5384"/>
                  </a:cubicBezTo>
                  <a:cubicBezTo>
                    <a:pt x="9168" y="4979"/>
                    <a:pt x="9466" y="4515"/>
                    <a:pt x="9645" y="3991"/>
                  </a:cubicBezTo>
                  <a:cubicBezTo>
                    <a:pt x="10121" y="2586"/>
                    <a:pt x="9466" y="1419"/>
                    <a:pt x="8025" y="1133"/>
                  </a:cubicBezTo>
                  <a:cubicBezTo>
                    <a:pt x="7823" y="1092"/>
                    <a:pt x="7623" y="1072"/>
                    <a:pt x="7426" y="1072"/>
                  </a:cubicBezTo>
                  <a:cubicBezTo>
                    <a:pt x="6881" y="1072"/>
                    <a:pt x="6357" y="1226"/>
                    <a:pt x="5858" y="1514"/>
                  </a:cubicBezTo>
                  <a:cubicBezTo>
                    <a:pt x="5656" y="1610"/>
                    <a:pt x="5466" y="1729"/>
                    <a:pt x="5239" y="1872"/>
                  </a:cubicBezTo>
                  <a:cubicBezTo>
                    <a:pt x="5096" y="1645"/>
                    <a:pt x="4977" y="1455"/>
                    <a:pt x="4858" y="1253"/>
                  </a:cubicBezTo>
                  <a:cubicBezTo>
                    <a:pt x="4513" y="776"/>
                    <a:pt x="4084" y="419"/>
                    <a:pt x="3549" y="205"/>
                  </a:cubicBezTo>
                  <a:cubicBezTo>
                    <a:pt x="3220" y="67"/>
                    <a:pt x="2889" y="0"/>
                    <a:pt x="2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20"/>
            <p:cNvSpPr/>
            <p:nvPr/>
          </p:nvSpPr>
          <p:spPr>
            <a:xfrm>
              <a:off x="741525" y="929150"/>
              <a:ext cx="212250" cy="188825"/>
            </a:xfrm>
            <a:custGeom>
              <a:avLst/>
              <a:gdLst/>
              <a:ahLst/>
              <a:cxnLst/>
              <a:rect l="l" t="t" r="r" b="b"/>
              <a:pathLst>
                <a:path w="8490" h="7553" extrusionOk="0">
                  <a:moveTo>
                    <a:pt x="2007" y="1"/>
                  </a:moveTo>
                  <a:cubicBezTo>
                    <a:pt x="1882" y="1"/>
                    <a:pt x="1753" y="14"/>
                    <a:pt x="1620" y="40"/>
                  </a:cubicBezTo>
                  <a:cubicBezTo>
                    <a:pt x="846" y="183"/>
                    <a:pt x="465" y="766"/>
                    <a:pt x="263" y="1481"/>
                  </a:cubicBezTo>
                  <a:cubicBezTo>
                    <a:pt x="1" y="2433"/>
                    <a:pt x="251" y="3326"/>
                    <a:pt x="655" y="4183"/>
                  </a:cubicBezTo>
                  <a:cubicBezTo>
                    <a:pt x="1251" y="5493"/>
                    <a:pt x="2275" y="6481"/>
                    <a:pt x="3287" y="7553"/>
                  </a:cubicBezTo>
                  <a:cubicBezTo>
                    <a:pt x="3549" y="7422"/>
                    <a:pt x="3787" y="7327"/>
                    <a:pt x="4001" y="7196"/>
                  </a:cubicBezTo>
                  <a:cubicBezTo>
                    <a:pt x="4775" y="6624"/>
                    <a:pt x="5561" y="6088"/>
                    <a:pt x="6287" y="5481"/>
                  </a:cubicBezTo>
                  <a:cubicBezTo>
                    <a:pt x="6871" y="4981"/>
                    <a:pt x="7394" y="4386"/>
                    <a:pt x="7906" y="3814"/>
                  </a:cubicBezTo>
                  <a:cubicBezTo>
                    <a:pt x="8252" y="3445"/>
                    <a:pt x="8442" y="2993"/>
                    <a:pt x="8466" y="2481"/>
                  </a:cubicBezTo>
                  <a:cubicBezTo>
                    <a:pt x="8490" y="1778"/>
                    <a:pt x="8204" y="1362"/>
                    <a:pt x="7537" y="1135"/>
                  </a:cubicBezTo>
                  <a:cubicBezTo>
                    <a:pt x="7278" y="1050"/>
                    <a:pt x="7028" y="1010"/>
                    <a:pt x="6786" y="1010"/>
                  </a:cubicBezTo>
                  <a:cubicBezTo>
                    <a:pt x="6249" y="1010"/>
                    <a:pt x="5751" y="1208"/>
                    <a:pt x="5275" y="1552"/>
                  </a:cubicBezTo>
                  <a:cubicBezTo>
                    <a:pt x="5073" y="1707"/>
                    <a:pt x="4894" y="1897"/>
                    <a:pt x="4704" y="2064"/>
                  </a:cubicBezTo>
                  <a:cubicBezTo>
                    <a:pt x="4601" y="2144"/>
                    <a:pt x="4505" y="2183"/>
                    <a:pt x="4417" y="2183"/>
                  </a:cubicBezTo>
                  <a:cubicBezTo>
                    <a:pt x="4282" y="2183"/>
                    <a:pt x="4166" y="2090"/>
                    <a:pt x="4073" y="1909"/>
                  </a:cubicBezTo>
                  <a:cubicBezTo>
                    <a:pt x="4013" y="1790"/>
                    <a:pt x="3989" y="1659"/>
                    <a:pt x="3942" y="1552"/>
                  </a:cubicBezTo>
                  <a:cubicBezTo>
                    <a:pt x="3799" y="1302"/>
                    <a:pt x="3703" y="1028"/>
                    <a:pt x="3525" y="814"/>
                  </a:cubicBezTo>
                  <a:cubicBezTo>
                    <a:pt x="3130" y="301"/>
                    <a:pt x="2613" y="1"/>
                    <a:pt x="20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22" name="Google Shape;822;p20"/>
          <p:cNvGrpSpPr/>
          <p:nvPr/>
        </p:nvGrpSpPr>
        <p:grpSpPr>
          <a:xfrm>
            <a:off x="358667" y="3871301"/>
            <a:ext cx="364367" cy="392433"/>
            <a:chOff x="713250" y="2576650"/>
            <a:chExt cx="273275" cy="294325"/>
          </a:xfrm>
        </p:grpSpPr>
        <p:sp>
          <p:nvSpPr>
            <p:cNvPr id="823" name="Google Shape;823;p20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20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25" name="Google Shape;825;p20"/>
          <p:cNvGrpSpPr/>
          <p:nvPr/>
        </p:nvGrpSpPr>
        <p:grpSpPr>
          <a:xfrm>
            <a:off x="11409957" y="120376"/>
            <a:ext cx="487449" cy="524997"/>
            <a:chOff x="713250" y="2576650"/>
            <a:chExt cx="273275" cy="294325"/>
          </a:xfrm>
        </p:grpSpPr>
        <p:sp>
          <p:nvSpPr>
            <p:cNvPr id="826" name="Google Shape;826;p20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20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28" name="Google Shape;828;p20"/>
          <p:cNvGrpSpPr/>
          <p:nvPr/>
        </p:nvGrpSpPr>
        <p:grpSpPr>
          <a:xfrm>
            <a:off x="11238001" y="5323876"/>
            <a:ext cx="448753" cy="483360"/>
            <a:chOff x="713250" y="2576650"/>
            <a:chExt cx="273275" cy="294325"/>
          </a:xfrm>
        </p:grpSpPr>
        <p:sp>
          <p:nvSpPr>
            <p:cNvPr id="829" name="Google Shape;829;p20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20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33533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p30"/>
          <p:cNvSpPr/>
          <p:nvPr/>
        </p:nvSpPr>
        <p:spPr>
          <a:xfrm>
            <a:off x="663933" y="1533561"/>
            <a:ext cx="10864000" cy="47912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1" name="Google Shape;1261;p30"/>
          <p:cNvSpPr/>
          <p:nvPr/>
        </p:nvSpPr>
        <p:spPr>
          <a:xfrm>
            <a:off x="663933" y="628267"/>
            <a:ext cx="10864000" cy="708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28575" cap="flat" cmpd="sng">
            <a:solidFill>
              <a:srgbClr val="3D2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62" name="Google Shape;1262;p30"/>
          <p:cNvGrpSpPr/>
          <p:nvPr/>
        </p:nvGrpSpPr>
        <p:grpSpPr>
          <a:xfrm>
            <a:off x="229532" y="363930"/>
            <a:ext cx="164496" cy="171836"/>
            <a:chOff x="1409475" y="641250"/>
            <a:chExt cx="118775" cy="124075"/>
          </a:xfrm>
        </p:grpSpPr>
        <p:sp>
          <p:nvSpPr>
            <p:cNvPr id="1263" name="Google Shape;1263;p3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3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5" name="Google Shape;1265;p30"/>
          <p:cNvGrpSpPr/>
          <p:nvPr/>
        </p:nvGrpSpPr>
        <p:grpSpPr>
          <a:xfrm>
            <a:off x="11898432" y="1533563"/>
            <a:ext cx="164496" cy="171836"/>
            <a:chOff x="1409475" y="641250"/>
            <a:chExt cx="118775" cy="124075"/>
          </a:xfrm>
        </p:grpSpPr>
        <p:sp>
          <p:nvSpPr>
            <p:cNvPr id="1266" name="Google Shape;1266;p3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3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8" name="Google Shape;1268;p30"/>
          <p:cNvGrpSpPr/>
          <p:nvPr/>
        </p:nvGrpSpPr>
        <p:grpSpPr>
          <a:xfrm>
            <a:off x="394049" y="5852093"/>
            <a:ext cx="606831" cy="591964"/>
            <a:chOff x="1959000" y="1291425"/>
            <a:chExt cx="286025" cy="279000"/>
          </a:xfrm>
        </p:grpSpPr>
        <p:sp>
          <p:nvSpPr>
            <p:cNvPr id="1269" name="Google Shape;1269;p30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30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30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30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30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4" name="Google Shape;1274;p30"/>
          <p:cNvGrpSpPr/>
          <p:nvPr/>
        </p:nvGrpSpPr>
        <p:grpSpPr>
          <a:xfrm rot="825719">
            <a:off x="11190754" y="5710352"/>
            <a:ext cx="486917" cy="478296"/>
            <a:chOff x="4636650" y="2847925"/>
            <a:chExt cx="351575" cy="345350"/>
          </a:xfrm>
        </p:grpSpPr>
        <p:sp>
          <p:nvSpPr>
            <p:cNvPr id="1275" name="Google Shape;1275;p30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30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30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30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30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80" name="Google Shape;1280;p30"/>
          <p:cNvGrpSpPr/>
          <p:nvPr/>
        </p:nvGrpSpPr>
        <p:grpSpPr>
          <a:xfrm rot="564530">
            <a:off x="9986949" y="130177"/>
            <a:ext cx="676120" cy="639601"/>
            <a:chOff x="1826475" y="2921600"/>
            <a:chExt cx="564700" cy="534200"/>
          </a:xfrm>
        </p:grpSpPr>
        <p:sp>
          <p:nvSpPr>
            <p:cNvPr id="1281" name="Google Shape;1281;p30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30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30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30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30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39591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p31"/>
          <p:cNvSpPr/>
          <p:nvPr/>
        </p:nvSpPr>
        <p:spPr>
          <a:xfrm>
            <a:off x="663933" y="1533561"/>
            <a:ext cx="10864000" cy="47912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8" name="Google Shape;1288;p31"/>
          <p:cNvSpPr/>
          <p:nvPr/>
        </p:nvSpPr>
        <p:spPr>
          <a:xfrm>
            <a:off x="663933" y="628267"/>
            <a:ext cx="10864000" cy="7080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28575" cap="flat" cmpd="sng">
            <a:solidFill>
              <a:srgbClr val="3D2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89" name="Google Shape;1289;p31"/>
          <p:cNvGrpSpPr/>
          <p:nvPr/>
        </p:nvGrpSpPr>
        <p:grpSpPr>
          <a:xfrm>
            <a:off x="229532" y="363930"/>
            <a:ext cx="164496" cy="171836"/>
            <a:chOff x="1409475" y="641250"/>
            <a:chExt cx="118775" cy="124075"/>
          </a:xfrm>
        </p:grpSpPr>
        <p:sp>
          <p:nvSpPr>
            <p:cNvPr id="1290" name="Google Shape;1290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2" name="Google Shape;1292;p31"/>
          <p:cNvGrpSpPr/>
          <p:nvPr/>
        </p:nvGrpSpPr>
        <p:grpSpPr>
          <a:xfrm>
            <a:off x="11898432" y="1533563"/>
            <a:ext cx="164496" cy="171836"/>
            <a:chOff x="1409475" y="641250"/>
            <a:chExt cx="118775" cy="124075"/>
          </a:xfrm>
        </p:grpSpPr>
        <p:sp>
          <p:nvSpPr>
            <p:cNvPr id="1293" name="Google Shape;1293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5" name="Google Shape;1295;p31"/>
          <p:cNvGrpSpPr/>
          <p:nvPr/>
        </p:nvGrpSpPr>
        <p:grpSpPr>
          <a:xfrm>
            <a:off x="590132" y="147130"/>
            <a:ext cx="164496" cy="171836"/>
            <a:chOff x="1409475" y="641250"/>
            <a:chExt cx="118775" cy="124075"/>
          </a:xfrm>
        </p:grpSpPr>
        <p:sp>
          <p:nvSpPr>
            <p:cNvPr id="1296" name="Google Shape;1296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8" name="Google Shape;1298;p31"/>
          <p:cNvGrpSpPr/>
          <p:nvPr/>
        </p:nvGrpSpPr>
        <p:grpSpPr>
          <a:xfrm>
            <a:off x="10420799" y="6546063"/>
            <a:ext cx="164496" cy="171836"/>
            <a:chOff x="1409475" y="641250"/>
            <a:chExt cx="118775" cy="124075"/>
          </a:xfrm>
        </p:grpSpPr>
        <p:sp>
          <p:nvSpPr>
            <p:cNvPr id="1299" name="Google Shape;1299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01" name="Google Shape;1301;p31"/>
          <p:cNvGrpSpPr/>
          <p:nvPr/>
        </p:nvGrpSpPr>
        <p:grpSpPr>
          <a:xfrm rot="700306">
            <a:off x="8677069" y="247923"/>
            <a:ext cx="945345" cy="596820"/>
            <a:chOff x="6096075" y="734650"/>
            <a:chExt cx="709025" cy="447625"/>
          </a:xfrm>
        </p:grpSpPr>
        <p:sp>
          <p:nvSpPr>
            <p:cNvPr id="1302" name="Google Shape;1302;p31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31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31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31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31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07" name="Google Shape;1307;p31"/>
          <p:cNvGrpSpPr/>
          <p:nvPr/>
        </p:nvGrpSpPr>
        <p:grpSpPr>
          <a:xfrm>
            <a:off x="11318401" y="3875701"/>
            <a:ext cx="364367" cy="392433"/>
            <a:chOff x="713250" y="2576650"/>
            <a:chExt cx="273275" cy="294325"/>
          </a:xfrm>
        </p:grpSpPr>
        <p:sp>
          <p:nvSpPr>
            <p:cNvPr id="1308" name="Google Shape;1308;p31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31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10" name="Google Shape;1310;p31"/>
          <p:cNvGrpSpPr/>
          <p:nvPr/>
        </p:nvGrpSpPr>
        <p:grpSpPr>
          <a:xfrm rot="415263">
            <a:off x="369607" y="2132029"/>
            <a:ext cx="468760" cy="460460"/>
            <a:chOff x="4636650" y="2847925"/>
            <a:chExt cx="351575" cy="345350"/>
          </a:xfrm>
        </p:grpSpPr>
        <p:sp>
          <p:nvSpPr>
            <p:cNvPr id="1311" name="Google Shape;1311;p31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31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31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31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31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16" name="Google Shape;1316;p31"/>
          <p:cNvGrpSpPr/>
          <p:nvPr/>
        </p:nvGrpSpPr>
        <p:grpSpPr>
          <a:xfrm>
            <a:off x="1056551" y="6099567"/>
            <a:ext cx="646167" cy="666733"/>
            <a:chOff x="3776725" y="489400"/>
            <a:chExt cx="484625" cy="500050"/>
          </a:xfrm>
        </p:grpSpPr>
        <p:sp>
          <p:nvSpPr>
            <p:cNvPr id="1317" name="Google Shape;1317;p31"/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31"/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31"/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31"/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31"/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13629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E31-8C93-0C5E-773D-83EA0984C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4788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1889" y="6015299"/>
            <a:ext cx="12595777" cy="1515996"/>
            <a:chOff x="7" y="4511474"/>
            <a:chExt cx="9446833" cy="1136997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7" y="4511474"/>
              <a:ext cx="1049633" cy="1136997"/>
              <a:chOff x="2130300" y="2121375"/>
              <a:chExt cx="212000" cy="229650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4" name="Google Shape;54;p2"/>
            <p:cNvGrpSpPr/>
            <p:nvPr/>
          </p:nvGrpSpPr>
          <p:grpSpPr>
            <a:xfrm>
              <a:off x="1049657" y="4511474"/>
              <a:ext cx="1049633" cy="1136997"/>
              <a:chOff x="2130300" y="2121375"/>
              <a:chExt cx="212000" cy="229650"/>
            </a:xfrm>
          </p:grpSpPr>
          <p:sp>
            <p:nvSpPr>
              <p:cNvPr id="55" name="Google Shape;55;p2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8" name="Google Shape;98;p2"/>
            <p:cNvGrpSpPr/>
            <p:nvPr/>
          </p:nvGrpSpPr>
          <p:grpSpPr>
            <a:xfrm>
              <a:off x="2099307" y="4511474"/>
              <a:ext cx="1049633" cy="1136997"/>
              <a:chOff x="2130300" y="2121375"/>
              <a:chExt cx="212000" cy="229650"/>
            </a:xfrm>
          </p:grpSpPr>
          <p:sp>
            <p:nvSpPr>
              <p:cNvPr id="99" name="Google Shape;99;p2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2" name="Google Shape;142;p2"/>
            <p:cNvGrpSpPr/>
            <p:nvPr/>
          </p:nvGrpSpPr>
          <p:grpSpPr>
            <a:xfrm>
              <a:off x="3148957" y="4511474"/>
              <a:ext cx="1049633" cy="1136997"/>
              <a:chOff x="2130300" y="2121375"/>
              <a:chExt cx="212000" cy="229650"/>
            </a:xfrm>
          </p:grpSpPr>
          <p:sp>
            <p:nvSpPr>
              <p:cNvPr id="143" name="Google Shape;143;p2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" name="Google Shape;152;p2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6" name="Google Shape;186;p2"/>
            <p:cNvGrpSpPr/>
            <p:nvPr/>
          </p:nvGrpSpPr>
          <p:grpSpPr>
            <a:xfrm>
              <a:off x="4198607" y="4511474"/>
              <a:ext cx="1049633" cy="1136997"/>
              <a:chOff x="2130300" y="2121375"/>
              <a:chExt cx="212000" cy="229650"/>
            </a:xfrm>
          </p:grpSpPr>
          <p:sp>
            <p:nvSpPr>
              <p:cNvPr id="187" name="Google Shape;187;p2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" name="Google Shape;206;p2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0" name="Google Shape;230;p2"/>
            <p:cNvGrpSpPr/>
            <p:nvPr/>
          </p:nvGrpSpPr>
          <p:grpSpPr>
            <a:xfrm>
              <a:off x="5248257" y="4511474"/>
              <a:ext cx="1049633" cy="1136997"/>
              <a:chOff x="2130300" y="2121375"/>
              <a:chExt cx="212000" cy="229650"/>
            </a:xfrm>
          </p:grpSpPr>
          <p:sp>
            <p:nvSpPr>
              <p:cNvPr id="231" name="Google Shape;231;p2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" name="Google Shape;239;p2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" name="Google Shape;240;p2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4" name="Google Shape;254;p2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5" name="Google Shape;255;p2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6" name="Google Shape;256;p2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" name="Google Shape;257;p2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" name="Google Shape;261;p2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2" name="Google Shape;262;p2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3" name="Google Shape;263;p2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4" name="Google Shape;264;p2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" name="Google Shape;265;p2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" name="Google Shape;266;p2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" name="Google Shape;267;p2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" name="Google Shape;268;p2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" name="Google Shape;269;p2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" name="Google Shape;270;p2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" name="Google Shape;271;p2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" name="Google Shape;272;p2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" name="Google Shape;273;p2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4" name="Google Shape;274;p2"/>
            <p:cNvGrpSpPr/>
            <p:nvPr/>
          </p:nvGrpSpPr>
          <p:grpSpPr>
            <a:xfrm>
              <a:off x="6297907" y="4511474"/>
              <a:ext cx="1049633" cy="1136997"/>
              <a:chOff x="2130300" y="2121375"/>
              <a:chExt cx="212000" cy="229650"/>
            </a:xfrm>
          </p:grpSpPr>
          <p:sp>
            <p:nvSpPr>
              <p:cNvPr id="275" name="Google Shape;275;p2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" name="Google Shape;276;p2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" name="Google Shape;277;p2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" name="Google Shape;278;p2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" name="Google Shape;279;p2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" name="Google Shape;280;p2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" name="Google Shape;281;p2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" name="Google Shape;282;p2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" name="Google Shape;285;p2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" name="Google Shape;286;p2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" name="Google Shape;287;p2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7" name="Google Shape;317;p2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8" name="Google Shape;318;p2"/>
            <p:cNvGrpSpPr/>
            <p:nvPr/>
          </p:nvGrpSpPr>
          <p:grpSpPr>
            <a:xfrm>
              <a:off x="7347557" y="4511474"/>
              <a:ext cx="1049633" cy="1136997"/>
              <a:chOff x="2130300" y="2121375"/>
              <a:chExt cx="212000" cy="229650"/>
            </a:xfrm>
          </p:grpSpPr>
          <p:sp>
            <p:nvSpPr>
              <p:cNvPr id="319" name="Google Shape;319;p2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" name="Google Shape;320;p2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" name="Google Shape;321;p2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" name="Google Shape;322;p2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" name="Google Shape;323;p2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" name="Google Shape;324;p2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" name="Google Shape;325;p2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6" name="Google Shape;326;p2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7" name="Google Shape;327;p2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8" name="Google Shape;328;p2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9" name="Google Shape;329;p2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0" name="Google Shape;330;p2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" name="Google Shape;331;p2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" name="Google Shape;332;p2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" name="Google Shape;333;p2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" name="Google Shape;334;p2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" name="Google Shape;335;p2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" name="Google Shape;336;p2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" name="Google Shape;337;p2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" name="Google Shape;338;p2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9" name="Google Shape;339;p2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0" name="Google Shape;340;p2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1" name="Google Shape;341;p2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" name="Google Shape;342;p2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" name="Google Shape;343;p2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" name="Google Shape;344;p2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" name="Google Shape;345;p2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" name="Google Shape;346;p2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7" name="Google Shape;347;p2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8" name="Google Shape;348;p2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" name="Google Shape;351;p2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2" name="Google Shape;352;p2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" name="Google Shape;353;p2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" name="Google Shape;354;p2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" name="Google Shape;360;p2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" name="Google Shape;361;p2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2" name="Google Shape;362;p2"/>
            <p:cNvGrpSpPr/>
            <p:nvPr/>
          </p:nvGrpSpPr>
          <p:grpSpPr>
            <a:xfrm>
              <a:off x="8397207" y="4511474"/>
              <a:ext cx="1049633" cy="1136997"/>
              <a:chOff x="2130300" y="2121375"/>
              <a:chExt cx="212000" cy="229650"/>
            </a:xfrm>
          </p:grpSpPr>
          <p:sp>
            <p:nvSpPr>
              <p:cNvPr id="363" name="Google Shape;363;p2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" name="Google Shape;364;p2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" name="Google Shape;369;p2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" name="Google Shape;370;p2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" name="Google Shape;374;p2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" name="Google Shape;375;p2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" name="Google Shape;376;p2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" name="Google Shape;377;p2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" name="Google Shape;378;p2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" name="Google Shape;385;p2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" name="Google Shape;386;p2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" name="Google Shape;387;p2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" name="Google Shape;388;p2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" name="Google Shape;389;p2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" name="Google Shape;390;p2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" name="Google Shape;391;p2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" name="Google Shape;392;p2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" name="Google Shape;393;p2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" name="Google Shape;394;p2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" name="Google Shape;395;p2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" name="Google Shape;396;p2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" name="Google Shape;397;p2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" name="Google Shape;398;p2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" name="Google Shape;399;p2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" name="Google Shape;400;p2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" name="Google Shape;401;p2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" name="Google Shape;402;p2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" name="Google Shape;403;p2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" name="Google Shape;404;p2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" name="Google Shape;405;p2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406" name="Google Shape;406;p2"/>
          <p:cNvGrpSpPr/>
          <p:nvPr/>
        </p:nvGrpSpPr>
        <p:grpSpPr>
          <a:xfrm>
            <a:off x="4524281" y="5161315"/>
            <a:ext cx="1588516" cy="976688"/>
            <a:chOff x="2430450" y="2143325"/>
            <a:chExt cx="337800" cy="207700"/>
          </a:xfrm>
        </p:grpSpPr>
        <p:sp>
          <p:nvSpPr>
            <p:cNvPr id="407" name="Google Shape;407;p2"/>
            <p:cNvSpPr/>
            <p:nvPr/>
          </p:nvSpPr>
          <p:spPr>
            <a:xfrm>
              <a:off x="2482575" y="2143325"/>
              <a:ext cx="25875" cy="25900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0" y="1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2456700" y="2169200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2482575" y="216920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2508425" y="216920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2690250" y="216920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2482575" y="2195050"/>
              <a:ext cx="25875" cy="26275"/>
            </a:xfrm>
            <a:custGeom>
              <a:avLst/>
              <a:gdLst/>
              <a:ahLst/>
              <a:cxnLst/>
              <a:rect l="l" t="t" r="r" b="b"/>
              <a:pathLst>
                <a:path w="1035" h="1051" extrusionOk="0">
                  <a:moveTo>
                    <a:pt x="0" y="1"/>
                  </a:moveTo>
                  <a:lnTo>
                    <a:pt x="0" y="1051"/>
                  </a:lnTo>
                  <a:lnTo>
                    <a:pt x="1035" y="1051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2664400" y="2195050"/>
              <a:ext cx="25875" cy="26275"/>
            </a:xfrm>
            <a:custGeom>
              <a:avLst/>
              <a:gdLst/>
              <a:ahLst/>
              <a:cxnLst/>
              <a:rect l="l" t="t" r="r" b="b"/>
              <a:pathLst>
                <a:path w="1035" h="1051" extrusionOk="0">
                  <a:moveTo>
                    <a:pt x="0" y="1"/>
                  </a:moveTo>
                  <a:lnTo>
                    <a:pt x="0" y="1051"/>
                  </a:lnTo>
                  <a:lnTo>
                    <a:pt x="1035" y="1051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2690250" y="2195050"/>
              <a:ext cx="26275" cy="2627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1" y="1"/>
                  </a:moveTo>
                  <a:lnTo>
                    <a:pt x="1" y="1051"/>
                  </a:lnTo>
                  <a:lnTo>
                    <a:pt x="1051" y="1051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2716500" y="2195050"/>
              <a:ext cx="25900" cy="26275"/>
            </a:xfrm>
            <a:custGeom>
              <a:avLst/>
              <a:gdLst/>
              <a:ahLst/>
              <a:cxnLst/>
              <a:rect l="l" t="t" r="r" b="b"/>
              <a:pathLst>
                <a:path w="1036" h="1051" extrusionOk="0">
                  <a:moveTo>
                    <a:pt x="1" y="1"/>
                  </a:moveTo>
                  <a:lnTo>
                    <a:pt x="1" y="1051"/>
                  </a:lnTo>
                  <a:lnTo>
                    <a:pt x="1035" y="1051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2482575" y="2221300"/>
              <a:ext cx="25875" cy="25900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0" y="1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2586400" y="2221300"/>
              <a:ext cx="26300" cy="25900"/>
            </a:xfrm>
            <a:custGeom>
              <a:avLst/>
              <a:gdLst/>
              <a:ahLst/>
              <a:cxnLst/>
              <a:rect l="l" t="t" r="r" b="b"/>
              <a:pathLst>
                <a:path w="1052" h="1036" extrusionOk="0">
                  <a:moveTo>
                    <a:pt x="1" y="1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2690250" y="2221300"/>
              <a:ext cx="26275" cy="25900"/>
            </a:xfrm>
            <a:custGeom>
              <a:avLst/>
              <a:gdLst/>
              <a:ahLst/>
              <a:cxnLst/>
              <a:rect l="l" t="t" r="r" b="b"/>
              <a:pathLst>
                <a:path w="1051" h="1036" extrusionOk="0">
                  <a:moveTo>
                    <a:pt x="1" y="1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2456700" y="2247175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2482575" y="2247175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2560550" y="2247175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2586400" y="2247175"/>
              <a:ext cx="26300" cy="25875"/>
            </a:xfrm>
            <a:custGeom>
              <a:avLst/>
              <a:gdLst/>
              <a:ahLst/>
              <a:cxnLst/>
              <a:rect l="l" t="t" r="r" b="b"/>
              <a:pathLst>
                <a:path w="1052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2612675" y="2247175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2690250" y="2247175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2482575" y="2273025"/>
              <a:ext cx="25875" cy="25900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0" y="1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2586400" y="2273025"/>
              <a:ext cx="26300" cy="25900"/>
            </a:xfrm>
            <a:custGeom>
              <a:avLst/>
              <a:gdLst/>
              <a:ahLst/>
              <a:cxnLst/>
              <a:rect l="l" t="t" r="r" b="b"/>
              <a:pathLst>
                <a:path w="1052" h="1036" extrusionOk="0">
                  <a:moveTo>
                    <a:pt x="1" y="1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2664400" y="2273025"/>
              <a:ext cx="25875" cy="25900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0" y="1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2742375" y="2273025"/>
              <a:ext cx="25875" cy="25900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0" y="1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2508425" y="2298900"/>
              <a:ext cx="26275" cy="2627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1" y="0"/>
                  </a:moveTo>
                  <a:lnTo>
                    <a:pt x="1" y="1050"/>
                  </a:lnTo>
                  <a:lnTo>
                    <a:pt x="1051" y="1050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2586400" y="2298900"/>
              <a:ext cx="26300" cy="2627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1" y="0"/>
                  </a:moveTo>
                  <a:lnTo>
                    <a:pt x="1" y="1050"/>
                  </a:lnTo>
                  <a:lnTo>
                    <a:pt x="1051" y="1050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2664400" y="2298900"/>
              <a:ext cx="25875" cy="26275"/>
            </a:xfrm>
            <a:custGeom>
              <a:avLst/>
              <a:gdLst/>
              <a:ahLst/>
              <a:cxnLst/>
              <a:rect l="l" t="t" r="r" b="b"/>
              <a:pathLst>
                <a:path w="1035" h="1051" extrusionOk="0">
                  <a:moveTo>
                    <a:pt x="0" y="0"/>
                  </a:moveTo>
                  <a:lnTo>
                    <a:pt x="0" y="1050"/>
                  </a:lnTo>
                  <a:lnTo>
                    <a:pt x="1035" y="1050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2716500" y="2298900"/>
              <a:ext cx="25900" cy="26275"/>
            </a:xfrm>
            <a:custGeom>
              <a:avLst/>
              <a:gdLst/>
              <a:ahLst/>
              <a:cxnLst/>
              <a:rect l="l" t="t" r="r" b="b"/>
              <a:pathLst>
                <a:path w="1036" h="1051" extrusionOk="0">
                  <a:moveTo>
                    <a:pt x="1" y="0"/>
                  </a:moveTo>
                  <a:lnTo>
                    <a:pt x="1" y="1050"/>
                  </a:lnTo>
                  <a:lnTo>
                    <a:pt x="1035" y="1050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2430450" y="232515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2456700" y="2325150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2482575" y="23251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2508425" y="232515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2534675" y="2325150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2560550" y="23251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2586400" y="2325150"/>
              <a:ext cx="26300" cy="25875"/>
            </a:xfrm>
            <a:custGeom>
              <a:avLst/>
              <a:gdLst/>
              <a:ahLst/>
              <a:cxnLst/>
              <a:rect l="l" t="t" r="r" b="b"/>
              <a:pathLst>
                <a:path w="1052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2612675" y="23251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2638525" y="2325150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2664400" y="23251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2690250" y="232515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2716500" y="2325150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2742375" y="23251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6" name="Google Shape;446;p2"/>
          <p:cNvGrpSpPr/>
          <p:nvPr/>
        </p:nvGrpSpPr>
        <p:grpSpPr>
          <a:xfrm>
            <a:off x="1379323" y="128756"/>
            <a:ext cx="1399511" cy="698587"/>
            <a:chOff x="138482" y="584556"/>
            <a:chExt cx="1049633" cy="523940"/>
          </a:xfrm>
        </p:grpSpPr>
        <p:sp>
          <p:nvSpPr>
            <p:cNvPr id="447" name="Google Shape;447;p2"/>
            <p:cNvSpPr/>
            <p:nvPr/>
          </p:nvSpPr>
          <p:spPr>
            <a:xfrm>
              <a:off x="487659" y="584556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662309" y="584556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6" y="1412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31300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48765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662309" y="759203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838815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138482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31300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48765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662309" y="933849"/>
              <a:ext cx="176630" cy="174647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838815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1013466" y="759203"/>
              <a:ext cx="174650" cy="17477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1013466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662309" y="671941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968782" y="714644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2" name="Google Shape;462;p2"/>
          <p:cNvGrpSpPr/>
          <p:nvPr/>
        </p:nvGrpSpPr>
        <p:grpSpPr>
          <a:xfrm flipH="1">
            <a:off x="10425961" y="726023"/>
            <a:ext cx="1399512" cy="698587"/>
            <a:chOff x="138482" y="584556"/>
            <a:chExt cx="1049634" cy="523940"/>
          </a:xfrm>
        </p:grpSpPr>
        <p:sp>
          <p:nvSpPr>
            <p:cNvPr id="463" name="Google Shape;463;p2"/>
            <p:cNvSpPr/>
            <p:nvPr/>
          </p:nvSpPr>
          <p:spPr>
            <a:xfrm>
              <a:off x="487659" y="584556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662309" y="584556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6" y="1412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31300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662309" y="759203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838815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138482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31300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48765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662309" y="933849"/>
              <a:ext cx="176630" cy="174647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838815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1013466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662309" y="671941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968782" y="714644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8" name="Google Shape;478;p2"/>
          <p:cNvGrpSpPr/>
          <p:nvPr/>
        </p:nvGrpSpPr>
        <p:grpSpPr>
          <a:xfrm>
            <a:off x="8041438" y="5649772"/>
            <a:ext cx="366797" cy="488344"/>
            <a:chOff x="2664400" y="2169200"/>
            <a:chExt cx="78000" cy="103850"/>
          </a:xfrm>
        </p:grpSpPr>
        <p:sp>
          <p:nvSpPr>
            <p:cNvPr id="479" name="Google Shape;479;p2"/>
            <p:cNvSpPr/>
            <p:nvPr/>
          </p:nvSpPr>
          <p:spPr>
            <a:xfrm>
              <a:off x="2690250" y="216920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2664400" y="2195050"/>
              <a:ext cx="25875" cy="26275"/>
            </a:xfrm>
            <a:custGeom>
              <a:avLst/>
              <a:gdLst/>
              <a:ahLst/>
              <a:cxnLst/>
              <a:rect l="l" t="t" r="r" b="b"/>
              <a:pathLst>
                <a:path w="1035" h="1051" extrusionOk="0">
                  <a:moveTo>
                    <a:pt x="0" y="1"/>
                  </a:moveTo>
                  <a:lnTo>
                    <a:pt x="0" y="1051"/>
                  </a:lnTo>
                  <a:lnTo>
                    <a:pt x="1035" y="1051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2690250" y="2195050"/>
              <a:ext cx="26275" cy="2627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1" y="1"/>
                  </a:moveTo>
                  <a:lnTo>
                    <a:pt x="1" y="1051"/>
                  </a:lnTo>
                  <a:lnTo>
                    <a:pt x="1051" y="1051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2716500" y="2195050"/>
              <a:ext cx="25900" cy="26275"/>
            </a:xfrm>
            <a:custGeom>
              <a:avLst/>
              <a:gdLst/>
              <a:ahLst/>
              <a:cxnLst/>
              <a:rect l="l" t="t" r="r" b="b"/>
              <a:pathLst>
                <a:path w="1036" h="1051" extrusionOk="0">
                  <a:moveTo>
                    <a:pt x="1" y="1"/>
                  </a:moveTo>
                  <a:lnTo>
                    <a:pt x="1" y="1051"/>
                  </a:lnTo>
                  <a:lnTo>
                    <a:pt x="1035" y="1051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2690250" y="2221300"/>
              <a:ext cx="26275" cy="25900"/>
            </a:xfrm>
            <a:custGeom>
              <a:avLst/>
              <a:gdLst/>
              <a:ahLst/>
              <a:cxnLst/>
              <a:rect l="l" t="t" r="r" b="b"/>
              <a:pathLst>
                <a:path w="1051" h="1036" extrusionOk="0">
                  <a:moveTo>
                    <a:pt x="1" y="1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2690250" y="2247175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10765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2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0" name="Google Shape;2650;p7"/>
          <p:cNvGrpSpPr/>
          <p:nvPr/>
        </p:nvGrpSpPr>
        <p:grpSpPr>
          <a:xfrm>
            <a:off x="-201889" y="6015299"/>
            <a:ext cx="12595777" cy="1515996"/>
            <a:chOff x="7" y="4511474"/>
            <a:chExt cx="9446833" cy="1136997"/>
          </a:xfrm>
        </p:grpSpPr>
        <p:grpSp>
          <p:nvGrpSpPr>
            <p:cNvPr id="2651" name="Google Shape;2651;p7"/>
            <p:cNvGrpSpPr/>
            <p:nvPr/>
          </p:nvGrpSpPr>
          <p:grpSpPr>
            <a:xfrm>
              <a:off x="7" y="4511474"/>
              <a:ext cx="1049633" cy="1136997"/>
              <a:chOff x="2130300" y="2121375"/>
              <a:chExt cx="212000" cy="229650"/>
            </a:xfrm>
          </p:grpSpPr>
          <p:sp>
            <p:nvSpPr>
              <p:cNvPr id="2652" name="Google Shape;2652;p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3" name="Google Shape;2653;p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4" name="Google Shape;2654;p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5" name="Google Shape;2655;p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6" name="Google Shape;2656;p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7" name="Google Shape;2657;p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8" name="Google Shape;2658;p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9" name="Google Shape;2659;p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0" name="Google Shape;2660;p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1" name="Google Shape;2661;p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2" name="Google Shape;2662;p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3" name="Google Shape;2663;p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4" name="Google Shape;2664;p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5" name="Google Shape;2665;p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6" name="Google Shape;2666;p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7" name="Google Shape;2667;p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8" name="Google Shape;2668;p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9" name="Google Shape;2669;p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0" name="Google Shape;2670;p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1" name="Google Shape;2671;p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2" name="Google Shape;2672;p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3" name="Google Shape;2673;p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4" name="Google Shape;2674;p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5" name="Google Shape;2675;p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6" name="Google Shape;2676;p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7" name="Google Shape;2677;p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8" name="Google Shape;2678;p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9" name="Google Shape;2679;p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0" name="Google Shape;2680;p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1" name="Google Shape;2681;p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2" name="Google Shape;2682;p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3" name="Google Shape;2683;p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4" name="Google Shape;2684;p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5" name="Google Shape;2685;p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6" name="Google Shape;2686;p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7" name="Google Shape;2687;p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8" name="Google Shape;2688;p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9" name="Google Shape;2689;p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0" name="Google Shape;2690;p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1" name="Google Shape;2691;p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2" name="Google Shape;2692;p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3" name="Google Shape;2693;p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4" name="Google Shape;2694;p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95" name="Google Shape;2695;p7"/>
            <p:cNvGrpSpPr/>
            <p:nvPr/>
          </p:nvGrpSpPr>
          <p:grpSpPr>
            <a:xfrm>
              <a:off x="1049657" y="4511474"/>
              <a:ext cx="1049633" cy="1136997"/>
              <a:chOff x="2130300" y="2121375"/>
              <a:chExt cx="212000" cy="229650"/>
            </a:xfrm>
          </p:grpSpPr>
          <p:sp>
            <p:nvSpPr>
              <p:cNvPr id="2696" name="Google Shape;2696;p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7" name="Google Shape;2697;p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8" name="Google Shape;2698;p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9" name="Google Shape;2699;p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0" name="Google Shape;2700;p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1" name="Google Shape;2701;p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2" name="Google Shape;2702;p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3" name="Google Shape;2703;p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4" name="Google Shape;2704;p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5" name="Google Shape;2705;p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6" name="Google Shape;2706;p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7" name="Google Shape;2707;p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8" name="Google Shape;2708;p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9" name="Google Shape;2709;p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0" name="Google Shape;2710;p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1" name="Google Shape;2711;p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2" name="Google Shape;2712;p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3" name="Google Shape;2713;p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4" name="Google Shape;2714;p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5" name="Google Shape;2715;p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6" name="Google Shape;2716;p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7" name="Google Shape;2717;p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8" name="Google Shape;2718;p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9" name="Google Shape;2719;p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0" name="Google Shape;2720;p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1" name="Google Shape;2721;p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2" name="Google Shape;2722;p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3" name="Google Shape;2723;p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4" name="Google Shape;2724;p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5" name="Google Shape;2725;p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6" name="Google Shape;2726;p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7" name="Google Shape;2727;p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8" name="Google Shape;2728;p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9" name="Google Shape;2729;p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0" name="Google Shape;2730;p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1" name="Google Shape;2731;p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2" name="Google Shape;2732;p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3" name="Google Shape;2733;p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4" name="Google Shape;2734;p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5" name="Google Shape;2735;p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6" name="Google Shape;2736;p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7" name="Google Shape;2737;p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8" name="Google Shape;2738;p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39" name="Google Shape;2739;p7"/>
            <p:cNvGrpSpPr/>
            <p:nvPr/>
          </p:nvGrpSpPr>
          <p:grpSpPr>
            <a:xfrm>
              <a:off x="2099307" y="4511474"/>
              <a:ext cx="1049633" cy="1136997"/>
              <a:chOff x="2130300" y="2121375"/>
              <a:chExt cx="212000" cy="229650"/>
            </a:xfrm>
          </p:grpSpPr>
          <p:sp>
            <p:nvSpPr>
              <p:cNvPr id="2740" name="Google Shape;2740;p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1" name="Google Shape;2741;p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2" name="Google Shape;2742;p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3" name="Google Shape;2743;p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4" name="Google Shape;2744;p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5" name="Google Shape;2745;p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6" name="Google Shape;2746;p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7" name="Google Shape;2747;p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8" name="Google Shape;2748;p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9" name="Google Shape;2749;p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0" name="Google Shape;2750;p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1" name="Google Shape;2751;p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2" name="Google Shape;2752;p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3" name="Google Shape;2753;p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4" name="Google Shape;2754;p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5" name="Google Shape;2755;p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6" name="Google Shape;2756;p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7" name="Google Shape;2757;p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8" name="Google Shape;2758;p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9" name="Google Shape;2759;p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0" name="Google Shape;2760;p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1" name="Google Shape;2761;p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2" name="Google Shape;2762;p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3" name="Google Shape;2763;p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4" name="Google Shape;2764;p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5" name="Google Shape;2765;p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6" name="Google Shape;2766;p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7" name="Google Shape;2767;p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8" name="Google Shape;2768;p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9" name="Google Shape;2769;p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0" name="Google Shape;2770;p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1" name="Google Shape;2771;p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2" name="Google Shape;2772;p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3" name="Google Shape;2773;p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4" name="Google Shape;2774;p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5" name="Google Shape;2775;p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6" name="Google Shape;2776;p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7" name="Google Shape;2777;p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8" name="Google Shape;2778;p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9" name="Google Shape;2779;p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0" name="Google Shape;2780;p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1" name="Google Shape;2781;p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2" name="Google Shape;2782;p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83" name="Google Shape;2783;p7"/>
            <p:cNvGrpSpPr/>
            <p:nvPr/>
          </p:nvGrpSpPr>
          <p:grpSpPr>
            <a:xfrm>
              <a:off x="3148957" y="4511474"/>
              <a:ext cx="1049633" cy="1136997"/>
              <a:chOff x="2130300" y="2121375"/>
              <a:chExt cx="212000" cy="229650"/>
            </a:xfrm>
          </p:grpSpPr>
          <p:sp>
            <p:nvSpPr>
              <p:cNvPr id="2784" name="Google Shape;2784;p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5" name="Google Shape;2785;p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6" name="Google Shape;2786;p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7" name="Google Shape;2787;p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8" name="Google Shape;2788;p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9" name="Google Shape;2789;p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0" name="Google Shape;2790;p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1" name="Google Shape;2791;p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2" name="Google Shape;2792;p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3" name="Google Shape;2793;p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4" name="Google Shape;2794;p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5" name="Google Shape;2795;p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6" name="Google Shape;2796;p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7" name="Google Shape;2797;p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8" name="Google Shape;2798;p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9" name="Google Shape;2799;p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0" name="Google Shape;2800;p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1" name="Google Shape;2801;p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2" name="Google Shape;2802;p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3" name="Google Shape;2803;p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4" name="Google Shape;2804;p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5" name="Google Shape;2805;p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6" name="Google Shape;2806;p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7" name="Google Shape;2807;p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8" name="Google Shape;2808;p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9" name="Google Shape;2809;p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0" name="Google Shape;2810;p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1" name="Google Shape;2811;p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2" name="Google Shape;2812;p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3" name="Google Shape;2813;p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4" name="Google Shape;2814;p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5" name="Google Shape;2815;p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6" name="Google Shape;2816;p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7" name="Google Shape;2817;p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8" name="Google Shape;2818;p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9" name="Google Shape;2819;p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0" name="Google Shape;2820;p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1" name="Google Shape;2821;p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2" name="Google Shape;2822;p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3" name="Google Shape;2823;p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4" name="Google Shape;2824;p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5" name="Google Shape;2825;p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6" name="Google Shape;2826;p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27" name="Google Shape;2827;p7"/>
            <p:cNvGrpSpPr/>
            <p:nvPr/>
          </p:nvGrpSpPr>
          <p:grpSpPr>
            <a:xfrm>
              <a:off x="4198607" y="4511474"/>
              <a:ext cx="1049633" cy="1136997"/>
              <a:chOff x="2130300" y="2121375"/>
              <a:chExt cx="212000" cy="229650"/>
            </a:xfrm>
          </p:grpSpPr>
          <p:sp>
            <p:nvSpPr>
              <p:cNvPr id="2828" name="Google Shape;2828;p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9" name="Google Shape;2829;p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0" name="Google Shape;2830;p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1" name="Google Shape;2831;p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2" name="Google Shape;2832;p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3" name="Google Shape;2833;p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4" name="Google Shape;2834;p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5" name="Google Shape;2835;p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6" name="Google Shape;2836;p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7" name="Google Shape;2837;p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8" name="Google Shape;2838;p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9" name="Google Shape;2839;p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0" name="Google Shape;2840;p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1" name="Google Shape;2841;p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2" name="Google Shape;2842;p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3" name="Google Shape;2843;p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4" name="Google Shape;2844;p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5" name="Google Shape;2845;p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6" name="Google Shape;2846;p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7" name="Google Shape;2847;p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8" name="Google Shape;2848;p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9" name="Google Shape;2849;p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0" name="Google Shape;2850;p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1" name="Google Shape;2851;p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2" name="Google Shape;2852;p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3" name="Google Shape;2853;p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4" name="Google Shape;2854;p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5" name="Google Shape;2855;p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6" name="Google Shape;2856;p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7" name="Google Shape;2857;p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8" name="Google Shape;2858;p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9" name="Google Shape;2859;p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0" name="Google Shape;2860;p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1" name="Google Shape;2861;p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2" name="Google Shape;2862;p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3" name="Google Shape;2863;p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4" name="Google Shape;2864;p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5" name="Google Shape;2865;p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6" name="Google Shape;2866;p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7" name="Google Shape;2867;p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8" name="Google Shape;2868;p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9" name="Google Shape;2869;p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0" name="Google Shape;2870;p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71" name="Google Shape;2871;p7"/>
            <p:cNvGrpSpPr/>
            <p:nvPr/>
          </p:nvGrpSpPr>
          <p:grpSpPr>
            <a:xfrm>
              <a:off x="5248257" y="4511474"/>
              <a:ext cx="1049633" cy="1136997"/>
              <a:chOff x="2130300" y="2121375"/>
              <a:chExt cx="212000" cy="229650"/>
            </a:xfrm>
          </p:grpSpPr>
          <p:sp>
            <p:nvSpPr>
              <p:cNvPr id="2872" name="Google Shape;2872;p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3" name="Google Shape;2873;p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4" name="Google Shape;2874;p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5" name="Google Shape;2875;p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6" name="Google Shape;2876;p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7" name="Google Shape;2877;p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8" name="Google Shape;2878;p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9" name="Google Shape;2879;p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0" name="Google Shape;2880;p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1" name="Google Shape;2881;p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2" name="Google Shape;2882;p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3" name="Google Shape;2883;p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4" name="Google Shape;2884;p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5" name="Google Shape;2885;p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6" name="Google Shape;2886;p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7" name="Google Shape;2887;p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8" name="Google Shape;2888;p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9" name="Google Shape;2889;p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0" name="Google Shape;2890;p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1" name="Google Shape;2891;p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2" name="Google Shape;2892;p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3" name="Google Shape;2893;p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4" name="Google Shape;2894;p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5" name="Google Shape;2895;p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6" name="Google Shape;2896;p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7" name="Google Shape;2897;p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8" name="Google Shape;2898;p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9" name="Google Shape;2899;p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0" name="Google Shape;2900;p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1" name="Google Shape;2901;p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2" name="Google Shape;2902;p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3" name="Google Shape;2903;p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4" name="Google Shape;2904;p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5" name="Google Shape;2905;p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6" name="Google Shape;2906;p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7" name="Google Shape;2907;p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8" name="Google Shape;2908;p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9" name="Google Shape;2909;p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0" name="Google Shape;2910;p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1" name="Google Shape;2911;p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2" name="Google Shape;2912;p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3" name="Google Shape;2913;p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4" name="Google Shape;2914;p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15" name="Google Shape;2915;p7"/>
            <p:cNvGrpSpPr/>
            <p:nvPr/>
          </p:nvGrpSpPr>
          <p:grpSpPr>
            <a:xfrm>
              <a:off x="6297907" y="4511474"/>
              <a:ext cx="1049633" cy="1136997"/>
              <a:chOff x="2130300" y="2121375"/>
              <a:chExt cx="212000" cy="229650"/>
            </a:xfrm>
          </p:grpSpPr>
          <p:sp>
            <p:nvSpPr>
              <p:cNvPr id="2916" name="Google Shape;2916;p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7" name="Google Shape;2917;p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8" name="Google Shape;2918;p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9" name="Google Shape;2919;p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0" name="Google Shape;2920;p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1" name="Google Shape;2921;p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2" name="Google Shape;2922;p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3" name="Google Shape;2923;p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4" name="Google Shape;2924;p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5" name="Google Shape;2925;p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6" name="Google Shape;2926;p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7" name="Google Shape;2927;p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8" name="Google Shape;2928;p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9" name="Google Shape;2929;p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0" name="Google Shape;2930;p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1" name="Google Shape;2931;p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2" name="Google Shape;2932;p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3" name="Google Shape;2933;p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4" name="Google Shape;2934;p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5" name="Google Shape;2935;p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6" name="Google Shape;2936;p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7" name="Google Shape;2937;p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8" name="Google Shape;2938;p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9" name="Google Shape;2939;p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0" name="Google Shape;2940;p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1" name="Google Shape;2941;p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2" name="Google Shape;2942;p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3" name="Google Shape;2943;p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4" name="Google Shape;2944;p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5" name="Google Shape;2945;p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6" name="Google Shape;2946;p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7" name="Google Shape;2947;p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8" name="Google Shape;2948;p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9" name="Google Shape;2949;p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0" name="Google Shape;2950;p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1" name="Google Shape;2951;p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2" name="Google Shape;2952;p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3" name="Google Shape;2953;p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4" name="Google Shape;2954;p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5" name="Google Shape;2955;p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6" name="Google Shape;2956;p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7" name="Google Shape;2957;p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8" name="Google Shape;2958;p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59" name="Google Shape;2959;p7"/>
            <p:cNvGrpSpPr/>
            <p:nvPr/>
          </p:nvGrpSpPr>
          <p:grpSpPr>
            <a:xfrm>
              <a:off x="7347557" y="4511474"/>
              <a:ext cx="1049633" cy="1136997"/>
              <a:chOff x="2130300" y="2121375"/>
              <a:chExt cx="212000" cy="229650"/>
            </a:xfrm>
          </p:grpSpPr>
          <p:sp>
            <p:nvSpPr>
              <p:cNvPr id="2960" name="Google Shape;2960;p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1" name="Google Shape;2961;p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2" name="Google Shape;2962;p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3" name="Google Shape;2963;p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4" name="Google Shape;2964;p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5" name="Google Shape;2965;p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6" name="Google Shape;2966;p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7" name="Google Shape;2967;p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8" name="Google Shape;2968;p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9" name="Google Shape;2969;p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0" name="Google Shape;2970;p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1" name="Google Shape;2971;p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2" name="Google Shape;2972;p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3" name="Google Shape;2973;p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4" name="Google Shape;2974;p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5" name="Google Shape;2975;p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6" name="Google Shape;2976;p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7" name="Google Shape;2977;p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8" name="Google Shape;2978;p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9" name="Google Shape;2979;p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0" name="Google Shape;2980;p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1" name="Google Shape;2981;p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2" name="Google Shape;2982;p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3" name="Google Shape;2983;p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4" name="Google Shape;2984;p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5" name="Google Shape;2985;p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6" name="Google Shape;2986;p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7" name="Google Shape;2987;p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8" name="Google Shape;2988;p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9" name="Google Shape;2989;p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0" name="Google Shape;2990;p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1" name="Google Shape;2991;p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2" name="Google Shape;2992;p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3" name="Google Shape;2993;p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4" name="Google Shape;2994;p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5" name="Google Shape;2995;p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6" name="Google Shape;2996;p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7" name="Google Shape;2997;p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8" name="Google Shape;2998;p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9" name="Google Shape;2999;p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0" name="Google Shape;3000;p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1" name="Google Shape;3001;p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2" name="Google Shape;3002;p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003" name="Google Shape;3003;p7"/>
            <p:cNvGrpSpPr/>
            <p:nvPr/>
          </p:nvGrpSpPr>
          <p:grpSpPr>
            <a:xfrm>
              <a:off x="8397207" y="4511474"/>
              <a:ext cx="1049633" cy="1136997"/>
              <a:chOff x="2130300" y="2121375"/>
              <a:chExt cx="212000" cy="229650"/>
            </a:xfrm>
          </p:grpSpPr>
          <p:sp>
            <p:nvSpPr>
              <p:cNvPr id="3004" name="Google Shape;3004;p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5" name="Google Shape;3005;p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6" name="Google Shape;3006;p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7" name="Google Shape;3007;p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8" name="Google Shape;3008;p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9" name="Google Shape;3009;p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0" name="Google Shape;3010;p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1" name="Google Shape;3011;p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2" name="Google Shape;3012;p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3" name="Google Shape;3013;p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4" name="Google Shape;3014;p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5" name="Google Shape;3015;p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6" name="Google Shape;3016;p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7" name="Google Shape;3017;p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8" name="Google Shape;3018;p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9" name="Google Shape;3019;p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0" name="Google Shape;3020;p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1" name="Google Shape;3021;p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2" name="Google Shape;3022;p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3" name="Google Shape;3023;p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4" name="Google Shape;3024;p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5" name="Google Shape;3025;p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6" name="Google Shape;3026;p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7" name="Google Shape;3027;p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8" name="Google Shape;3028;p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9" name="Google Shape;3029;p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0" name="Google Shape;3030;p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1" name="Google Shape;3031;p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2" name="Google Shape;3032;p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3" name="Google Shape;3033;p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4" name="Google Shape;3034;p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5" name="Google Shape;3035;p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6" name="Google Shape;3036;p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7" name="Google Shape;3037;p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8" name="Google Shape;3038;p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9" name="Google Shape;3039;p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0" name="Google Shape;3040;p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1" name="Google Shape;3041;p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2" name="Google Shape;3042;p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3" name="Google Shape;3043;p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4" name="Google Shape;3044;p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5" name="Google Shape;3045;p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6" name="Google Shape;3046;p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047" name="Google Shape;3047;p7"/>
          <p:cNvGrpSpPr/>
          <p:nvPr/>
        </p:nvGrpSpPr>
        <p:grpSpPr>
          <a:xfrm>
            <a:off x="341735" y="196827"/>
            <a:ext cx="1235924" cy="304757"/>
            <a:chOff x="256301" y="147620"/>
            <a:chExt cx="926943" cy="228568"/>
          </a:xfrm>
        </p:grpSpPr>
        <p:grpSp>
          <p:nvGrpSpPr>
            <p:cNvPr id="3048" name="Google Shape;3048;p7"/>
            <p:cNvGrpSpPr/>
            <p:nvPr/>
          </p:nvGrpSpPr>
          <p:grpSpPr>
            <a:xfrm>
              <a:off x="256301" y="147620"/>
              <a:ext cx="266546" cy="228568"/>
              <a:chOff x="256301" y="147620"/>
              <a:chExt cx="266546" cy="228568"/>
            </a:xfrm>
          </p:grpSpPr>
          <p:sp>
            <p:nvSpPr>
              <p:cNvPr id="3049" name="Google Shape;3049;p7"/>
              <p:cNvSpPr/>
              <p:nvPr/>
            </p:nvSpPr>
            <p:spPr>
              <a:xfrm>
                <a:off x="294309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0" name="Google Shape;3050;p7"/>
              <p:cNvSpPr/>
              <p:nvPr/>
            </p:nvSpPr>
            <p:spPr>
              <a:xfrm>
                <a:off x="332318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1" name="Google Shape;3051;p7"/>
              <p:cNvSpPr/>
              <p:nvPr/>
            </p:nvSpPr>
            <p:spPr>
              <a:xfrm>
                <a:off x="408821" y="147620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2" name="Google Shape;3052;p7"/>
              <p:cNvSpPr/>
              <p:nvPr/>
            </p:nvSpPr>
            <p:spPr>
              <a:xfrm>
                <a:off x="446829" y="147620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3" name="Google Shape;3053;p7"/>
              <p:cNvSpPr/>
              <p:nvPr/>
            </p:nvSpPr>
            <p:spPr>
              <a:xfrm>
                <a:off x="25630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4" name="Google Shape;3054;p7"/>
              <p:cNvSpPr/>
              <p:nvPr/>
            </p:nvSpPr>
            <p:spPr>
              <a:xfrm>
                <a:off x="29430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C5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5" name="Google Shape;3055;p7"/>
              <p:cNvSpPr/>
              <p:nvPr/>
            </p:nvSpPr>
            <p:spPr>
              <a:xfrm>
                <a:off x="332318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6" name="Google Shape;3056;p7"/>
              <p:cNvSpPr/>
              <p:nvPr/>
            </p:nvSpPr>
            <p:spPr>
              <a:xfrm>
                <a:off x="370327" y="185628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7" name="Google Shape;3057;p7"/>
              <p:cNvSpPr/>
              <p:nvPr/>
            </p:nvSpPr>
            <p:spPr>
              <a:xfrm>
                <a:off x="408821" y="185628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8" name="Google Shape;3058;p7"/>
              <p:cNvSpPr/>
              <p:nvPr/>
            </p:nvSpPr>
            <p:spPr>
              <a:xfrm>
                <a:off x="446829" y="185628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9" name="Google Shape;3059;p7"/>
              <p:cNvSpPr/>
              <p:nvPr/>
            </p:nvSpPr>
            <p:spPr>
              <a:xfrm>
                <a:off x="484808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0" name="Google Shape;3060;p7"/>
              <p:cNvSpPr/>
              <p:nvPr/>
            </p:nvSpPr>
            <p:spPr>
              <a:xfrm>
                <a:off x="25630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1" name="Google Shape;3061;p7"/>
              <p:cNvSpPr/>
              <p:nvPr/>
            </p:nvSpPr>
            <p:spPr>
              <a:xfrm>
                <a:off x="29430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2" name="Google Shape;3062;p7"/>
              <p:cNvSpPr/>
              <p:nvPr/>
            </p:nvSpPr>
            <p:spPr>
              <a:xfrm>
                <a:off x="332318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3" name="Google Shape;3063;p7"/>
              <p:cNvSpPr/>
              <p:nvPr/>
            </p:nvSpPr>
            <p:spPr>
              <a:xfrm>
                <a:off x="370327" y="223637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4" name="Google Shape;3064;p7"/>
              <p:cNvSpPr/>
              <p:nvPr/>
            </p:nvSpPr>
            <p:spPr>
              <a:xfrm>
                <a:off x="408821" y="223637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5" name="Google Shape;3065;p7"/>
              <p:cNvSpPr/>
              <p:nvPr/>
            </p:nvSpPr>
            <p:spPr>
              <a:xfrm>
                <a:off x="446829" y="223637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6" name="Google Shape;3066;p7"/>
              <p:cNvSpPr/>
              <p:nvPr/>
            </p:nvSpPr>
            <p:spPr>
              <a:xfrm>
                <a:off x="484808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7" name="Google Shape;3067;p7"/>
              <p:cNvSpPr/>
              <p:nvPr/>
            </p:nvSpPr>
            <p:spPr>
              <a:xfrm>
                <a:off x="29430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8" name="Google Shape;3068;p7"/>
              <p:cNvSpPr/>
              <p:nvPr/>
            </p:nvSpPr>
            <p:spPr>
              <a:xfrm>
                <a:off x="332318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9" name="Google Shape;3069;p7"/>
              <p:cNvSpPr/>
              <p:nvPr/>
            </p:nvSpPr>
            <p:spPr>
              <a:xfrm>
                <a:off x="370327" y="261646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70" y="1254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0" name="Google Shape;3070;p7"/>
              <p:cNvSpPr/>
              <p:nvPr/>
            </p:nvSpPr>
            <p:spPr>
              <a:xfrm>
                <a:off x="408821" y="261646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1" name="Google Shape;3071;p7"/>
              <p:cNvSpPr/>
              <p:nvPr/>
            </p:nvSpPr>
            <p:spPr>
              <a:xfrm>
                <a:off x="446829" y="261646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2" name="Google Shape;3072;p7"/>
              <p:cNvSpPr/>
              <p:nvPr/>
            </p:nvSpPr>
            <p:spPr>
              <a:xfrm>
                <a:off x="332318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4" y="1270"/>
                    </a:ln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3" name="Google Shape;3073;p7"/>
              <p:cNvSpPr/>
              <p:nvPr/>
            </p:nvSpPr>
            <p:spPr>
              <a:xfrm>
                <a:off x="370327" y="299654"/>
                <a:ext cx="38524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71" extrusionOk="0">
                    <a:moveTo>
                      <a:pt x="0" y="0"/>
                    </a:moveTo>
                    <a:lnTo>
                      <a:pt x="0" y="1270"/>
                    </a:lnTo>
                    <a:lnTo>
                      <a:pt x="1270" y="1270"/>
                    </a:ln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4" name="Google Shape;3074;p7"/>
              <p:cNvSpPr/>
              <p:nvPr/>
            </p:nvSpPr>
            <p:spPr>
              <a:xfrm>
                <a:off x="408821" y="299654"/>
                <a:ext cx="3800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1" extrusionOk="0">
                    <a:moveTo>
                      <a:pt x="0" y="0"/>
                    </a:moveTo>
                    <a:lnTo>
                      <a:pt x="0" y="1270"/>
                    </a:lnTo>
                    <a:lnTo>
                      <a:pt x="1254" y="1270"/>
                    </a:ln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5" name="Google Shape;3075;p7"/>
              <p:cNvSpPr/>
              <p:nvPr/>
            </p:nvSpPr>
            <p:spPr>
              <a:xfrm>
                <a:off x="370327" y="338148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0"/>
                    </a:moveTo>
                    <a:lnTo>
                      <a:pt x="0" y="1254"/>
                    </a:lnTo>
                    <a:lnTo>
                      <a:pt x="1270" y="1254"/>
                    </a:ln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076" name="Google Shape;3076;p7"/>
            <p:cNvGrpSpPr/>
            <p:nvPr/>
          </p:nvGrpSpPr>
          <p:grpSpPr>
            <a:xfrm>
              <a:off x="586498" y="147620"/>
              <a:ext cx="266546" cy="228568"/>
              <a:chOff x="586498" y="147620"/>
              <a:chExt cx="266546" cy="228568"/>
            </a:xfrm>
          </p:grpSpPr>
          <p:sp>
            <p:nvSpPr>
              <p:cNvPr id="3077" name="Google Shape;3077;p7"/>
              <p:cNvSpPr/>
              <p:nvPr/>
            </p:nvSpPr>
            <p:spPr>
              <a:xfrm>
                <a:off x="624961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8" name="Google Shape;3078;p7"/>
              <p:cNvSpPr/>
              <p:nvPr/>
            </p:nvSpPr>
            <p:spPr>
              <a:xfrm>
                <a:off x="662970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9" name="Google Shape;3079;p7"/>
              <p:cNvSpPr/>
              <p:nvPr/>
            </p:nvSpPr>
            <p:spPr>
              <a:xfrm>
                <a:off x="738987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0" name="Google Shape;3080;p7"/>
              <p:cNvSpPr/>
              <p:nvPr/>
            </p:nvSpPr>
            <p:spPr>
              <a:xfrm>
                <a:off x="776996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1" name="Google Shape;3081;p7"/>
              <p:cNvSpPr/>
              <p:nvPr/>
            </p:nvSpPr>
            <p:spPr>
              <a:xfrm>
                <a:off x="586498" y="185628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2" name="Google Shape;3082;p7"/>
              <p:cNvSpPr/>
              <p:nvPr/>
            </p:nvSpPr>
            <p:spPr>
              <a:xfrm>
                <a:off x="62496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7C9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3" name="Google Shape;3083;p7"/>
              <p:cNvSpPr/>
              <p:nvPr/>
            </p:nvSpPr>
            <p:spPr>
              <a:xfrm>
                <a:off x="662970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4" name="Google Shape;3084;p7"/>
              <p:cNvSpPr/>
              <p:nvPr/>
            </p:nvSpPr>
            <p:spPr>
              <a:xfrm>
                <a:off x="70097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5" name="Google Shape;3085;p7"/>
              <p:cNvSpPr/>
              <p:nvPr/>
            </p:nvSpPr>
            <p:spPr>
              <a:xfrm>
                <a:off x="738987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6" name="Google Shape;3086;p7"/>
              <p:cNvSpPr/>
              <p:nvPr/>
            </p:nvSpPr>
            <p:spPr>
              <a:xfrm>
                <a:off x="776996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7" name="Google Shape;3087;p7"/>
              <p:cNvSpPr/>
              <p:nvPr/>
            </p:nvSpPr>
            <p:spPr>
              <a:xfrm>
                <a:off x="815005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8" name="Google Shape;3088;p7"/>
              <p:cNvSpPr/>
              <p:nvPr/>
            </p:nvSpPr>
            <p:spPr>
              <a:xfrm>
                <a:off x="586498" y="223637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9" name="Google Shape;3089;p7"/>
              <p:cNvSpPr/>
              <p:nvPr/>
            </p:nvSpPr>
            <p:spPr>
              <a:xfrm>
                <a:off x="62496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0" name="Google Shape;3090;p7"/>
              <p:cNvSpPr/>
              <p:nvPr/>
            </p:nvSpPr>
            <p:spPr>
              <a:xfrm>
                <a:off x="662970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1" name="Google Shape;3091;p7"/>
              <p:cNvSpPr/>
              <p:nvPr/>
            </p:nvSpPr>
            <p:spPr>
              <a:xfrm>
                <a:off x="70097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2" name="Google Shape;3092;p7"/>
              <p:cNvSpPr/>
              <p:nvPr/>
            </p:nvSpPr>
            <p:spPr>
              <a:xfrm>
                <a:off x="738987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3" name="Google Shape;3093;p7"/>
              <p:cNvSpPr/>
              <p:nvPr/>
            </p:nvSpPr>
            <p:spPr>
              <a:xfrm>
                <a:off x="776996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4" name="Google Shape;3094;p7"/>
              <p:cNvSpPr/>
              <p:nvPr/>
            </p:nvSpPr>
            <p:spPr>
              <a:xfrm>
                <a:off x="815005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5" name="Google Shape;3095;p7"/>
              <p:cNvSpPr/>
              <p:nvPr/>
            </p:nvSpPr>
            <p:spPr>
              <a:xfrm>
                <a:off x="624961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6" name="Google Shape;3096;p7"/>
              <p:cNvSpPr/>
              <p:nvPr/>
            </p:nvSpPr>
            <p:spPr>
              <a:xfrm>
                <a:off x="662970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7" name="Google Shape;3097;p7"/>
              <p:cNvSpPr/>
              <p:nvPr/>
            </p:nvSpPr>
            <p:spPr>
              <a:xfrm>
                <a:off x="70097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8" name="Google Shape;3098;p7"/>
              <p:cNvSpPr/>
              <p:nvPr/>
            </p:nvSpPr>
            <p:spPr>
              <a:xfrm>
                <a:off x="738987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9" name="Google Shape;3099;p7"/>
              <p:cNvSpPr/>
              <p:nvPr/>
            </p:nvSpPr>
            <p:spPr>
              <a:xfrm>
                <a:off x="776996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0" name="Google Shape;3100;p7"/>
              <p:cNvSpPr/>
              <p:nvPr/>
            </p:nvSpPr>
            <p:spPr>
              <a:xfrm>
                <a:off x="662970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1" name="Google Shape;3101;p7"/>
              <p:cNvSpPr/>
              <p:nvPr/>
            </p:nvSpPr>
            <p:spPr>
              <a:xfrm>
                <a:off x="700979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2" name="Google Shape;3102;p7"/>
              <p:cNvSpPr/>
              <p:nvPr/>
            </p:nvSpPr>
            <p:spPr>
              <a:xfrm>
                <a:off x="738987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3" name="Google Shape;3103;p7"/>
              <p:cNvSpPr/>
              <p:nvPr/>
            </p:nvSpPr>
            <p:spPr>
              <a:xfrm>
                <a:off x="700979" y="33814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0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04" name="Google Shape;3104;p7"/>
            <p:cNvGrpSpPr/>
            <p:nvPr/>
          </p:nvGrpSpPr>
          <p:grpSpPr>
            <a:xfrm>
              <a:off x="916698" y="147620"/>
              <a:ext cx="266546" cy="228568"/>
              <a:chOff x="586498" y="147620"/>
              <a:chExt cx="266546" cy="228568"/>
            </a:xfrm>
          </p:grpSpPr>
          <p:sp>
            <p:nvSpPr>
              <p:cNvPr id="3105" name="Google Shape;3105;p7"/>
              <p:cNvSpPr/>
              <p:nvPr/>
            </p:nvSpPr>
            <p:spPr>
              <a:xfrm>
                <a:off x="624961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6" name="Google Shape;3106;p7"/>
              <p:cNvSpPr/>
              <p:nvPr/>
            </p:nvSpPr>
            <p:spPr>
              <a:xfrm>
                <a:off x="662970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7" name="Google Shape;3107;p7"/>
              <p:cNvSpPr/>
              <p:nvPr/>
            </p:nvSpPr>
            <p:spPr>
              <a:xfrm>
                <a:off x="738987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8" name="Google Shape;3108;p7"/>
              <p:cNvSpPr/>
              <p:nvPr/>
            </p:nvSpPr>
            <p:spPr>
              <a:xfrm>
                <a:off x="776996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9" name="Google Shape;3109;p7"/>
              <p:cNvSpPr/>
              <p:nvPr/>
            </p:nvSpPr>
            <p:spPr>
              <a:xfrm>
                <a:off x="586498" y="185628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0" name="Google Shape;3110;p7"/>
              <p:cNvSpPr/>
              <p:nvPr/>
            </p:nvSpPr>
            <p:spPr>
              <a:xfrm>
                <a:off x="62496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7C9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1" name="Google Shape;3111;p7"/>
              <p:cNvSpPr/>
              <p:nvPr/>
            </p:nvSpPr>
            <p:spPr>
              <a:xfrm>
                <a:off x="662970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2" name="Google Shape;3112;p7"/>
              <p:cNvSpPr/>
              <p:nvPr/>
            </p:nvSpPr>
            <p:spPr>
              <a:xfrm>
                <a:off x="70097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3" name="Google Shape;3113;p7"/>
              <p:cNvSpPr/>
              <p:nvPr/>
            </p:nvSpPr>
            <p:spPr>
              <a:xfrm>
                <a:off x="738987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4" name="Google Shape;3114;p7"/>
              <p:cNvSpPr/>
              <p:nvPr/>
            </p:nvSpPr>
            <p:spPr>
              <a:xfrm>
                <a:off x="776996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5" name="Google Shape;3115;p7"/>
              <p:cNvSpPr/>
              <p:nvPr/>
            </p:nvSpPr>
            <p:spPr>
              <a:xfrm>
                <a:off x="815005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6" name="Google Shape;3116;p7"/>
              <p:cNvSpPr/>
              <p:nvPr/>
            </p:nvSpPr>
            <p:spPr>
              <a:xfrm>
                <a:off x="586498" y="223637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7" name="Google Shape;3117;p7"/>
              <p:cNvSpPr/>
              <p:nvPr/>
            </p:nvSpPr>
            <p:spPr>
              <a:xfrm>
                <a:off x="62496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8" name="Google Shape;3118;p7"/>
              <p:cNvSpPr/>
              <p:nvPr/>
            </p:nvSpPr>
            <p:spPr>
              <a:xfrm>
                <a:off x="662970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9" name="Google Shape;3119;p7"/>
              <p:cNvSpPr/>
              <p:nvPr/>
            </p:nvSpPr>
            <p:spPr>
              <a:xfrm>
                <a:off x="70097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0" name="Google Shape;3120;p7"/>
              <p:cNvSpPr/>
              <p:nvPr/>
            </p:nvSpPr>
            <p:spPr>
              <a:xfrm>
                <a:off x="738987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1" name="Google Shape;3121;p7"/>
              <p:cNvSpPr/>
              <p:nvPr/>
            </p:nvSpPr>
            <p:spPr>
              <a:xfrm>
                <a:off x="776996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2" name="Google Shape;3122;p7"/>
              <p:cNvSpPr/>
              <p:nvPr/>
            </p:nvSpPr>
            <p:spPr>
              <a:xfrm>
                <a:off x="815005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3" name="Google Shape;3123;p7"/>
              <p:cNvSpPr/>
              <p:nvPr/>
            </p:nvSpPr>
            <p:spPr>
              <a:xfrm>
                <a:off x="624961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4" name="Google Shape;3124;p7"/>
              <p:cNvSpPr/>
              <p:nvPr/>
            </p:nvSpPr>
            <p:spPr>
              <a:xfrm>
                <a:off x="662970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5" name="Google Shape;3125;p7"/>
              <p:cNvSpPr/>
              <p:nvPr/>
            </p:nvSpPr>
            <p:spPr>
              <a:xfrm>
                <a:off x="70097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6" name="Google Shape;3126;p7"/>
              <p:cNvSpPr/>
              <p:nvPr/>
            </p:nvSpPr>
            <p:spPr>
              <a:xfrm>
                <a:off x="738987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7" name="Google Shape;3127;p7"/>
              <p:cNvSpPr/>
              <p:nvPr/>
            </p:nvSpPr>
            <p:spPr>
              <a:xfrm>
                <a:off x="776996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8" name="Google Shape;3128;p7"/>
              <p:cNvSpPr/>
              <p:nvPr/>
            </p:nvSpPr>
            <p:spPr>
              <a:xfrm>
                <a:off x="662970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9" name="Google Shape;3129;p7"/>
              <p:cNvSpPr/>
              <p:nvPr/>
            </p:nvSpPr>
            <p:spPr>
              <a:xfrm>
                <a:off x="700979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0" name="Google Shape;3130;p7"/>
              <p:cNvSpPr/>
              <p:nvPr/>
            </p:nvSpPr>
            <p:spPr>
              <a:xfrm>
                <a:off x="738987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1" name="Google Shape;3131;p7"/>
              <p:cNvSpPr/>
              <p:nvPr/>
            </p:nvSpPr>
            <p:spPr>
              <a:xfrm>
                <a:off x="700979" y="33814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0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3132" name="Google Shape;3132;p7"/>
          <p:cNvSpPr txBox="1">
            <a:spLocks noGrp="1"/>
          </p:cNvSpPr>
          <p:nvPr>
            <p:ph type="title"/>
          </p:nvPr>
        </p:nvSpPr>
        <p:spPr>
          <a:xfrm>
            <a:off x="1633251" y="1693084"/>
            <a:ext cx="4056000" cy="100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133" name="Google Shape;3133;p7"/>
          <p:cNvSpPr txBox="1">
            <a:spLocks noGrp="1"/>
          </p:cNvSpPr>
          <p:nvPr>
            <p:ph type="subTitle" idx="1"/>
          </p:nvPr>
        </p:nvSpPr>
        <p:spPr>
          <a:xfrm>
            <a:off x="1633251" y="2700684"/>
            <a:ext cx="4056000" cy="174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134" name="Google Shape;3134;p7"/>
          <p:cNvGrpSpPr/>
          <p:nvPr/>
        </p:nvGrpSpPr>
        <p:grpSpPr>
          <a:xfrm>
            <a:off x="-664090" y="5091075"/>
            <a:ext cx="1399511" cy="698587"/>
            <a:chOff x="138482" y="584556"/>
            <a:chExt cx="1049633" cy="523940"/>
          </a:xfrm>
        </p:grpSpPr>
        <p:sp>
          <p:nvSpPr>
            <p:cNvPr id="3135" name="Google Shape;3135;p7"/>
            <p:cNvSpPr/>
            <p:nvPr/>
          </p:nvSpPr>
          <p:spPr>
            <a:xfrm>
              <a:off x="487659" y="584556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6" name="Google Shape;3136;p7"/>
            <p:cNvSpPr/>
            <p:nvPr/>
          </p:nvSpPr>
          <p:spPr>
            <a:xfrm>
              <a:off x="662309" y="584556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6" y="1412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7" name="Google Shape;3137;p7"/>
            <p:cNvSpPr/>
            <p:nvPr/>
          </p:nvSpPr>
          <p:spPr>
            <a:xfrm>
              <a:off x="31300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8" name="Google Shape;3138;p7"/>
            <p:cNvSpPr/>
            <p:nvPr/>
          </p:nvSpPr>
          <p:spPr>
            <a:xfrm>
              <a:off x="48765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9" name="Google Shape;3139;p7"/>
            <p:cNvSpPr/>
            <p:nvPr/>
          </p:nvSpPr>
          <p:spPr>
            <a:xfrm>
              <a:off x="662309" y="759203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0" name="Google Shape;3140;p7"/>
            <p:cNvSpPr/>
            <p:nvPr/>
          </p:nvSpPr>
          <p:spPr>
            <a:xfrm>
              <a:off x="838815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1" name="Google Shape;3141;p7"/>
            <p:cNvSpPr/>
            <p:nvPr/>
          </p:nvSpPr>
          <p:spPr>
            <a:xfrm>
              <a:off x="138482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2" name="Google Shape;3142;p7"/>
            <p:cNvSpPr/>
            <p:nvPr/>
          </p:nvSpPr>
          <p:spPr>
            <a:xfrm>
              <a:off x="31300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3" name="Google Shape;3143;p7"/>
            <p:cNvSpPr/>
            <p:nvPr/>
          </p:nvSpPr>
          <p:spPr>
            <a:xfrm>
              <a:off x="48765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4" name="Google Shape;3144;p7"/>
            <p:cNvSpPr/>
            <p:nvPr/>
          </p:nvSpPr>
          <p:spPr>
            <a:xfrm>
              <a:off x="662309" y="933849"/>
              <a:ext cx="176630" cy="174647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5" name="Google Shape;3145;p7"/>
            <p:cNvSpPr/>
            <p:nvPr/>
          </p:nvSpPr>
          <p:spPr>
            <a:xfrm>
              <a:off x="838815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6" name="Google Shape;3146;p7"/>
            <p:cNvSpPr/>
            <p:nvPr/>
          </p:nvSpPr>
          <p:spPr>
            <a:xfrm>
              <a:off x="1013466" y="759203"/>
              <a:ext cx="174650" cy="17477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7" name="Google Shape;3147;p7"/>
            <p:cNvSpPr/>
            <p:nvPr/>
          </p:nvSpPr>
          <p:spPr>
            <a:xfrm>
              <a:off x="1013466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8" name="Google Shape;3148;p7"/>
            <p:cNvSpPr/>
            <p:nvPr/>
          </p:nvSpPr>
          <p:spPr>
            <a:xfrm>
              <a:off x="662309" y="671941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9" name="Google Shape;3149;p7"/>
            <p:cNvSpPr/>
            <p:nvPr/>
          </p:nvSpPr>
          <p:spPr>
            <a:xfrm>
              <a:off x="968782" y="714644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50" name="Google Shape;3150;p7"/>
          <p:cNvGrpSpPr/>
          <p:nvPr/>
        </p:nvGrpSpPr>
        <p:grpSpPr>
          <a:xfrm flipH="1">
            <a:off x="8753643" y="490475"/>
            <a:ext cx="1399511" cy="698587"/>
            <a:chOff x="138482" y="584556"/>
            <a:chExt cx="1049633" cy="523940"/>
          </a:xfrm>
        </p:grpSpPr>
        <p:sp>
          <p:nvSpPr>
            <p:cNvPr id="3151" name="Google Shape;3151;p7"/>
            <p:cNvSpPr/>
            <p:nvPr/>
          </p:nvSpPr>
          <p:spPr>
            <a:xfrm>
              <a:off x="487659" y="584556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2" name="Google Shape;3152;p7"/>
            <p:cNvSpPr/>
            <p:nvPr/>
          </p:nvSpPr>
          <p:spPr>
            <a:xfrm>
              <a:off x="662309" y="584556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6" y="1412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3" name="Google Shape;3153;p7"/>
            <p:cNvSpPr/>
            <p:nvPr/>
          </p:nvSpPr>
          <p:spPr>
            <a:xfrm>
              <a:off x="31300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4" name="Google Shape;3154;p7"/>
            <p:cNvSpPr/>
            <p:nvPr/>
          </p:nvSpPr>
          <p:spPr>
            <a:xfrm>
              <a:off x="48765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5" name="Google Shape;3155;p7"/>
            <p:cNvSpPr/>
            <p:nvPr/>
          </p:nvSpPr>
          <p:spPr>
            <a:xfrm>
              <a:off x="662309" y="759203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6" name="Google Shape;3156;p7"/>
            <p:cNvSpPr/>
            <p:nvPr/>
          </p:nvSpPr>
          <p:spPr>
            <a:xfrm>
              <a:off x="838815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7" name="Google Shape;3157;p7"/>
            <p:cNvSpPr/>
            <p:nvPr/>
          </p:nvSpPr>
          <p:spPr>
            <a:xfrm>
              <a:off x="138482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8" name="Google Shape;3158;p7"/>
            <p:cNvSpPr/>
            <p:nvPr/>
          </p:nvSpPr>
          <p:spPr>
            <a:xfrm>
              <a:off x="31300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9" name="Google Shape;3159;p7"/>
            <p:cNvSpPr/>
            <p:nvPr/>
          </p:nvSpPr>
          <p:spPr>
            <a:xfrm>
              <a:off x="48765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0" name="Google Shape;3160;p7"/>
            <p:cNvSpPr/>
            <p:nvPr/>
          </p:nvSpPr>
          <p:spPr>
            <a:xfrm>
              <a:off x="662309" y="933849"/>
              <a:ext cx="176630" cy="174647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1" name="Google Shape;3161;p7"/>
            <p:cNvSpPr/>
            <p:nvPr/>
          </p:nvSpPr>
          <p:spPr>
            <a:xfrm>
              <a:off x="838815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2" name="Google Shape;3162;p7"/>
            <p:cNvSpPr/>
            <p:nvPr/>
          </p:nvSpPr>
          <p:spPr>
            <a:xfrm>
              <a:off x="1013466" y="759203"/>
              <a:ext cx="174650" cy="17477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3" name="Google Shape;3163;p7"/>
            <p:cNvSpPr/>
            <p:nvPr/>
          </p:nvSpPr>
          <p:spPr>
            <a:xfrm>
              <a:off x="1013466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4" name="Google Shape;3164;p7"/>
            <p:cNvSpPr/>
            <p:nvPr/>
          </p:nvSpPr>
          <p:spPr>
            <a:xfrm>
              <a:off x="662309" y="671941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5" name="Google Shape;3165;p7"/>
            <p:cNvSpPr/>
            <p:nvPr/>
          </p:nvSpPr>
          <p:spPr>
            <a:xfrm>
              <a:off x="968782" y="714644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5152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77662B02-7AD6-B845-16CB-25ED89F867E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6570" y="303032"/>
            <a:ext cx="1265745" cy="126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747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  <p:sldLayoutId id="2147483667" r:id="rId6"/>
    <p:sldLayoutId id="2147483668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53170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6.jpg"/><Relationship Id="rId7" Type="http://schemas.openxmlformats.org/officeDocument/2006/relationships/slide" Target="slide6.xml"/><Relationship Id="rId12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2.wdp"/><Relationship Id="rId11" Type="http://schemas.openxmlformats.org/officeDocument/2006/relationships/slide" Target="slide9.xml"/><Relationship Id="rId5" Type="http://schemas.openxmlformats.org/officeDocument/2006/relationships/image" Target="../media/image7.png"/><Relationship Id="rId10" Type="http://schemas.openxmlformats.org/officeDocument/2006/relationships/image" Target="../media/image8.png"/><Relationship Id="rId4" Type="http://schemas.openxmlformats.org/officeDocument/2006/relationships/slide" Target="slide5.xml"/><Relationship Id="rId9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9" name="Google Shape;1449;p39"/>
          <p:cNvGrpSpPr/>
          <p:nvPr/>
        </p:nvGrpSpPr>
        <p:grpSpPr>
          <a:xfrm>
            <a:off x="1812625" y="3684925"/>
            <a:ext cx="821432" cy="882640"/>
            <a:chOff x="4243450" y="1793000"/>
            <a:chExt cx="438175" cy="470825"/>
          </a:xfrm>
        </p:grpSpPr>
        <p:sp>
          <p:nvSpPr>
            <p:cNvPr id="1450" name="Google Shape;1450;p39"/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55" name="Google Shape;1455;p39"/>
          <p:cNvGrpSpPr/>
          <p:nvPr/>
        </p:nvGrpSpPr>
        <p:grpSpPr>
          <a:xfrm>
            <a:off x="9684563" y="2478498"/>
            <a:ext cx="468815" cy="457300"/>
            <a:chOff x="1959000" y="1291425"/>
            <a:chExt cx="286025" cy="279000"/>
          </a:xfrm>
        </p:grpSpPr>
        <p:sp>
          <p:nvSpPr>
            <p:cNvPr id="1456" name="Google Shape;1456;p39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39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9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9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9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61" name="Google Shape;1461;p39"/>
          <p:cNvGrpSpPr/>
          <p:nvPr/>
        </p:nvGrpSpPr>
        <p:grpSpPr>
          <a:xfrm>
            <a:off x="9680785" y="4041065"/>
            <a:ext cx="1311224" cy="827808"/>
            <a:chOff x="6096075" y="734650"/>
            <a:chExt cx="709025" cy="447625"/>
          </a:xfrm>
        </p:grpSpPr>
        <p:sp>
          <p:nvSpPr>
            <p:cNvPr id="1462" name="Google Shape;1462;p39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39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39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9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9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67" name="Google Shape;1467;p39"/>
          <p:cNvGrpSpPr/>
          <p:nvPr/>
        </p:nvGrpSpPr>
        <p:grpSpPr>
          <a:xfrm>
            <a:off x="3032751" y="1597418"/>
            <a:ext cx="364367" cy="392433"/>
            <a:chOff x="713250" y="2576650"/>
            <a:chExt cx="273275" cy="294325"/>
          </a:xfrm>
        </p:grpSpPr>
        <p:sp>
          <p:nvSpPr>
            <p:cNvPr id="1468" name="Google Shape;1468;p39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9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70" name="Google Shape;1470;p39"/>
          <p:cNvSpPr txBox="1">
            <a:spLocks noGrp="1"/>
          </p:cNvSpPr>
          <p:nvPr>
            <p:ph type="title" idx="2"/>
          </p:nvPr>
        </p:nvSpPr>
        <p:spPr>
          <a:xfrm>
            <a:off x="4767800" y="982867"/>
            <a:ext cx="2656400" cy="1350400"/>
          </a:xfrm>
          <a:prstGeom prst="rect">
            <a:avLst/>
          </a:prstGeom>
        </p:spPr>
        <p:txBody>
          <a:bodyPr spcFirstLastPara="1" wrap="square" lIns="0" tIns="121900" rIns="121900" bIns="121900" anchor="ctr" anchorCtr="0">
            <a:noAutofit/>
          </a:bodyPr>
          <a:lstStyle/>
          <a:p>
            <a:r>
              <a:rPr lang="en" dirty="0"/>
              <a:t>01</a:t>
            </a:r>
            <a:endParaRPr dirty="0"/>
          </a:p>
        </p:txBody>
      </p:sp>
      <p:grpSp>
        <p:nvGrpSpPr>
          <p:cNvPr id="1471" name="Google Shape;1471;p39"/>
          <p:cNvGrpSpPr/>
          <p:nvPr/>
        </p:nvGrpSpPr>
        <p:grpSpPr>
          <a:xfrm>
            <a:off x="7592227" y="485840"/>
            <a:ext cx="986644" cy="933425"/>
            <a:chOff x="1826475" y="2921600"/>
            <a:chExt cx="564700" cy="534200"/>
          </a:xfrm>
        </p:grpSpPr>
        <p:sp>
          <p:nvSpPr>
            <p:cNvPr id="1472" name="Google Shape;1472;p39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39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39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39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39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F096AD9-1D54-D22B-8561-446DC9A46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61" b="92298" l="10000" r="90000">
                        <a14:foregroundMark x1="39866" y1="32318" x2="39866" y2="32318"/>
                        <a14:foregroundMark x1="48388" y1="9741" x2="55067" y2="9285"/>
                        <a14:foregroundMark x1="66699" y1="38964" x2="71152" y2="45130"/>
                        <a14:foregroundMark x1="63359" y1="39731" x2="70768" y2="38028"/>
                        <a14:foregroundMark x1="49635" y1="91363" x2="57447" y2="92298"/>
                        <a14:foregroundMark x1="57447" y1="92298" x2="61996" y2="91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80505" y="2948825"/>
            <a:ext cx="5243833" cy="41950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0BA819-9C35-F0D9-62A4-FCAA5D3EA1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2871" y="2186321"/>
            <a:ext cx="8151058" cy="2566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4" name="Google Shape;1334;p35"/>
          <p:cNvGrpSpPr/>
          <p:nvPr/>
        </p:nvGrpSpPr>
        <p:grpSpPr>
          <a:xfrm>
            <a:off x="1240681" y="817052"/>
            <a:ext cx="1106587" cy="1046819"/>
            <a:chOff x="1826475" y="2921600"/>
            <a:chExt cx="564700" cy="534200"/>
          </a:xfrm>
        </p:grpSpPr>
        <p:sp>
          <p:nvSpPr>
            <p:cNvPr id="1335" name="Google Shape;1335;p35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35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35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35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35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40" name="Google Shape;1340;p35"/>
          <p:cNvGrpSpPr/>
          <p:nvPr/>
        </p:nvGrpSpPr>
        <p:grpSpPr>
          <a:xfrm>
            <a:off x="9523275" y="404379"/>
            <a:ext cx="925429" cy="924128"/>
            <a:chOff x="1959000" y="1291425"/>
            <a:chExt cx="286025" cy="279000"/>
          </a:xfrm>
        </p:grpSpPr>
        <p:sp>
          <p:nvSpPr>
            <p:cNvPr id="1341" name="Google Shape;1341;p35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35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5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5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5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52" name="Google Shape;1352;p35"/>
          <p:cNvGrpSpPr/>
          <p:nvPr/>
        </p:nvGrpSpPr>
        <p:grpSpPr>
          <a:xfrm>
            <a:off x="8295506" y="817052"/>
            <a:ext cx="487449" cy="524997"/>
            <a:chOff x="713250" y="2576650"/>
            <a:chExt cx="273275" cy="294325"/>
          </a:xfrm>
        </p:grpSpPr>
        <p:sp>
          <p:nvSpPr>
            <p:cNvPr id="1353" name="Google Shape;1353;p35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5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759B9D0F-746E-8E10-55B9-4EFCA93F9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4554" y="469460"/>
            <a:ext cx="956295" cy="946827"/>
          </a:xfrm>
          <a:prstGeom prst="rect">
            <a:avLst/>
          </a:prstGeom>
        </p:spPr>
      </p:pic>
      <p:grpSp>
        <p:nvGrpSpPr>
          <p:cNvPr id="1346" name="Google Shape;1346;p35"/>
          <p:cNvGrpSpPr/>
          <p:nvPr/>
        </p:nvGrpSpPr>
        <p:grpSpPr>
          <a:xfrm>
            <a:off x="389839" y="3671459"/>
            <a:ext cx="1363597" cy="860872"/>
            <a:chOff x="6096075" y="734650"/>
            <a:chExt cx="709025" cy="447625"/>
          </a:xfrm>
        </p:grpSpPr>
        <p:sp>
          <p:nvSpPr>
            <p:cNvPr id="1347" name="Google Shape;1347;p35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5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5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5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5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166E7E52-E027-BB9F-1D03-347F08F629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61" b="92298" l="10000" r="90000">
                        <a14:foregroundMark x1="39866" y1="32318" x2="39866" y2="32318"/>
                        <a14:foregroundMark x1="48388" y1="9741" x2="55067" y2="9285"/>
                        <a14:foregroundMark x1="66699" y1="38964" x2="71152" y2="45130"/>
                        <a14:foregroundMark x1="63359" y1="39731" x2="70768" y2="38028"/>
                        <a14:foregroundMark x1="49635" y1="91363" x2="57447" y2="92298"/>
                        <a14:foregroundMark x1="57447" y1="92298" x2="61996" y2="91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067799" y="3550690"/>
            <a:ext cx="4617682" cy="3790419"/>
          </a:xfrm>
          <a:prstGeom prst="rect">
            <a:avLst/>
          </a:prstGeom>
        </p:spPr>
      </p:pic>
      <p:grpSp>
        <p:nvGrpSpPr>
          <p:cNvPr id="31" name="Google Shape;39;p2">
            <a:extLst>
              <a:ext uri="{FF2B5EF4-FFF2-40B4-BE49-F238E27FC236}">
                <a16:creationId xmlns:a16="http://schemas.microsoft.com/office/drawing/2014/main" id="{BD41F5B2-9406-0B3A-122F-D2C53F4C262A}"/>
              </a:ext>
            </a:extLst>
          </p:cNvPr>
          <p:cNvGrpSpPr/>
          <p:nvPr/>
        </p:nvGrpSpPr>
        <p:grpSpPr>
          <a:xfrm rot="20529965">
            <a:off x="9047672" y="5257929"/>
            <a:ext cx="1011696" cy="1179624"/>
            <a:chOff x="4243450" y="1793000"/>
            <a:chExt cx="438175" cy="470825"/>
          </a:xfrm>
        </p:grpSpPr>
        <p:sp>
          <p:nvSpPr>
            <p:cNvPr id="32" name="Google Shape;40;p2">
              <a:extLst>
                <a:ext uri="{FF2B5EF4-FFF2-40B4-BE49-F238E27FC236}">
                  <a16:creationId xmlns:a16="http://schemas.microsoft.com/office/drawing/2014/main" id="{100718E0-C90E-135A-C1A8-6F905D1A4D16}"/>
                </a:ext>
              </a:extLst>
            </p:cNvPr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41;p2">
              <a:extLst>
                <a:ext uri="{FF2B5EF4-FFF2-40B4-BE49-F238E27FC236}">
                  <a16:creationId xmlns:a16="http://schemas.microsoft.com/office/drawing/2014/main" id="{63EF3495-7E3F-DC79-4FE4-57E18E2D8448}"/>
                </a:ext>
              </a:extLst>
            </p:cNvPr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42;p2">
              <a:extLst>
                <a:ext uri="{FF2B5EF4-FFF2-40B4-BE49-F238E27FC236}">
                  <a16:creationId xmlns:a16="http://schemas.microsoft.com/office/drawing/2014/main" id="{DC479B17-E225-E911-205B-8ADCA523A0EC}"/>
                </a:ext>
              </a:extLst>
            </p:cNvPr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43;p2">
              <a:extLst>
                <a:ext uri="{FF2B5EF4-FFF2-40B4-BE49-F238E27FC236}">
                  <a16:creationId xmlns:a16="http://schemas.microsoft.com/office/drawing/2014/main" id="{2388D7D3-2E52-8C93-29AA-74C32D56D8B0}"/>
                </a:ext>
              </a:extLst>
            </p:cNvPr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44;p2">
              <a:extLst>
                <a:ext uri="{FF2B5EF4-FFF2-40B4-BE49-F238E27FC236}">
                  <a16:creationId xmlns:a16="http://schemas.microsoft.com/office/drawing/2014/main" id="{861C4F4A-F90F-C44A-FC89-7168A6D2B17F}"/>
                </a:ext>
              </a:extLst>
            </p:cNvPr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" name="Subtitle 5">
            <a:extLst>
              <a:ext uri="{FF2B5EF4-FFF2-40B4-BE49-F238E27FC236}">
                <a16:creationId xmlns:a16="http://schemas.microsoft.com/office/drawing/2014/main" id="{FAB2C419-47D1-383F-074B-F9506B8DF6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81E974-EADD-6B93-CDE7-1788B0B6EA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124" y="719119"/>
            <a:ext cx="10973751" cy="4810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9" name="Google Shape;1449;p39"/>
          <p:cNvGrpSpPr/>
          <p:nvPr/>
        </p:nvGrpSpPr>
        <p:grpSpPr>
          <a:xfrm>
            <a:off x="1812625" y="3684925"/>
            <a:ext cx="821432" cy="882640"/>
            <a:chOff x="4243450" y="1793000"/>
            <a:chExt cx="438175" cy="470825"/>
          </a:xfrm>
        </p:grpSpPr>
        <p:sp>
          <p:nvSpPr>
            <p:cNvPr id="1450" name="Google Shape;1450;p39"/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55" name="Google Shape;1455;p39"/>
          <p:cNvGrpSpPr/>
          <p:nvPr/>
        </p:nvGrpSpPr>
        <p:grpSpPr>
          <a:xfrm>
            <a:off x="9684563" y="2478498"/>
            <a:ext cx="468815" cy="457300"/>
            <a:chOff x="1959000" y="1291425"/>
            <a:chExt cx="286025" cy="279000"/>
          </a:xfrm>
        </p:grpSpPr>
        <p:sp>
          <p:nvSpPr>
            <p:cNvPr id="1456" name="Google Shape;1456;p39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39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9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9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9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61" name="Google Shape;1461;p39"/>
          <p:cNvGrpSpPr/>
          <p:nvPr/>
        </p:nvGrpSpPr>
        <p:grpSpPr>
          <a:xfrm>
            <a:off x="9680785" y="4041065"/>
            <a:ext cx="1311224" cy="827808"/>
            <a:chOff x="6096075" y="734650"/>
            <a:chExt cx="709025" cy="447625"/>
          </a:xfrm>
        </p:grpSpPr>
        <p:sp>
          <p:nvSpPr>
            <p:cNvPr id="1462" name="Google Shape;1462;p39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39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39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9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9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67" name="Google Shape;1467;p39"/>
          <p:cNvGrpSpPr/>
          <p:nvPr/>
        </p:nvGrpSpPr>
        <p:grpSpPr>
          <a:xfrm>
            <a:off x="3032751" y="1597418"/>
            <a:ext cx="364367" cy="392433"/>
            <a:chOff x="713250" y="2576650"/>
            <a:chExt cx="273275" cy="294325"/>
          </a:xfrm>
        </p:grpSpPr>
        <p:sp>
          <p:nvSpPr>
            <p:cNvPr id="1468" name="Google Shape;1468;p39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9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70" name="Google Shape;1470;p39"/>
          <p:cNvSpPr txBox="1">
            <a:spLocks noGrp="1"/>
          </p:cNvSpPr>
          <p:nvPr>
            <p:ph type="title" idx="2"/>
          </p:nvPr>
        </p:nvSpPr>
        <p:spPr>
          <a:xfrm>
            <a:off x="4767800" y="982867"/>
            <a:ext cx="2656400" cy="1350400"/>
          </a:xfrm>
          <a:prstGeom prst="rect">
            <a:avLst/>
          </a:prstGeom>
        </p:spPr>
        <p:txBody>
          <a:bodyPr spcFirstLastPara="1" wrap="square" lIns="0" tIns="121900" rIns="121900" bIns="121900" anchor="ctr" anchorCtr="0">
            <a:noAutofit/>
          </a:bodyPr>
          <a:lstStyle/>
          <a:p>
            <a:r>
              <a:rPr lang="en" dirty="0"/>
              <a:t>02</a:t>
            </a:r>
            <a:endParaRPr dirty="0"/>
          </a:p>
        </p:txBody>
      </p:sp>
      <p:grpSp>
        <p:nvGrpSpPr>
          <p:cNvPr id="1471" name="Google Shape;1471;p39"/>
          <p:cNvGrpSpPr/>
          <p:nvPr/>
        </p:nvGrpSpPr>
        <p:grpSpPr>
          <a:xfrm>
            <a:off x="7592227" y="485840"/>
            <a:ext cx="986644" cy="933425"/>
            <a:chOff x="1826475" y="2921600"/>
            <a:chExt cx="564700" cy="534200"/>
          </a:xfrm>
        </p:grpSpPr>
        <p:sp>
          <p:nvSpPr>
            <p:cNvPr id="1472" name="Google Shape;1472;p39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39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39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39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39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0E0723BF-C55D-451E-BFF5-163C098D5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61" b="92298" l="10000" r="90000">
                        <a14:foregroundMark x1="39866" y1="32318" x2="39866" y2="32318"/>
                        <a14:foregroundMark x1="48388" y1="9741" x2="55067" y2="9285"/>
                        <a14:foregroundMark x1="66699" y1="38964" x2="71152" y2="45130"/>
                        <a14:foregroundMark x1="63359" y1="39731" x2="70768" y2="38028"/>
                        <a14:foregroundMark x1="49635" y1="91363" x2="57447" y2="92298"/>
                        <a14:foregroundMark x1="57447" y1="92298" x2="61996" y2="91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80505" y="3127549"/>
            <a:ext cx="5243833" cy="41950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53A8D0-71E7-13F6-9E59-4297164507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1270" y="2237121"/>
            <a:ext cx="7797460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014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40"/>
          <p:cNvSpPr txBox="1">
            <a:spLocks noGrp="1"/>
          </p:cNvSpPr>
          <p:nvPr>
            <p:ph type="title" idx="4294967295"/>
          </p:nvPr>
        </p:nvSpPr>
        <p:spPr>
          <a:xfrm>
            <a:off x="848240" y="149687"/>
            <a:ext cx="10272000" cy="85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32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32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sự khác nhau về cách viết hoa tên người với tên cơ quan, tổ chức dưới đây:</a:t>
            </a:r>
            <a:endParaRPr sz="3200" b="1"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484" name="Google Shape;1484;p40"/>
          <p:cNvGrpSpPr/>
          <p:nvPr/>
        </p:nvGrpSpPr>
        <p:grpSpPr>
          <a:xfrm rot="-899952">
            <a:off x="11345735" y="1205120"/>
            <a:ext cx="869111" cy="896773"/>
            <a:chOff x="3776725" y="489400"/>
            <a:chExt cx="484625" cy="500050"/>
          </a:xfrm>
        </p:grpSpPr>
        <p:sp>
          <p:nvSpPr>
            <p:cNvPr id="1485" name="Google Shape;1485;p40"/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40"/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40"/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2B642B8-9539-1226-3B3D-C859B4C97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74" y="1820862"/>
            <a:ext cx="10156401" cy="227361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36BA0D9-E633-C6E4-4755-7C2155323379}"/>
              </a:ext>
            </a:extLst>
          </p:cNvPr>
          <p:cNvGrpSpPr/>
          <p:nvPr/>
        </p:nvGrpSpPr>
        <p:grpSpPr>
          <a:xfrm>
            <a:off x="3584754" y="4185159"/>
            <a:ext cx="4278451" cy="2175001"/>
            <a:chOff x="892354" y="3758439"/>
            <a:chExt cx="4278451" cy="2175001"/>
          </a:xfrm>
        </p:grpSpPr>
        <p:pic>
          <p:nvPicPr>
            <p:cNvPr id="6" name="Picture 9">
              <a:extLst>
                <a:ext uri="{FF2B5EF4-FFF2-40B4-BE49-F238E27FC236}">
                  <a16:creationId xmlns:a16="http://schemas.microsoft.com/office/drawing/2014/main" id="{B2CD7833-E039-081E-E0AB-41C77AA149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6C0AC76-F800-3CB8-FB8A-6014D1B7F4AD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403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82EFEE-54C3-AA87-0E24-425E4A335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640" y="1137921"/>
            <a:ext cx="4331854" cy="22336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5D5631-4202-C0AF-DBAB-AF0BA66B69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61" b="92298" l="10000" r="90000">
                        <a14:foregroundMark x1="39866" y1="32318" x2="39866" y2="32318"/>
                        <a14:foregroundMark x1="48388" y1="9741" x2="55067" y2="9285"/>
                        <a14:foregroundMark x1="66699" y1="38964" x2="71152" y2="45130"/>
                        <a14:foregroundMark x1="63359" y1="39731" x2="70768" y2="38028"/>
                        <a14:foregroundMark x1="49635" y1="91363" x2="57447" y2="92298"/>
                        <a14:foregroundMark x1="57447" y1="92298" x2="61996" y2="91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94085" y="2071745"/>
            <a:ext cx="5243833" cy="4195067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6F2A0038-8365-BC03-6A04-3F1D78225724}"/>
              </a:ext>
            </a:extLst>
          </p:cNvPr>
          <p:cNvSpPr/>
          <p:nvPr/>
        </p:nvSpPr>
        <p:spPr>
          <a:xfrm>
            <a:off x="4765458" y="3644867"/>
            <a:ext cx="6532461" cy="2161675"/>
          </a:xfrm>
          <a:prstGeom prst="wedgeRoundRectCallout">
            <a:avLst>
              <a:gd name="adj1" fmla="val -58945"/>
              <a:gd name="adj2" fmla="val 6459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r>
              <a:rPr lang="vi-VN" sz="4000" b="1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Tên riêng chỉ người: </a:t>
            </a:r>
            <a:r>
              <a:rPr lang="vi-VN" sz="40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viết hoa tất cái chữ cái đầu của các tiếng trong tên.</a:t>
            </a:r>
            <a:endParaRPr lang="en-US" sz="4000" kern="0" dirty="0">
              <a:solidFill>
                <a:srgbClr val="F7A9BD">
                  <a:lumMod val="1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915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5D5631-4202-C0AF-DBAB-AF0BA66B69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61" b="92298" l="10000" r="90000">
                        <a14:foregroundMark x1="39866" y1="32318" x2="39866" y2="32318"/>
                        <a14:foregroundMark x1="48388" y1="9741" x2="55067" y2="9285"/>
                        <a14:foregroundMark x1="66699" y1="38964" x2="71152" y2="45130"/>
                        <a14:foregroundMark x1="63359" y1="39731" x2="70768" y2="38028"/>
                        <a14:foregroundMark x1="49635" y1="91363" x2="57447" y2="92298"/>
                        <a14:foregroundMark x1="57447" y1="92298" x2="61996" y2="91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94085" y="2071745"/>
            <a:ext cx="5243833" cy="4195067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6F2A0038-8365-BC03-6A04-3F1D78225724}"/>
              </a:ext>
            </a:extLst>
          </p:cNvPr>
          <p:cNvSpPr/>
          <p:nvPr/>
        </p:nvSpPr>
        <p:spPr>
          <a:xfrm>
            <a:off x="4765458" y="3644867"/>
            <a:ext cx="6725502" cy="2161675"/>
          </a:xfrm>
          <a:prstGeom prst="wedgeRoundRectCallout">
            <a:avLst>
              <a:gd name="adj1" fmla="val -58945"/>
              <a:gd name="adj2" fmla="val 6459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1219170">
              <a:buClr>
                <a:srgbClr val="000000"/>
              </a:buClr>
            </a:pPr>
            <a:r>
              <a:rPr lang="vi-VN" sz="3600" b="1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Tên riêng chỉ cơ quan tổ chức: </a:t>
            </a:r>
            <a:r>
              <a:rPr lang="vi-VN" sz="36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viết hoa chữ cái đầu ở tiếng đầu các bộ phận tạo nên tính chất “riêng” của tên đó.</a:t>
            </a:r>
            <a:endParaRPr kumimoji="0" lang="en-US" sz="3600" i="0" u="none" strike="noStrike" kern="0" cap="none" spc="0" normalizeH="0" baseline="0" noProof="0" dirty="0">
              <a:ln>
                <a:noFill/>
              </a:ln>
              <a:solidFill>
                <a:srgbClr val="F7A9BD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C7501C-38C3-1CAF-8B16-B54592EC1D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2770" y="1279207"/>
            <a:ext cx="5848350" cy="214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0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40"/>
          <p:cNvSpPr txBox="1">
            <a:spLocks noGrp="1"/>
          </p:cNvSpPr>
          <p:nvPr>
            <p:ph type="title" idx="4294967295"/>
          </p:nvPr>
        </p:nvSpPr>
        <p:spPr>
          <a:xfrm>
            <a:off x="817760" y="302087"/>
            <a:ext cx="10272000" cy="85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vi-VN" sz="32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sz="32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 xét cách viết hoa tên cơ quan, tổ chức sau:</a:t>
            </a:r>
            <a:endParaRPr sz="3200" b="1"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484" name="Google Shape;1484;p40"/>
          <p:cNvGrpSpPr/>
          <p:nvPr/>
        </p:nvGrpSpPr>
        <p:grpSpPr>
          <a:xfrm rot="-899952">
            <a:off x="11345735" y="1205120"/>
            <a:ext cx="869111" cy="896773"/>
            <a:chOff x="3776725" y="489400"/>
            <a:chExt cx="484625" cy="500050"/>
          </a:xfrm>
        </p:grpSpPr>
        <p:sp>
          <p:nvSpPr>
            <p:cNvPr id="1485" name="Google Shape;1485;p40"/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6" name="Google Shape;1486;p40"/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7" name="Google Shape;1487;p40"/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DCE45DE-55C2-A8DF-A0F9-48431BD83656}"/>
              </a:ext>
            </a:extLst>
          </p:cNvPr>
          <p:cNvSpPr txBox="1"/>
          <p:nvPr/>
        </p:nvSpPr>
        <p:spPr>
          <a:xfrm>
            <a:off x="924560" y="1930400"/>
            <a:ext cx="10566400" cy="274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Uỷ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ban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Nam</a:t>
            </a:r>
          </a:p>
          <a:p>
            <a:pPr algn="just">
              <a:lnSpc>
                <a:spcPct val="150000"/>
              </a:lnSpc>
            </a:pP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Quyền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Nam</a:t>
            </a:r>
          </a:p>
          <a:p>
            <a:pPr algn="just">
              <a:lnSpc>
                <a:spcPct val="150000"/>
              </a:lnSpc>
            </a:pP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Trung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Chiếu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phim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endParaRPr lang="en-US" sz="40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3B60086-E75A-CF68-482C-099A1DEB3686}"/>
              </a:ext>
            </a:extLst>
          </p:cNvPr>
          <p:cNvCxnSpPr/>
          <p:nvPr/>
        </p:nvCxnSpPr>
        <p:spPr>
          <a:xfrm flipH="1">
            <a:off x="2794000" y="2164080"/>
            <a:ext cx="14224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B836779-158E-570C-DC98-7E394494D739}"/>
              </a:ext>
            </a:extLst>
          </p:cNvPr>
          <p:cNvCxnSpPr/>
          <p:nvPr/>
        </p:nvCxnSpPr>
        <p:spPr>
          <a:xfrm flipH="1">
            <a:off x="8615680" y="2133600"/>
            <a:ext cx="14224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919A957-7438-4F8C-8710-8525EF7BCC03}"/>
              </a:ext>
            </a:extLst>
          </p:cNvPr>
          <p:cNvCxnSpPr/>
          <p:nvPr/>
        </p:nvCxnSpPr>
        <p:spPr>
          <a:xfrm flipH="1">
            <a:off x="2082800" y="3098800"/>
            <a:ext cx="14224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FCB22B-9AE6-1F15-B69F-D9A3E386D8F1}"/>
              </a:ext>
            </a:extLst>
          </p:cNvPr>
          <p:cNvCxnSpPr/>
          <p:nvPr/>
        </p:nvCxnSpPr>
        <p:spPr>
          <a:xfrm flipH="1">
            <a:off x="6614160" y="3078480"/>
            <a:ext cx="14224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346C95B-0E6E-0842-C9C4-5EDD1A295926}"/>
              </a:ext>
            </a:extLst>
          </p:cNvPr>
          <p:cNvCxnSpPr/>
          <p:nvPr/>
        </p:nvCxnSpPr>
        <p:spPr>
          <a:xfrm flipH="1">
            <a:off x="3606800" y="4003040"/>
            <a:ext cx="14224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oogle Shape;276;p7">
            <a:extLst>
              <a:ext uri="{FF2B5EF4-FFF2-40B4-BE49-F238E27FC236}">
                <a16:creationId xmlns:a16="http://schemas.microsoft.com/office/drawing/2014/main" id="{936872EE-06A6-8E3B-F648-EBA934D499D4}"/>
              </a:ext>
            </a:extLst>
          </p:cNvPr>
          <p:cNvSpPr/>
          <p:nvPr/>
        </p:nvSpPr>
        <p:spPr>
          <a:xfrm>
            <a:off x="1239520" y="4988561"/>
            <a:ext cx="10068560" cy="1534160"/>
          </a:xfrm>
          <a:prstGeom prst="roundRect">
            <a:avLst>
              <a:gd name="adj" fmla="val 24168"/>
            </a:avLst>
          </a:prstGeom>
          <a:solidFill>
            <a:schemeClr val="accent5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Viết hoa chữ cái đầu của các từ ngữ chỉ loại hình cơ quan, tổ chức, chức năng, lĩnh vực hoạt động c</a:t>
            </a:r>
            <a:r>
              <a:rPr lang="en-US" sz="32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ủa</a:t>
            </a:r>
            <a:r>
              <a:rPr lang="vi-VN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cơ quan, tổ chức.</a:t>
            </a:r>
            <a:endParaRPr sz="3200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4F2803A-3760-25A1-0F12-87BD6C96B5A9}"/>
              </a:ext>
            </a:extLst>
          </p:cNvPr>
          <p:cNvCxnSpPr/>
          <p:nvPr/>
        </p:nvCxnSpPr>
        <p:spPr>
          <a:xfrm flipH="1">
            <a:off x="6167120" y="3982720"/>
            <a:ext cx="14224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92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3" grpId="0"/>
      <p:bldP spid="2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40"/>
          <p:cNvSpPr txBox="1">
            <a:spLocks noGrp="1"/>
          </p:cNvSpPr>
          <p:nvPr>
            <p:ph type="title" idx="4294967295"/>
          </p:nvPr>
        </p:nvSpPr>
        <p:spPr>
          <a:xfrm>
            <a:off x="848240" y="149687"/>
            <a:ext cx="10272000" cy="85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32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32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 hợp nào dưới đây viết hoa đúng tên cơ quan, tổ chức?</a:t>
            </a:r>
            <a:endParaRPr sz="3200" b="1"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484" name="Google Shape;1484;p40"/>
          <p:cNvGrpSpPr/>
          <p:nvPr/>
        </p:nvGrpSpPr>
        <p:grpSpPr>
          <a:xfrm rot="-899952">
            <a:off x="11345735" y="1205120"/>
            <a:ext cx="869111" cy="896773"/>
            <a:chOff x="3776725" y="489400"/>
            <a:chExt cx="484625" cy="500050"/>
          </a:xfrm>
        </p:grpSpPr>
        <p:sp>
          <p:nvSpPr>
            <p:cNvPr id="1485" name="Google Shape;1485;p40"/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6" name="Google Shape;1486;p40"/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7" name="Google Shape;1487;p40"/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A70C658-7D5F-2213-EB1F-8D4DA8551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669" y="2162492"/>
            <a:ext cx="10024995" cy="237902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B6694BD-0533-229D-3571-A4D755F6F6E8}"/>
              </a:ext>
            </a:extLst>
          </p:cNvPr>
          <p:cNvSpPr/>
          <p:nvPr/>
        </p:nvSpPr>
        <p:spPr>
          <a:xfrm>
            <a:off x="1391920" y="3962400"/>
            <a:ext cx="5222240" cy="508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211F381-3BFB-A476-00A8-7046A68AAD2D}"/>
              </a:ext>
            </a:extLst>
          </p:cNvPr>
          <p:cNvSpPr/>
          <p:nvPr/>
        </p:nvSpPr>
        <p:spPr>
          <a:xfrm>
            <a:off x="7142480" y="4013200"/>
            <a:ext cx="3840480" cy="508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3" grpId="0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753A01-F85F-E116-F831-6D0CF1C3C14E}"/>
              </a:ext>
            </a:extLst>
          </p:cNvPr>
          <p:cNvSpPr/>
          <p:nvPr/>
        </p:nvSpPr>
        <p:spPr>
          <a:xfrm>
            <a:off x="0" y="0"/>
            <a:ext cx="12192000" cy="696516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7A9BD"/>
              </a:solidFill>
              <a:latin typeface="Arial"/>
              <a:sym typeface="Arial"/>
            </a:endParaRPr>
          </a:p>
        </p:txBody>
      </p:sp>
      <p:grpSp>
        <p:nvGrpSpPr>
          <p:cNvPr id="1484" name="Google Shape;1484;p40"/>
          <p:cNvGrpSpPr/>
          <p:nvPr/>
        </p:nvGrpSpPr>
        <p:grpSpPr>
          <a:xfrm rot="-899952">
            <a:off x="11450841" y="1440268"/>
            <a:ext cx="869111" cy="896773"/>
            <a:chOff x="3776725" y="489400"/>
            <a:chExt cx="484625" cy="500050"/>
          </a:xfrm>
        </p:grpSpPr>
        <p:sp>
          <p:nvSpPr>
            <p:cNvPr id="1485" name="Google Shape;1485;p40"/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40"/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40"/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258;p7">
            <a:extLst>
              <a:ext uri="{FF2B5EF4-FFF2-40B4-BE49-F238E27FC236}">
                <a16:creationId xmlns:a16="http://schemas.microsoft.com/office/drawing/2014/main" id="{D24A7F49-184B-A4C4-4AE2-C7DB2ACC93D9}"/>
              </a:ext>
            </a:extLst>
          </p:cNvPr>
          <p:cNvGrpSpPr/>
          <p:nvPr/>
        </p:nvGrpSpPr>
        <p:grpSpPr>
          <a:xfrm>
            <a:off x="-254400" y="1"/>
            <a:ext cx="12700800" cy="6264769"/>
            <a:chOff x="-142896" y="-80425"/>
            <a:chExt cx="9525600" cy="5304300"/>
          </a:xfrm>
        </p:grpSpPr>
        <p:cxnSp>
          <p:nvCxnSpPr>
            <p:cNvPr id="15" name="Google Shape;259;p7">
              <a:extLst>
                <a:ext uri="{FF2B5EF4-FFF2-40B4-BE49-F238E27FC236}">
                  <a16:creationId xmlns:a16="http://schemas.microsoft.com/office/drawing/2014/main" id="{43EC9BBB-223D-AA2D-5913-451C01A05AC7}"/>
                </a:ext>
              </a:extLst>
            </p:cNvPr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260;p7">
              <a:extLst>
                <a:ext uri="{FF2B5EF4-FFF2-40B4-BE49-F238E27FC236}">
                  <a16:creationId xmlns:a16="http://schemas.microsoft.com/office/drawing/2014/main" id="{57A0317A-3DEB-23C6-84B7-C7982C8D5488}"/>
                </a:ext>
              </a:extLst>
            </p:cNvPr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261;p7">
              <a:extLst>
                <a:ext uri="{FF2B5EF4-FFF2-40B4-BE49-F238E27FC236}">
                  <a16:creationId xmlns:a16="http://schemas.microsoft.com/office/drawing/2014/main" id="{18CBAA0B-763D-5259-F445-A1F6D533E77B}"/>
                </a:ext>
              </a:extLst>
            </p:cNvPr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262;p7">
              <a:extLst>
                <a:ext uri="{FF2B5EF4-FFF2-40B4-BE49-F238E27FC236}">
                  <a16:creationId xmlns:a16="http://schemas.microsoft.com/office/drawing/2014/main" id="{695AA50F-D019-623A-463D-A3F4C5A11DE9}"/>
                </a:ext>
              </a:extLst>
            </p:cNvPr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263;p7">
              <a:extLst>
                <a:ext uri="{FF2B5EF4-FFF2-40B4-BE49-F238E27FC236}">
                  <a16:creationId xmlns:a16="http://schemas.microsoft.com/office/drawing/2014/main" id="{33CC43A9-8D01-81BF-6A8D-A84A9697E20B}"/>
                </a:ext>
              </a:extLst>
            </p:cNvPr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64;p7">
              <a:extLst>
                <a:ext uri="{FF2B5EF4-FFF2-40B4-BE49-F238E27FC236}">
                  <a16:creationId xmlns:a16="http://schemas.microsoft.com/office/drawing/2014/main" id="{89300879-2E20-20DF-2485-33AE2F9CA536}"/>
                </a:ext>
              </a:extLst>
            </p:cNvPr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65;p7">
              <a:extLst>
                <a:ext uri="{FF2B5EF4-FFF2-40B4-BE49-F238E27FC236}">
                  <a16:creationId xmlns:a16="http://schemas.microsoft.com/office/drawing/2014/main" id="{3FFF614E-BB25-9CCF-B7AC-2C6AE9896A9C}"/>
                </a:ext>
              </a:extLst>
            </p:cNvPr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66;p7">
              <a:extLst>
                <a:ext uri="{FF2B5EF4-FFF2-40B4-BE49-F238E27FC236}">
                  <a16:creationId xmlns:a16="http://schemas.microsoft.com/office/drawing/2014/main" id="{1A735C26-24F4-C465-CDB5-FDE620DB11AB}"/>
                </a:ext>
              </a:extLst>
            </p:cNvPr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67;p7">
              <a:extLst>
                <a:ext uri="{FF2B5EF4-FFF2-40B4-BE49-F238E27FC236}">
                  <a16:creationId xmlns:a16="http://schemas.microsoft.com/office/drawing/2014/main" id="{08B57707-50DE-0098-1875-4082922F7136}"/>
                </a:ext>
              </a:extLst>
            </p:cNvPr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68;p7">
              <a:extLst>
                <a:ext uri="{FF2B5EF4-FFF2-40B4-BE49-F238E27FC236}">
                  <a16:creationId xmlns:a16="http://schemas.microsoft.com/office/drawing/2014/main" id="{8EDEB378-A245-EC9D-10E7-AEC6E1902AF7}"/>
                </a:ext>
              </a:extLst>
            </p:cNvPr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69;p7">
              <a:extLst>
                <a:ext uri="{FF2B5EF4-FFF2-40B4-BE49-F238E27FC236}">
                  <a16:creationId xmlns:a16="http://schemas.microsoft.com/office/drawing/2014/main" id="{6D6A3016-054F-5702-A761-307D09BD57B5}"/>
                </a:ext>
              </a:extLst>
            </p:cNvPr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70;p7">
              <a:extLst>
                <a:ext uri="{FF2B5EF4-FFF2-40B4-BE49-F238E27FC236}">
                  <a16:creationId xmlns:a16="http://schemas.microsoft.com/office/drawing/2014/main" id="{7DF63F9D-E069-9B2A-9022-1AFFEA8571D5}"/>
                </a:ext>
              </a:extLst>
            </p:cNvPr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1;p7">
              <a:extLst>
                <a:ext uri="{FF2B5EF4-FFF2-40B4-BE49-F238E27FC236}">
                  <a16:creationId xmlns:a16="http://schemas.microsoft.com/office/drawing/2014/main" id="{52EF7B5C-BB5F-1913-83C2-4F4A29A5F5DE}"/>
                </a:ext>
              </a:extLst>
            </p:cNvPr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72;p7">
              <a:extLst>
                <a:ext uri="{FF2B5EF4-FFF2-40B4-BE49-F238E27FC236}">
                  <a16:creationId xmlns:a16="http://schemas.microsoft.com/office/drawing/2014/main" id="{62079F86-6F87-FAB8-0AF3-A42813A7B8D4}"/>
                </a:ext>
              </a:extLst>
            </p:cNvPr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73;p7">
              <a:extLst>
                <a:ext uri="{FF2B5EF4-FFF2-40B4-BE49-F238E27FC236}">
                  <a16:creationId xmlns:a16="http://schemas.microsoft.com/office/drawing/2014/main" id="{3744BE41-8B9E-FB4C-454E-D1A685256D57}"/>
                </a:ext>
              </a:extLst>
            </p:cNvPr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274;p7">
              <a:extLst>
                <a:ext uri="{FF2B5EF4-FFF2-40B4-BE49-F238E27FC236}">
                  <a16:creationId xmlns:a16="http://schemas.microsoft.com/office/drawing/2014/main" id="{E8830D10-BC1E-185B-586F-A2504D5D68F5}"/>
                </a:ext>
              </a:extLst>
            </p:cNvPr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" name="Google Shape;275;p7">
            <a:extLst>
              <a:ext uri="{FF2B5EF4-FFF2-40B4-BE49-F238E27FC236}">
                <a16:creationId xmlns:a16="http://schemas.microsoft.com/office/drawing/2014/main" id="{D0A8C17C-3CC1-55F0-F86B-26DA51B39AF4}"/>
              </a:ext>
            </a:extLst>
          </p:cNvPr>
          <p:cNvSpPr/>
          <p:nvPr/>
        </p:nvSpPr>
        <p:spPr>
          <a:xfrm>
            <a:off x="553139" y="1889270"/>
            <a:ext cx="10864000" cy="4853503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276;p7">
            <a:extLst>
              <a:ext uri="{FF2B5EF4-FFF2-40B4-BE49-F238E27FC236}">
                <a16:creationId xmlns:a16="http://schemas.microsoft.com/office/drawing/2014/main" id="{6F4D846A-5776-7BFB-1524-2E828C35F298}"/>
              </a:ext>
            </a:extLst>
          </p:cNvPr>
          <p:cNvSpPr/>
          <p:nvPr/>
        </p:nvSpPr>
        <p:spPr>
          <a:xfrm>
            <a:off x="306606" y="173331"/>
            <a:ext cx="11357068" cy="1086509"/>
          </a:xfrm>
          <a:prstGeom prst="roundRect">
            <a:avLst>
              <a:gd name="adj" fmla="val 50000"/>
            </a:avLst>
          </a:prstGeom>
          <a:solidFill>
            <a:srgbClr val="4285F4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83" name="Google Shape;1483;p40"/>
          <p:cNvSpPr txBox="1">
            <a:spLocks noGrp="1"/>
          </p:cNvSpPr>
          <p:nvPr>
            <p:ph type="title" idx="4294967295"/>
          </p:nvPr>
        </p:nvSpPr>
        <p:spPr>
          <a:xfrm>
            <a:off x="356240" y="0"/>
            <a:ext cx="10272000" cy="85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6000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Viết</a:t>
            </a:r>
            <a:endParaRPr sz="6000"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A7AE7BF8-FA1A-592E-1621-7FA20A89A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61" b="92298" l="10000" r="90000">
                        <a14:foregroundMark x1="39866" y1="32318" x2="39866" y2="32318"/>
                        <a14:foregroundMark x1="48388" y1="9741" x2="55067" y2="9285"/>
                        <a14:foregroundMark x1="66699" y1="38964" x2="71152" y2="45130"/>
                        <a14:foregroundMark x1="63359" y1="39731" x2="70768" y2="38028"/>
                        <a14:foregroundMark x1="49635" y1="91363" x2="57447" y2="92298"/>
                        <a14:foregroundMark x1="57447" y1="92298" x2="61996" y2="91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90885" y="2823585"/>
            <a:ext cx="5243833" cy="4195067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4AF854DA-1396-4DA1-AEAD-B4E6DADE5AEE}"/>
              </a:ext>
            </a:extLst>
          </p:cNvPr>
          <p:cNvSpPr/>
          <p:nvPr/>
        </p:nvSpPr>
        <p:spPr>
          <a:xfrm>
            <a:off x="4643538" y="2242787"/>
            <a:ext cx="6268301" cy="2552733"/>
          </a:xfrm>
          <a:prstGeom prst="wedgeRoundRectCallout">
            <a:avLst>
              <a:gd name="adj1" fmla="val -62338"/>
              <a:gd name="adj2" fmla="val 20089"/>
              <a:gd name="adj3" fmla="val 16667"/>
            </a:avLst>
          </a:prstGeom>
          <a:solidFill>
            <a:schemeClr val="bg2"/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r>
              <a:rPr lang="vi-VN" sz="36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a. Tên tổ chức Đội của trường em.</a:t>
            </a:r>
          </a:p>
          <a:p>
            <a:pPr algn="just" defTabSz="1219170">
              <a:buClr>
                <a:srgbClr val="000000"/>
              </a:buClr>
            </a:pPr>
            <a:r>
              <a:rPr lang="vi-VN" sz="36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b. Tên một cơ quan hoặc tổ chức mà em biết.</a:t>
            </a:r>
            <a:endParaRPr lang="en-US" sz="3600" kern="0" dirty="0">
              <a:solidFill>
                <a:srgbClr val="F7A9BD">
                  <a:lumMod val="1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034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753A01-F85F-E116-F831-6D0CF1C3C14E}"/>
              </a:ext>
            </a:extLst>
          </p:cNvPr>
          <p:cNvSpPr/>
          <p:nvPr/>
        </p:nvSpPr>
        <p:spPr>
          <a:xfrm>
            <a:off x="0" y="0"/>
            <a:ext cx="12192000" cy="696516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7A9BD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1" name="Google Shape;275;p7">
            <a:extLst>
              <a:ext uri="{FF2B5EF4-FFF2-40B4-BE49-F238E27FC236}">
                <a16:creationId xmlns:a16="http://schemas.microsoft.com/office/drawing/2014/main" id="{D0A8C17C-3CC1-55F0-F86B-26DA51B39AF4}"/>
              </a:ext>
            </a:extLst>
          </p:cNvPr>
          <p:cNvSpPr/>
          <p:nvPr/>
        </p:nvSpPr>
        <p:spPr>
          <a:xfrm>
            <a:off x="416560" y="842790"/>
            <a:ext cx="11338560" cy="545641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E4E03E-F53B-E36E-576A-DBF10E3872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83" b="90000" l="5889" r="92889">
                        <a14:foregroundMark x1="39444" y1="10543" x2="56889" y2="5652"/>
                        <a14:foregroundMark x1="56889" y1="5652" x2="59889" y2="6630"/>
                        <a14:foregroundMark x1="52556" y1="6413" x2="52778" y2="4783"/>
                        <a14:foregroundMark x1="42556" y1="60326" x2="54556" y2="55652"/>
                        <a14:foregroundMark x1="54556" y1="55652" x2="61222" y2="50652"/>
                        <a14:foregroundMark x1="5889" y1="74674" x2="22556" y2="58043"/>
                        <a14:foregroundMark x1="22556" y1="58043" x2="22556" y2="58043"/>
                        <a14:foregroundMark x1="90333" y1="67609" x2="92889" y2="72717"/>
                        <a14:foregroundMark x1="74111" y1="70326" x2="76667" y2="73152"/>
                        <a14:foregroundMark x1="50667" y1="25870" x2="55889" y2="28913"/>
                        <a14:foregroundMark x1="35667" y1="24022" x2="36667" y2="24022"/>
                        <a14:foregroundMark x1="41778" y1="20652" x2="39667" y2="279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44903" y="966531"/>
            <a:ext cx="2703325" cy="2763400"/>
          </a:xfrm>
          <a:prstGeom prst="rect">
            <a:avLst/>
          </a:prstGeom>
        </p:spPr>
      </p:pic>
      <p:sp>
        <p:nvSpPr>
          <p:cNvPr id="3" name="Google Shape;276;p7">
            <a:extLst>
              <a:ext uri="{FF2B5EF4-FFF2-40B4-BE49-F238E27FC236}">
                <a16:creationId xmlns:a16="http://schemas.microsoft.com/office/drawing/2014/main" id="{0DAC71D3-1B13-F1A0-2022-D5B16363CCF1}"/>
              </a:ext>
            </a:extLst>
          </p:cNvPr>
          <p:cNvSpPr/>
          <p:nvPr/>
        </p:nvSpPr>
        <p:spPr>
          <a:xfrm>
            <a:off x="944880" y="1822525"/>
            <a:ext cx="7914640" cy="3562275"/>
          </a:xfrm>
          <a:prstGeom prst="roundRect">
            <a:avLst>
              <a:gd name="adj" fmla="val 24331"/>
            </a:avLst>
          </a:prstGeom>
          <a:solidFill>
            <a:schemeClr val="accent5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6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- </a:t>
            </a:r>
            <a:r>
              <a:rPr lang="vi-VN" sz="36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Tên tổ chức Đội của trường em: </a:t>
            </a:r>
            <a:endParaRPr lang="en-US" sz="3600" b="1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Liên đội Tiểu học Ngọc Đồng.</a:t>
            </a:r>
          </a:p>
          <a:p>
            <a:pPr defTabSz="1219170">
              <a:buClr>
                <a:srgbClr val="000000"/>
              </a:buClr>
            </a:pPr>
            <a:r>
              <a:rPr lang="vi-VN" sz="36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- Tên cơ quan, tổ chức em biết:</a:t>
            </a:r>
          </a:p>
          <a:p>
            <a:pPr defTabSz="1219170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+ Ủy ban nhân dân tỉnh Phú Thọ</a:t>
            </a:r>
          </a:p>
          <a:p>
            <a:pPr defTabSz="1219170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+ Bộ Tài nguyên và Môi trường</a:t>
            </a:r>
          </a:p>
          <a:p>
            <a:pPr defTabSz="1219170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+ Sở Giáo dục và Đào tạo;…</a:t>
            </a:r>
          </a:p>
        </p:txBody>
      </p:sp>
    </p:spTree>
    <p:extLst>
      <p:ext uri="{BB962C8B-B14F-4D97-AF65-F5344CB8AC3E}">
        <p14:creationId xmlns:p14="http://schemas.microsoft.com/office/powerpoint/2010/main" val="190812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9" name="Google Shape;1449;p39"/>
          <p:cNvGrpSpPr/>
          <p:nvPr/>
        </p:nvGrpSpPr>
        <p:grpSpPr>
          <a:xfrm>
            <a:off x="1812625" y="3684925"/>
            <a:ext cx="821432" cy="882640"/>
            <a:chOff x="4243450" y="1793000"/>
            <a:chExt cx="438175" cy="470825"/>
          </a:xfrm>
        </p:grpSpPr>
        <p:sp>
          <p:nvSpPr>
            <p:cNvPr id="1450" name="Google Shape;1450;p39"/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55" name="Google Shape;1455;p39"/>
          <p:cNvGrpSpPr/>
          <p:nvPr/>
        </p:nvGrpSpPr>
        <p:grpSpPr>
          <a:xfrm>
            <a:off x="9684563" y="2478498"/>
            <a:ext cx="468815" cy="457300"/>
            <a:chOff x="1959000" y="1291425"/>
            <a:chExt cx="286025" cy="279000"/>
          </a:xfrm>
        </p:grpSpPr>
        <p:sp>
          <p:nvSpPr>
            <p:cNvPr id="1456" name="Google Shape;1456;p39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39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9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9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9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61" name="Google Shape;1461;p39"/>
          <p:cNvGrpSpPr/>
          <p:nvPr/>
        </p:nvGrpSpPr>
        <p:grpSpPr>
          <a:xfrm>
            <a:off x="9680785" y="4041065"/>
            <a:ext cx="1311224" cy="827808"/>
            <a:chOff x="6096075" y="734650"/>
            <a:chExt cx="709025" cy="447625"/>
          </a:xfrm>
        </p:grpSpPr>
        <p:sp>
          <p:nvSpPr>
            <p:cNvPr id="1462" name="Google Shape;1462;p39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39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39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9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9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67" name="Google Shape;1467;p39"/>
          <p:cNvGrpSpPr/>
          <p:nvPr/>
        </p:nvGrpSpPr>
        <p:grpSpPr>
          <a:xfrm>
            <a:off x="3032751" y="1597418"/>
            <a:ext cx="364367" cy="392433"/>
            <a:chOff x="713250" y="2576650"/>
            <a:chExt cx="273275" cy="294325"/>
          </a:xfrm>
        </p:grpSpPr>
        <p:sp>
          <p:nvSpPr>
            <p:cNvPr id="1468" name="Google Shape;1468;p39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9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70" name="Google Shape;1470;p39"/>
          <p:cNvSpPr txBox="1">
            <a:spLocks noGrp="1"/>
          </p:cNvSpPr>
          <p:nvPr>
            <p:ph type="title" idx="2"/>
          </p:nvPr>
        </p:nvSpPr>
        <p:spPr>
          <a:xfrm>
            <a:off x="4767800" y="982867"/>
            <a:ext cx="2656400" cy="1350400"/>
          </a:xfrm>
          <a:prstGeom prst="rect">
            <a:avLst/>
          </a:prstGeom>
        </p:spPr>
        <p:txBody>
          <a:bodyPr spcFirstLastPara="1" wrap="square" lIns="0" tIns="121900" rIns="121900" bIns="121900" anchor="ctr" anchorCtr="0">
            <a:noAutofit/>
          </a:bodyPr>
          <a:lstStyle/>
          <a:p>
            <a:r>
              <a:rPr lang="en" dirty="0"/>
              <a:t>03</a:t>
            </a:r>
            <a:endParaRPr dirty="0"/>
          </a:p>
        </p:txBody>
      </p:sp>
      <p:grpSp>
        <p:nvGrpSpPr>
          <p:cNvPr id="1471" name="Google Shape;1471;p39"/>
          <p:cNvGrpSpPr/>
          <p:nvPr/>
        </p:nvGrpSpPr>
        <p:grpSpPr>
          <a:xfrm>
            <a:off x="7592227" y="485840"/>
            <a:ext cx="986644" cy="933425"/>
            <a:chOff x="1826475" y="2921600"/>
            <a:chExt cx="564700" cy="534200"/>
          </a:xfrm>
        </p:grpSpPr>
        <p:sp>
          <p:nvSpPr>
            <p:cNvPr id="1472" name="Google Shape;1472;p39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39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39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39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39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6825CF7-0B72-8594-776A-F4261AFBB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150" y="2166001"/>
            <a:ext cx="7797460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74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76" name="Google Shape;14276;p32"/>
          <p:cNvGrpSpPr/>
          <p:nvPr/>
        </p:nvGrpSpPr>
        <p:grpSpPr>
          <a:xfrm>
            <a:off x="5433170" y="1708300"/>
            <a:ext cx="5799111" cy="3704349"/>
            <a:chOff x="1783594" y="620894"/>
            <a:chExt cx="5498525" cy="2832356"/>
          </a:xfrm>
        </p:grpSpPr>
        <p:sp>
          <p:nvSpPr>
            <p:cNvPr id="14277" name="Google Shape;14277;p32"/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57170"/>
                <a:gd name="adj2" fmla="val 20872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4278" name="Google Shape;14278;p32"/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4279" name="Google Shape;14279;p32"/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4280" name="Google Shape;14280;p32"/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4281" name="Google Shape;14281;p32"/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14282" name="Google Shape;14282;p32"/>
          <p:cNvSpPr txBox="1">
            <a:spLocks noGrp="1"/>
          </p:cNvSpPr>
          <p:nvPr>
            <p:ph type="title"/>
          </p:nvPr>
        </p:nvSpPr>
        <p:spPr>
          <a:xfrm>
            <a:off x="5301280" y="1928199"/>
            <a:ext cx="4804800" cy="112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sz="6000" dirty="0">
                <a:latin typeface="Cambria" panose="02040503050406030204" pitchFamily="18" charset="0"/>
                <a:ea typeface="Cambria" panose="02040503050406030204" pitchFamily="18" charset="0"/>
              </a:rPr>
              <a:t>WHOA!</a:t>
            </a:r>
            <a:endParaRPr sz="6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283" name="Google Shape;14283;p32"/>
          <p:cNvSpPr txBox="1">
            <a:spLocks noGrp="1"/>
          </p:cNvSpPr>
          <p:nvPr>
            <p:ph type="subTitle" idx="1"/>
          </p:nvPr>
        </p:nvSpPr>
        <p:spPr>
          <a:xfrm>
            <a:off x="6137341" y="3664803"/>
            <a:ext cx="5073584" cy="10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 algn="ctr"/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giời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bọn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Zombie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đang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căn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cứ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diệt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bọn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Zombie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nhé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!</a:t>
            </a:r>
            <a:endParaRPr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8" name="Google Shape;15077;p45">
            <a:extLst>
              <a:ext uri="{FF2B5EF4-FFF2-40B4-BE49-F238E27FC236}">
                <a16:creationId xmlns:a16="http://schemas.microsoft.com/office/drawing/2014/main" id="{3B06CD1E-5958-5B0C-CB0C-BE26BF604240}"/>
              </a:ext>
            </a:extLst>
          </p:cNvPr>
          <p:cNvGrpSpPr/>
          <p:nvPr/>
        </p:nvGrpSpPr>
        <p:grpSpPr>
          <a:xfrm>
            <a:off x="1085291" y="2271591"/>
            <a:ext cx="2735351" cy="3801624"/>
            <a:chOff x="2590725" y="1407025"/>
            <a:chExt cx="323700" cy="449875"/>
          </a:xfrm>
        </p:grpSpPr>
        <p:sp>
          <p:nvSpPr>
            <p:cNvPr id="39" name="Google Shape;15078;p45">
              <a:extLst>
                <a:ext uri="{FF2B5EF4-FFF2-40B4-BE49-F238E27FC236}">
                  <a16:creationId xmlns:a16="http://schemas.microsoft.com/office/drawing/2014/main" id="{6ED7D781-B4CF-68D2-017C-9189A001E41C}"/>
                </a:ext>
              </a:extLst>
            </p:cNvPr>
            <p:cNvSpPr/>
            <p:nvPr/>
          </p:nvSpPr>
          <p:spPr>
            <a:xfrm>
              <a:off x="2611100" y="1454450"/>
              <a:ext cx="282950" cy="177525"/>
            </a:xfrm>
            <a:custGeom>
              <a:avLst/>
              <a:gdLst/>
              <a:ahLst/>
              <a:cxnLst/>
              <a:rect l="l" t="t" r="r" b="b"/>
              <a:pathLst>
                <a:path w="11318" h="7101" extrusionOk="0">
                  <a:moveTo>
                    <a:pt x="0" y="0"/>
                  </a:moveTo>
                  <a:lnTo>
                    <a:pt x="0" y="7101"/>
                  </a:lnTo>
                  <a:lnTo>
                    <a:pt x="11317" y="7101"/>
                  </a:lnTo>
                  <a:lnTo>
                    <a:pt x="113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0" name="Google Shape;15079;p45">
              <a:extLst>
                <a:ext uri="{FF2B5EF4-FFF2-40B4-BE49-F238E27FC236}">
                  <a16:creationId xmlns:a16="http://schemas.microsoft.com/office/drawing/2014/main" id="{8175F6AF-A516-0A36-93D0-BD4248C5B402}"/>
                </a:ext>
              </a:extLst>
            </p:cNvPr>
            <p:cNvSpPr/>
            <p:nvPr/>
          </p:nvSpPr>
          <p:spPr>
            <a:xfrm>
              <a:off x="2590725" y="1542225"/>
              <a:ext cx="20400" cy="44700"/>
            </a:xfrm>
            <a:custGeom>
              <a:avLst/>
              <a:gdLst/>
              <a:ahLst/>
              <a:cxnLst/>
              <a:rect l="l" t="t" r="r" b="b"/>
              <a:pathLst>
                <a:path w="816" h="1788" extrusionOk="0">
                  <a:moveTo>
                    <a:pt x="0" y="0"/>
                  </a:moveTo>
                  <a:lnTo>
                    <a:pt x="0" y="1787"/>
                  </a:lnTo>
                  <a:lnTo>
                    <a:pt x="815" y="1787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1" name="Google Shape;15080;p45">
              <a:extLst>
                <a:ext uri="{FF2B5EF4-FFF2-40B4-BE49-F238E27FC236}">
                  <a16:creationId xmlns:a16="http://schemas.microsoft.com/office/drawing/2014/main" id="{F7731551-6E60-A14E-CCB3-E08E86119E46}"/>
                </a:ext>
              </a:extLst>
            </p:cNvPr>
            <p:cNvSpPr/>
            <p:nvPr/>
          </p:nvSpPr>
          <p:spPr>
            <a:xfrm>
              <a:off x="2590725" y="1586900"/>
              <a:ext cx="20400" cy="45075"/>
            </a:xfrm>
            <a:custGeom>
              <a:avLst/>
              <a:gdLst/>
              <a:ahLst/>
              <a:cxnLst/>
              <a:rect l="l" t="t" r="r" b="b"/>
              <a:pathLst>
                <a:path w="816" h="1803" extrusionOk="0">
                  <a:moveTo>
                    <a:pt x="0" y="0"/>
                  </a:moveTo>
                  <a:lnTo>
                    <a:pt x="0" y="1803"/>
                  </a:lnTo>
                  <a:lnTo>
                    <a:pt x="815" y="1803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2" name="Google Shape;15081;p45">
              <a:extLst>
                <a:ext uri="{FF2B5EF4-FFF2-40B4-BE49-F238E27FC236}">
                  <a16:creationId xmlns:a16="http://schemas.microsoft.com/office/drawing/2014/main" id="{9058A721-EA12-0126-7081-4138DE1EAC40}"/>
                </a:ext>
              </a:extLst>
            </p:cNvPr>
            <p:cNvSpPr/>
            <p:nvPr/>
          </p:nvSpPr>
          <p:spPr>
            <a:xfrm>
              <a:off x="2894025" y="1542225"/>
              <a:ext cx="20400" cy="44700"/>
            </a:xfrm>
            <a:custGeom>
              <a:avLst/>
              <a:gdLst/>
              <a:ahLst/>
              <a:cxnLst/>
              <a:rect l="l" t="t" r="r" b="b"/>
              <a:pathLst>
                <a:path w="816" h="1788" extrusionOk="0">
                  <a:moveTo>
                    <a:pt x="0" y="0"/>
                  </a:moveTo>
                  <a:lnTo>
                    <a:pt x="0" y="1787"/>
                  </a:lnTo>
                  <a:lnTo>
                    <a:pt x="815" y="1787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3" name="Google Shape;15082;p45">
              <a:extLst>
                <a:ext uri="{FF2B5EF4-FFF2-40B4-BE49-F238E27FC236}">
                  <a16:creationId xmlns:a16="http://schemas.microsoft.com/office/drawing/2014/main" id="{008B5FF8-C1EB-0844-841F-100DE0A384CF}"/>
                </a:ext>
              </a:extLst>
            </p:cNvPr>
            <p:cNvSpPr/>
            <p:nvPr/>
          </p:nvSpPr>
          <p:spPr>
            <a:xfrm>
              <a:off x="2722000" y="1609625"/>
              <a:ext cx="60750" cy="22350"/>
            </a:xfrm>
            <a:custGeom>
              <a:avLst/>
              <a:gdLst/>
              <a:ahLst/>
              <a:cxnLst/>
              <a:rect l="l" t="t" r="r" b="b"/>
              <a:pathLst>
                <a:path w="2430" h="894" extrusionOk="0">
                  <a:moveTo>
                    <a:pt x="0" y="0"/>
                  </a:moveTo>
                  <a:lnTo>
                    <a:pt x="0" y="894"/>
                  </a:lnTo>
                  <a:lnTo>
                    <a:pt x="2430" y="894"/>
                  </a:lnTo>
                  <a:lnTo>
                    <a:pt x="24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4" name="Google Shape;15083;p45">
              <a:extLst>
                <a:ext uri="{FF2B5EF4-FFF2-40B4-BE49-F238E27FC236}">
                  <a16:creationId xmlns:a16="http://schemas.microsoft.com/office/drawing/2014/main" id="{6E1E82BB-FD16-511D-7C80-73D89FB9A858}"/>
                </a:ext>
              </a:extLst>
            </p:cNvPr>
            <p:cNvSpPr/>
            <p:nvPr/>
          </p:nvSpPr>
          <p:spPr>
            <a:xfrm>
              <a:off x="2894025" y="1631950"/>
              <a:ext cx="20400" cy="45100"/>
            </a:xfrm>
            <a:custGeom>
              <a:avLst/>
              <a:gdLst/>
              <a:ahLst/>
              <a:cxnLst/>
              <a:rect l="l" t="t" r="r" b="b"/>
              <a:pathLst>
                <a:path w="816" h="1804" extrusionOk="0">
                  <a:moveTo>
                    <a:pt x="0" y="1"/>
                  </a:moveTo>
                  <a:lnTo>
                    <a:pt x="0" y="1803"/>
                  </a:lnTo>
                  <a:lnTo>
                    <a:pt x="815" y="1803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5" name="Google Shape;15084;p45">
              <a:extLst>
                <a:ext uri="{FF2B5EF4-FFF2-40B4-BE49-F238E27FC236}">
                  <a16:creationId xmlns:a16="http://schemas.microsoft.com/office/drawing/2014/main" id="{DDACE3C0-7E0D-1B10-9CF5-FE8A75F119D5}"/>
                </a:ext>
              </a:extLst>
            </p:cNvPr>
            <p:cNvSpPr/>
            <p:nvPr/>
          </p:nvSpPr>
          <p:spPr>
            <a:xfrm>
              <a:off x="2611100" y="1407025"/>
              <a:ext cx="282950" cy="224950"/>
            </a:xfrm>
            <a:custGeom>
              <a:avLst/>
              <a:gdLst/>
              <a:ahLst/>
              <a:cxnLst/>
              <a:rect l="l" t="t" r="r" b="b"/>
              <a:pathLst>
                <a:path w="11318" h="8998" extrusionOk="0">
                  <a:moveTo>
                    <a:pt x="800" y="1"/>
                  </a:moveTo>
                  <a:lnTo>
                    <a:pt x="800" y="894"/>
                  </a:lnTo>
                  <a:lnTo>
                    <a:pt x="0" y="894"/>
                  </a:lnTo>
                  <a:lnTo>
                    <a:pt x="0" y="6302"/>
                  </a:lnTo>
                  <a:lnTo>
                    <a:pt x="800" y="6302"/>
                  </a:lnTo>
                  <a:lnTo>
                    <a:pt x="800" y="3606"/>
                  </a:lnTo>
                  <a:lnTo>
                    <a:pt x="5659" y="3606"/>
                  </a:lnTo>
                  <a:lnTo>
                    <a:pt x="5659" y="4499"/>
                  </a:lnTo>
                  <a:lnTo>
                    <a:pt x="8088" y="4499"/>
                  </a:lnTo>
                  <a:lnTo>
                    <a:pt x="8088" y="5408"/>
                  </a:lnTo>
                  <a:lnTo>
                    <a:pt x="9703" y="5408"/>
                  </a:lnTo>
                  <a:lnTo>
                    <a:pt x="9703" y="6302"/>
                  </a:lnTo>
                  <a:lnTo>
                    <a:pt x="10518" y="6302"/>
                  </a:lnTo>
                  <a:lnTo>
                    <a:pt x="10518" y="8998"/>
                  </a:lnTo>
                  <a:lnTo>
                    <a:pt x="11317" y="8998"/>
                  </a:lnTo>
                  <a:lnTo>
                    <a:pt x="11317" y="894"/>
                  </a:lnTo>
                  <a:lnTo>
                    <a:pt x="10518" y="894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6" name="Google Shape;15085;p45">
              <a:extLst>
                <a:ext uri="{FF2B5EF4-FFF2-40B4-BE49-F238E27FC236}">
                  <a16:creationId xmlns:a16="http://schemas.microsoft.com/office/drawing/2014/main" id="{F33E1F21-8770-464F-6ABF-3853DAF9981A}"/>
                </a:ext>
              </a:extLst>
            </p:cNvPr>
            <p:cNvSpPr/>
            <p:nvPr/>
          </p:nvSpPr>
          <p:spPr>
            <a:xfrm>
              <a:off x="2651450" y="1542225"/>
              <a:ext cx="20025" cy="44700"/>
            </a:xfrm>
            <a:custGeom>
              <a:avLst/>
              <a:gdLst/>
              <a:ahLst/>
              <a:cxnLst/>
              <a:rect l="l" t="t" r="r" b="b"/>
              <a:pathLst>
                <a:path w="801" h="1788" extrusionOk="0">
                  <a:moveTo>
                    <a:pt x="1" y="0"/>
                  </a:moveTo>
                  <a:lnTo>
                    <a:pt x="1" y="1787"/>
                  </a:lnTo>
                  <a:lnTo>
                    <a:pt x="800" y="1787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7" name="Google Shape;15086;p45">
              <a:extLst>
                <a:ext uri="{FF2B5EF4-FFF2-40B4-BE49-F238E27FC236}">
                  <a16:creationId xmlns:a16="http://schemas.microsoft.com/office/drawing/2014/main" id="{75A814A7-3C32-D180-1E6B-E282A77589E0}"/>
                </a:ext>
              </a:extLst>
            </p:cNvPr>
            <p:cNvSpPr/>
            <p:nvPr/>
          </p:nvSpPr>
          <p:spPr>
            <a:xfrm>
              <a:off x="2833275" y="1542225"/>
              <a:ext cx="20400" cy="44700"/>
            </a:xfrm>
            <a:custGeom>
              <a:avLst/>
              <a:gdLst/>
              <a:ahLst/>
              <a:cxnLst/>
              <a:rect l="l" t="t" r="r" b="b"/>
              <a:pathLst>
                <a:path w="816" h="1788" extrusionOk="0">
                  <a:moveTo>
                    <a:pt x="1" y="0"/>
                  </a:moveTo>
                  <a:lnTo>
                    <a:pt x="1" y="1787"/>
                  </a:lnTo>
                  <a:lnTo>
                    <a:pt x="816" y="1787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8" name="Google Shape;15087;p45">
              <a:extLst>
                <a:ext uri="{FF2B5EF4-FFF2-40B4-BE49-F238E27FC236}">
                  <a16:creationId xmlns:a16="http://schemas.microsoft.com/office/drawing/2014/main" id="{A2C4959D-02D8-CBC1-B1AA-3B92E2E6B80D}"/>
                </a:ext>
              </a:extLst>
            </p:cNvPr>
            <p:cNvSpPr/>
            <p:nvPr/>
          </p:nvSpPr>
          <p:spPr>
            <a:xfrm>
              <a:off x="2611100" y="1744425"/>
              <a:ext cx="40375" cy="67800"/>
            </a:xfrm>
            <a:custGeom>
              <a:avLst/>
              <a:gdLst/>
              <a:ahLst/>
              <a:cxnLst/>
              <a:rect l="l" t="t" r="r" b="b"/>
              <a:pathLst>
                <a:path w="1615" h="2712" extrusionOk="0">
                  <a:moveTo>
                    <a:pt x="0" y="0"/>
                  </a:moveTo>
                  <a:lnTo>
                    <a:pt x="0" y="2712"/>
                  </a:lnTo>
                  <a:lnTo>
                    <a:pt x="800" y="2712"/>
                  </a:lnTo>
                  <a:lnTo>
                    <a:pt x="800" y="1803"/>
                  </a:lnTo>
                  <a:lnTo>
                    <a:pt x="1615" y="1803"/>
                  </a:lnTo>
                  <a:lnTo>
                    <a:pt x="1615" y="909"/>
                  </a:lnTo>
                  <a:lnTo>
                    <a:pt x="800" y="909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9" name="Google Shape;15088;p45">
              <a:extLst>
                <a:ext uri="{FF2B5EF4-FFF2-40B4-BE49-F238E27FC236}">
                  <a16:creationId xmlns:a16="http://schemas.microsoft.com/office/drawing/2014/main" id="{8231E523-3202-948F-978F-E6CD5D277182}"/>
                </a:ext>
              </a:extLst>
            </p:cNvPr>
            <p:cNvSpPr/>
            <p:nvPr/>
          </p:nvSpPr>
          <p:spPr>
            <a:xfrm>
              <a:off x="2671450" y="1744425"/>
              <a:ext cx="161850" cy="22750"/>
            </a:xfrm>
            <a:custGeom>
              <a:avLst/>
              <a:gdLst/>
              <a:ahLst/>
              <a:cxnLst/>
              <a:rect l="l" t="t" r="r" b="b"/>
              <a:pathLst>
                <a:path w="6474" h="910" extrusionOk="0">
                  <a:moveTo>
                    <a:pt x="0" y="0"/>
                  </a:moveTo>
                  <a:lnTo>
                    <a:pt x="0" y="909"/>
                  </a:lnTo>
                  <a:lnTo>
                    <a:pt x="6474" y="909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50" name="Google Shape;15089;p45">
              <a:extLst>
                <a:ext uri="{FF2B5EF4-FFF2-40B4-BE49-F238E27FC236}">
                  <a16:creationId xmlns:a16="http://schemas.microsoft.com/office/drawing/2014/main" id="{4ABEEC46-B088-6723-4EFD-D4C242D6D832}"/>
                </a:ext>
              </a:extLst>
            </p:cNvPr>
            <p:cNvSpPr/>
            <p:nvPr/>
          </p:nvSpPr>
          <p:spPr>
            <a:xfrm>
              <a:off x="2671450" y="1631950"/>
              <a:ext cx="161850" cy="112500"/>
            </a:xfrm>
            <a:custGeom>
              <a:avLst/>
              <a:gdLst/>
              <a:ahLst/>
              <a:cxnLst/>
              <a:rect l="l" t="t" r="r" b="b"/>
              <a:pathLst>
                <a:path w="6474" h="4500" extrusionOk="0">
                  <a:moveTo>
                    <a:pt x="0" y="1"/>
                  </a:moveTo>
                  <a:lnTo>
                    <a:pt x="0" y="4499"/>
                  </a:lnTo>
                  <a:lnTo>
                    <a:pt x="6474" y="4499"/>
                  </a:lnTo>
                  <a:lnTo>
                    <a:pt x="64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51" name="Google Shape;15090;p45">
              <a:extLst>
                <a:ext uri="{FF2B5EF4-FFF2-40B4-BE49-F238E27FC236}">
                  <a16:creationId xmlns:a16="http://schemas.microsoft.com/office/drawing/2014/main" id="{61116708-4C46-B530-D2DF-BC1F1699B913}"/>
                </a:ext>
              </a:extLst>
            </p:cNvPr>
            <p:cNvSpPr/>
            <p:nvPr/>
          </p:nvSpPr>
          <p:spPr>
            <a:xfrm>
              <a:off x="2651450" y="1654675"/>
              <a:ext cx="202225" cy="22375"/>
            </a:xfrm>
            <a:custGeom>
              <a:avLst/>
              <a:gdLst/>
              <a:ahLst/>
              <a:cxnLst/>
              <a:rect l="l" t="t" r="r" b="b"/>
              <a:pathLst>
                <a:path w="8089" h="895" extrusionOk="0">
                  <a:moveTo>
                    <a:pt x="1" y="1"/>
                  </a:moveTo>
                  <a:lnTo>
                    <a:pt x="1" y="894"/>
                  </a:lnTo>
                  <a:lnTo>
                    <a:pt x="8089" y="894"/>
                  </a:lnTo>
                  <a:lnTo>
                    <a:pt x="80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52" name="Google Shape;15091;p45">
              <a:extLst>
                <a:ext uri="{FF2B5EF4-FFF2-40B4-BE49-F238E27FC236}">
                  <a16:creationId xmlns:a16="http://schemas.microsoft.com/office/drawing/2014/main" id="{2FD3D435-01A1-9E3B-6817-CAA675C12C90}"/>
                </a:ext>
              </a:extLst>
            </p:cNvPr>
            <p:cNvSpPr/>
            <p:nvPr/>
          </p:nvSpPr>
          <p:spPr>
            <a:xfrm>
              <a:off x="2853650" y="1677025"/>
              <a:ext cx="20400" cy="90150"/>
            </a:xfrm>
            <a:custGeom>
              <a:avLst/>
              <a:gdLst/>
              <a:ahLst/>
              <a:cxnLst/>
              <a:rect l="l" t="t" r="r" b="b"/>
              <a:pathLst>
                <a:path w="816" h="3606" extrusionOk="0">
                  <a:moveTo>
                    <a:pt x="1" y="0"/>
                  </a:moveTo>
                  <a:lnTo>
                    <a:pt x="1" y="3605"/>
                  </a:lnTo>
                  <a:lnTo>
                    <a:pt x="816" y="3605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53" name="Google Shape;15092;p45">
              <a:extLst>
                <a:ext uri="{FF2B5EF4-FFF2-40B4-BE49-F238E27FC236}">
                  <a16:creationId xmlns:a16="http://schemas.microsoft.com/office/drawing/2014/main" id="{CD22F2D8-9217-47BD-769B-BD68AFA8B767}"/>
                </a:ext>
              </a:extLst>
            </p:cNvPr>
            <p:cNvSpPr/>
            <p:nvPr/>
          </p:nvSpPr>
          <p:spPr>
            <a:xfrm>
              <a:off x="2631075" y="1677025"/>
              <a:ext cx="20400" cy="75213"/>
            </a:xfrm>
            <a:custGeom>
              <a:avLst/>
              <a:gdLst/>
              <a:ahLst/>
              <a:cxnLst/>
              <a:rect l="l" t="t" r="r" b="b"/>
              <a:pathLst>
                <a:path w="816" h="3606" extrusionOk="0">
                  <a:moveTo>
                    <a:pt x="1" y="0"/>
                  </a:moveTo>
                  <a:lnTo>
                    <a:pt x="1" y="3605"/>
                  </a:lnTo>
                  <a:lnTo>
                    <a:pt x="816" y="3605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54" name="Google Shape;15093;p45">
              <a:extLst>
                <a:ext uri="{FF2B5EF4-FFF2-40B4-BE49-F238E27FC236}">
                  <a16:creationId xmlns:a16="http://schemas.microsoft.com/office/drawing/2014/main" id="{32623C7D-7FB5-59C8-BFF8-508DFD23A3A2}"/>
                </a:ext>
              </a:extLst>
            </p:cNvPr>
            <p:cNvSpPr/>
            <p:nvPr/>
          </p:nvSpPr>
          <p:spPr>
            <a:xfrm>
              <a:off x="2671450" y="1767150"/>
              <a:ext cx="161850" cy="67425"/>
            </a:xfrm>
            <a:custGeom>
              <a:avLst/>
              <a:gdLst/>
              <a:ahLst/>
              <a:cxnLst/>
              <a:rect l="l" t="t" r="r" b="b"/>
              <a:pathLst>
                <a:path w="6474" h="2697" extrusionOk="0">
                  <a:moveTo>
                    <a:pt x="0" y="0"/>
                  </a:moveTo>
                  <a:lnTo>
                    <a:pt x="0" y="2696"/>
                  </a:lnTo>
                  <a:lnTo>
                    <a:pt x="815" y="2696"/>
                  </a:lnTo>
                  <a:lnTo>
                    <a:pt x="815" y="894"/>
                  </a:lnTo>
                  <a:lnTo>
                    <a:pt x="5674" y="894"/>
                  </a:lnTo>
                  <a:lnTo>
                    <a:pt x="5674" y="2696"/>
                  </a:lnTo>
                  <a:lnTo>
                    <a:pt x="6474" y="2696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55" name="Google Shape;15094;p45">
              <a:extLst>
                <a:ext uri="{FF2B5EF4-FFF2-40B4-BE49-F238E27FC236}">
                  <a16:creationId xmlns:a16="http://schemas.microsoft.com/office/drawing/2014/main" id="{A3D7177E-66B0-E400-3187-8CB03ADE02E0}"/>
                </a:ext>
              </a:extLst>
            </p:cNvPr>
            <p:cNvSpPr/>
            <p:nvPr/>
          </p:nvSpPr>
          <p:spPr>
            <a:xfrm>
              <a:off x="2671450" y="1834550"/>
              <a:ext cx="20400" cy="22350"/>
            </a:xfrm>
            <a:custGeom>
              <a:avLst/>
              <a:gdLst/>
              <a:ahLst/>
              <a:cxnLst/>
              <a:rect l="l" t="t" r="r" b="b"/>
              <a:pathLst>
                <a:path w="816" h="894" extrusionOk="0">
                  <a:moveTo>
                    <a:pt x="0" y="0"/>
                  </a:moveTo>
                  <a:lnTo>
                    <a:pt x="0" y="894"/>
                  </a:lnTo>
                  <a:lnTo>
                    <a:pt x="815" y="894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56" name="Google Shape;15095;p45">
              <a:extLst>
                <a:ext uri="{FF2B5EF4-FFF2-40B4-BE49-F238E27FC236}">
                  <a16:creationId xmlns:a16="http://schemas.microsoft.com/office/drawing/2014/main" id="{CF95C354-A499-C747-32CD-0A2D635BF38B}"/>
                </a:ext>
              </a:extLst>
            </p:cNvPr>
            <p:cNvSpPr/>
            <p:nvPr/>
          </p:nvSpPr>
          <p:spPr>
            <a:xfrm>
              <a:off x="2813300" y="1834550"/>
              <a:ext cx="20000" cy="22350"/>
            </a:xfrm>
            <a:custGeom>
              <a:avLst/>
              <a:gdLst/>
              <a:ahLst/>
              <a:cxnLst/>
              <a:rect l="l" t="t" r="r" b="b"/>
              <a:pathLst>
                <a:path w="800" h="894" extrusionOk="0">
                  <a:moveTo>
                    <a:pt x="0" y="0"/>
                  </a:moveTo>
                  <a:lnTo>
                    <a:pt x="0" y="894"/>
                  </a:lnTo>
                  <a:lnTo>
                    <a:pt x="800" y="894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82" grpId="0"/>
      <p:bldP spid="1428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753A01-F85F-E116-F831-6D0CF1C3C14E}"/>
              </a:ext>
            </a:extLst>
          </p:cNvPr>
          <p:cNvSpPr/>
          <p:nvPr/>
        </p:nvSpPr>
        <p:spPr>
          <a:xfrm>
            <a:off x="0" y="0"/>
            <a:ext cx="12192000" cy="696516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7A9BD"/>
              </a:solidFill>
              <a:latin typeface="Arial"/>
              <a:sym typeface="Arial"/>
            </a:endParaRPr>
          </a:p>
        </p:txBody>
      </p:sp>
      <p:grpSp>
        <p:nvGrpSpPr>
          <p:cNvPr id="1484" name="Google Shape;1484;p40"/>
          <p:cNvGrpSpPr/>
          <p:nvPr/>
        </p:nvGrpSpPr>
        <p:grpSpPr>
          <a:xfrm rot="-899952">
            <a:off x="11450841" y="1440268"/>
            <a:ext cx="869111" cy="896773"/>
            <a:chOff x="3776725" y="489400"/>
            <a:chExt cx="484625" cy="500050"/>
          </a:xfrm>
        </p:grpSpPr>
        <p:sp>
          <p:nvSpPr>
            <p:cNvPr id="1485" name="Google Shape;1485;p40"/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40"/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40"/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258;p7">
            <a:extLst>
              <a:ext uri="{FF2B5EF4-FFF2-40B4-BE49-F238E27FC236}">
                <a16:creationId xmlns:a16="http://schemas.microsoft.com/office/drawing/2014/main" id="{D24A7F49-184B-A4C4-4AE2-C7DB2ACC93D9}"/>
              </a:ext>
            </a:extLst>
          </p:cNvPr>
          <p:cNvGrpSpPr/>
          <p:nvPr/>
        </p:nvGrpSpPr>
        <p:grpSpPr>
          <a:xfrm>
            <a:off x="-254400" y="1"/>
            <a:ext cx="12700800" cy="6264769"/>
            <a:chOff x="-142896" y="-80425"/>
            <a:chExt cx="9525600" cy="5304300"/>
          </a:xfrm>
        </p:grpSpPr>
        <p:cxnSp>
          <p:nvCxnSpPr>
            <p:cNvPr id="15" name="Google Shape;259;p7">
              <a:extLst>
                <a:ext uri="{FF2B5EF4-FFF2-40B4-BE49-F238E27FC236}">
                  <a16:creationId xmlns:a16="http://schemas.microsoft.com/office/drawing/2014/main" id="{43EC9BBB-223D-AA2D-5913-451C01A05AC7}"/>
                </a:ext>
              </a:extLst>
            </p:cNvPr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260;p7">
              <a:extLst>
                <a:ext uri="{FF2B5EF4-FFF2-40B4-BE49-F238E27FC236}">
                  <a16:creationId xmlns:a16="http://schemas.microsoft.com/office/drawing/2014/main" id="{57A0317A-3DEB-23C6-84B7-C7982C8D5488}"/>
                </a:ext>
              </a:extLst>
            </p:cNvPr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261;p7">
              <a:extLst>
                <a:ext uri="{FF2B5EF4-FFF2-40B4-BE49-F238E27FC236}">
                  <a16:creationId xmlns:a16="http://schemas.microsoft.com/office/drawing/2014/main" id="{18CBAA0B-763D-5259-F445-A1F6D533E77B}"/>
                </a:ext>
              </a:extLst>
            </p:cNvPr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262;p7">
              <a:extLst>
                <a:ext uri="{FF2B5EF4-FFF2-40B4-BE49-F238E27FC236}">
                  <a16:creationId xmlns:a16="http://schemas.microsoft.com/office/drawing/2014/main" id="{695AA50F-D019-623A-463D-A3F4C5A11DE9}"/>
                </a:ext>
              </a:extLst>
            </p:cNvPr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263;p7">
              <a:extLst>
                <a:ext uri="{FF2B5EF4-FFF2-40B4-BE49-F238E27FC236}">
                  <a16:creationId xmlns:a16="http://schemas.microsoft.com/office/drawing/2014/main" id="{33CC43A9-8D01-81BF-6A8D-A84A9697E20B}"/>
                </a:ext>
              </a:extLst>
            </p:cNvPr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64;p7">
              <a:extLst>
                <a:ext uri="{FF2B5EF4-FFF2-40B4-BE49-F238E27FC236}">
                  <a16:creationId xmlns:a16="http://schemas.microsoft.com/office/drawing/2014/main" id="{89300879-2E20-20DF-2485-33AE2F9CA536}"/>
                </a:ext>
              </a:extLst>
            </p:cNvPr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65;p7">
              <a:extLst>
                <a:ext uri="{FF2B5EF4-FFF2-40B4-BE49-F238E27FC236}">
                  <a16:creationId xmlns:a16="http://schemas.microsoft.com/office/drawing/2014/main" id="{3FFF614E-BB25-9CCF-B7AC-2C6AE9896A9C}"/>
                </a:ext>
              </a:extLst>
            </p:cNvPr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66;p7">
              <a:extLst>
                <a:ext uri="{FF2B5EF4-FFF2-40B4-BE49-F238E27FC236}">
                  <a16:creationId xmlns:a16="http://schemas.microsoft.com/office/drawing/2014/main" id="{1A735C26-24F4-C465-CDB5-FDE620DB11AB}"/>
                </a:ext>
              </a:extLst>
            </p:cNvPr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67;p7">
              <a:extLst>
                <a:ext uri="{FF2B5EF4-FFF2-40B4-BE49-F238E27FC236}">
                  <a16:creationId xmlns:a16="http://schemas.microsoft.com/office/drawing/2014/main" id="{08B57707-50DE-0098-1875-4082922F7136}"/>
                </a:ext>
              </a:extLst>
            </p:cNvPr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68;p7">
              <a:extLst>
                <a:ext uri="{FF2B5EF4-FFF2-40B4-BE49-F238E27FC236}">
                  <a16:creationId xmlns:a16="http://schemas.microsoft.com/office/drawing/2014/main" id="{8EDEB378-A245-EC9D-10E7-AEC6E1902AF7}"/>
                </a:ext>
              </a:extLst>
            </p:cNvPr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69;p7">
              <a:extLst>
                <a:ext uri="{FF2B5EF4-FFF2-40B4-BE49-F238E27FC236}">
                  <a16:creationId xmlns:a16="http://schemas.microsoft.com/office/drawing/2014/main" id="{6D6A3016-054F-5702-A761-307D09BD57B5}"/>
                </a:ext>
              </a:extLst>
            </p:cNvPr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70;p7">
              <a:extLst>
                <a:ext uri="{FF2B5EF4-FFF2-40B4-BE49-F238E27FC236}">
                  <a16:creationId xmlns:a16="http://schemas.microsoft.com/office/drawing/2014/main" id="{7DF63F9D-E069-9B2A-9022-1AFFEA8571D5}"/>
                </a:ext>
              </a:extLst>
            </p:cNvPr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1;p7">
              <a:extLst>
                <a:ext uri="{FF2B5EF4-FFF2-40B4-BE49-F238E27FC236}">
                  <a16:creationId xmlns:a16="http://schemas.microsoft.com/office/drawing/2014/main" id="{52EF7B5C-BB5F-1913-83C2-4F4A29A5F5DE}"/>
                </a:ext>
              </a:extLst>
            </p:cNvPr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72;p7">
              <a:extLst>
                <a:ext uri="{FF2B5EF4-FFF2-40B4-BE49-F238E27FC236}">
                  <a16:creationId xmlns:a16="http://schemas.microsoft.com/office/drawing/2014/main" id="{62079F86-6F87-FAB8-0AF3-A42813A7B8D4}"/>
                </a:ext>
              </a:extLst>
            </p:cNvPr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73;p7">
              <a:extLst>
                <a:ext uri="{FF2B5EF4-FFF2-40B4-BE49-F238E27FC236}">
                  <a16:creationId xmlns:a16="http://schemas.microsoft.com/office/drawing/2014/main" id="{3744BE41-8B9E-FB4C-454E-D1A685256D57}"/>
                </a:ext>
              </a:extLst>
            </p:cNvPr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274;p7">
              <a:extLst>
                <a:ext uri="{FF2B5EF4-FFF2-40B4-BE49-F238E27FC236}">
                  <a16:creationId xmlns:a16="http://schemas.microsoft.com/office/drawing/2014/main" id="{E8830D10-BC1E-185B-586F-A2504D5D68F5}"/>
                </a:ext>
              </a:extLst>
            </p:cNvPr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" name="Google Shape;275;p7">
            <a:extLst>
              <a:ext uri="{FF2B5EF4-FFF2-40B4-BE49-F238E27FC236}">
                <a16:creationId xmlns:a16="http://schemas.microsoft.com/office/drawing/2014/main" id="{D0A8C17C-3CC1-55F0-F86B-26DA51B39AF4}"/>
              </a:ext>
            </a:extLst>
          </p:cNvPr>
          <p:cNvSpPr/>
          <p:nvPr/>
        </p:nvSpPr>
        <p:spPr>
          <a:xfrm>
            <a:off x="553139" y="393645"/>
            <a:ext cx="10864000" cy="634912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A7AE7BF8-FA1A-592E-1621-7FA20A89A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61" b="92298" l="10000" r="90000">
                        <a14:foregroundMark x1="39866" y1="32318" x2="39866" y2="32318"/>
                        <a14:foregroundMark x1="48388" y1="9741" x2="55067" y2="9285"/>
                        <a14:foregroundMark x1="66699" y1="38964" x2="71152" y2="45130"/>
                        <a14:foregroundMark x1="63359" y1="39731" x2="70768" y2="38028"/>
                        <a14:foregroundMark x1="49635" y1="91363" x2="57447" y2="92298"/>
                        <a14:foregroundMark x1="57447" y1="92298" x2="61996" y2="91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814754" y="2997291"/>
            <a:ext cx="5243833" cy="4195067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4AF854DA-1396-4DA1-AEAD-B4E6DADE5AEE}"/>
              </a:ext>
            </a:extLst>
          </p:cNvPr>
          <p:cNvSpPr/>
          <p:nvPr/>
        </p:nvSpPr>
        <p:spPr>
          <a:xfrm>
            <a:off x="3982721" y="2214880"/>
            <a:ext cx="7599679" cy="4267199"/>
          </a:xfrm>
          <a:prstGeom prst="wedgeRoundRectCallout">
            <a:avLst>
              <a:gd name="adj1" fmla="val -61536"/>
              <a:gd name="adj2" fmla="val -1790"/>
              <a:gd name="adj3" fmla="val 16667"/>
            </a:avLst>
          </a:prstGeom>
          <a:solidFill>
            <a:schemeClr val="bg2"/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Chuẩn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vi-VN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bị một số tên cơ quan, tổ chức (có cách viết, cách viết sai)</a:t>
            </a:r>
          </a:p>
          <a:p>
            <a:pPr marL="457200" indent="-4572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Chia lớp thành 2 nhóm, </a:t>
            </a:r>
            <a:endParaRPr lang="en-US" sz="3200" kern="0" dirty="0">
              <a:solidFill>
                <a:srgbClr val="F7A9BD">
                  <a:lumMod val="1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  <a:p>
            <a:pPr marL="457200" indent="-4572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Các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vi-VN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nhóm cùng nhau tìm những tên cơ quan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</a:t>
            </a:r>
            <a:r>
              <a:rPr lang="vi-VN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tổ chức đúng có trong hộp đưa lên dán trên bảng.</a:t>
            </a:r>
            <a:endParaRPr lang="en-US" sz="3200" kern="0" dirty="0">
              <a:solidFill>
                <a:srgbClr val="F7A9BD">
                  <a:lumMod val="1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  <a:p>
            <a:pPr marL="457200" indent="-4572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Đội nào tìm được nhiều hơn và đúng sẽ thắng cuộc.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BCA531-9677-5232-D4F5-8546A72772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3614" y="568903"/>
            <a:ext cx="10553091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11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4" name="Google Shape;1334;p35"/>
          <p:cNvGrpSpPr/>
          <p:nvPr/>
        </p:nvGrpSpPr>
        <p:grpSpPr>
          <a:xfrm>
            <a:off x="1265065" y="803509"/>
            <a:ext cx="1106587" cy="1046819"/>
            <a:chOff x="1826475" y="2921600"/>
            <a:chExt cx="564700" cy="534200"/>
          </a:xfrm>
        </p:grpSpPr>
        <p:sp>
          <p:nvSpPr>
            <p:cNvPr id="1335" name="Google Shape;1335;p35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35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35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35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35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40" name="Google Shape;1340;p35"/>
          <p:cNvGrpSpPr/>
          <p:nvPr/>
        </p:nvGrpSpPr>
        <p:grpSpPr>
          <a:xfrm>
            <a:off x="9523275" y="404379"/>
            <a:ext cx="925429" cy="924128"/>
            <a:chOff x="1959000" y="1291425"/>
            <a:chExt cx="286025" cy="279000"/>
          </a:xfrm>
        </p:grpSpPr>
        <p:sp>
          <p:nvSpPr>
            <p:cNvPr id="1341" name="Google Shape;1341;p35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35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5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5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5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52" name="Google Shape;1352;p35"/>
          <p:cNvGrpSpPr/>
          <p:nvPr/>
        </p:nvGrpSpPr>
        <p:grpSpPr>
          <a:xfrm>
            <a:off x="8319890" y="803510"/>
            <a:ext cx="487449" cy="524997"/>
            <a:chOff x="713250" y="2576650"/>
            <a:chExt cx="273275" cy="294325"/>
          </a:xfrm>
        </p:grpSpPr>
        <p:sp>
          <p:nvSpPr>
            <p:cNvPr id="1353" name="Google Shape;1353;p35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5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759B9D0F-746E-8E10-55B9-4EFCA93F9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0510" y="66083"/>
            <a:ext cx="1564809" cy="1549317"/>
          </a:xfrm>
          <a:prstGeom prst="rect">
            <a:avLst/>
          </a:prstGeom>
        </p:spPr>
      </p:pic>
      <p:grpSp>
        <p:nvGrpSpPr>
          <p:cNvPr id="1346" name="Google Shape;1346;p35"/>
          <p:cNvGrpSpPr/>
          <p:nvPr/>
        </p:nvGrpSpPr>
        <p:grpSpPr>
          <a:xfrm>
            <a:off x="607367" y="5542643"/>
            <a:ext cx="1363597" cy="860872"/>
            <a:chOff x="6096075" y="734650"/>
            <a:chExt cx="709025" cy="447625"/>
          </a:xfrm>
        </p:grpSpPr>
        <p:sp>
          <p:nvSpPr>
            <p:cNvPr id="1347" name="Google Shape;1347;p35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5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5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5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5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D4520C94-2962-A6C0-5CC1-386C9DCD49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E8AA6A-5FC8-1ED2-2BB9-892327502C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122" y="1263691"/>
            <a:ext cx="9736156" cy="49198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D3D822-AF92-F0C9-D4BB-AF8132CB5B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261" b="92298" l="10000" r="90000">
                        <a14:foregroundMark x1="39866" y1="32318" x2="39866" y2="32318"/>
                        <a14:foregroundMark x1="48388" y1="9741" x2="55067" y2="9285"/>
                        <a14:foregroundMark x1="66699" y1="38964" x2="71152" y2="45130"/>
                        <a14:foregroundMark x1="63359" y1="39731" x2="70768" y2="38028"/>
                        <a14:foregroundMark x1="49635" y1="91363" x2="57447" y2="92298"/>
                        <a14:foregroundMark x1="57447" y1="92298" x2="61996" y2="91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772399" y="2844891"/>
            <a:ext cx="4915487" cy="419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98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3820;p30">
            <a:extLst>
              <a:ext uri="{FF2B5EF4-FFF2-40B4-BE49-F238E27FC236}">
                <a16:creationId xmlns:a16="http://schemas.microsoft.com/office/drawing/2014/main" id="{864D4093-8DF9-4FB1-CE6D-5756B0EDFE66}"/>
              </a:ext>
            </a:extLst>
          </p:cNvPr>
          <p:cNvGrpSpPr/>
          <p:nvPr/>
        </p:nvGrpSpPr>
        <p:grpSpPr>
          <a:xfrm>
            <a:off x="2378126" y="827859"/>
            <a:ext cx="7331367" cy="3776475"/>
            <a:chOff x="1783594" y="620894"/>
            <a:chExt cx="5498525" cy="2832356"/>
          </a:xfrm>
        </p:grpSpPr>
        <p:sp>
          <p:nvSpPr>
            <p:cNvPr id="3" name="Google Shape;13821;p30">
              <a:extLst>
                <a:ext uri="{FF2B5EF4-FFF2-40B4-BE49-F238E27FC236}">
                  <a16:creationId xmlns:a16="http://schemas.microsoft.com/office/drawing/2014/main" id="{62DC53AA-AAD0-B18D-AC79-55A3BB97CA18}"/>
                </a:ext>
              </a:extLst>
            </p:cNvPr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22974"/>
                <a:gd name="adj2" fmla="val 50114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" name="Google Shape;13822;p30">
              <a:extLst>
                <a:ext uri="{FF2B5EF4-FFF2-40B4-BE49-F238E27FC236}">
                  <a16:creationId xmlns:a16="http://schemas.microsoft.com/office/drawing/2014/main" id="{1DD8FF0E-928E-625B-E788-6B08F9CD6158}"/>
                </a:ext>
              </a:extLst>
            </p:cNvPr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13823;p30">
              <a:extLst>
                <a:ext uri="{FF2B5EF4-FFF2-40B4-BE49-F238E27FC236}">
                  <a16:creationId xmlns:a16="http://schemas.microsoft.com/office/drawing/2014/main" id="{CD2C741F-D2A3-9C59-996B-A0B7BBF86E89}"/>
                </a:ext>
              </a:extLst>
            </p:cNvPr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13824;p30">
              <a:extLst>
                <a:ext uri="{FF2B5EF4-FFF2-40B4-BE49-F238E27FC236}">
                  <a16:creationId xmlns:a16="http://schemas.microsoft.com/office/drawing/2014/main" id="{AF95BACA-4DC6-4D06-A0D3-847FE8313084}"/>
                </a:ext>
              </a:extLst>
            </p:cNvPr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13825;p30">
              <a:extLst>
                <a:ext uri="{FF2B5EF4-FFF2-40B4-BE49-F238E27FC236}">
                  <a16:creationId xmlns:a16="http://schemas.microsoft.com/office/drawing/2014/main" id="{FE84CBC2-7EFE-60F6-8738-63657ABD0634}"/>
                </a:ext>
              </a:extLst>
            </p:cNvPr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" name="Google Shape;13852;p30">
            <a:extLst>
              <a:ext uri="{FF2B5EF4-FFF2-40B4-BE49-F238E27FC236}">
                <a16:creationId xmlns:a16="http://schemas.microsoft.com/office/drawing/2014/main" id="{7296AE04-BAC9-96A9-CF15-CB5B74FEAD9E}"/>
              </a:ext>
            </a:extLst>
          </p:cNvPr>
          <p:cNvGrpSpPr/>
          <p:nvPr/>
        </p:nvGrpSpPr>
        <p:grpSpPr>
          <a:xfrm>
            <a:off x="301966" y="3744969"/>
            <a:ext cx="1721868" cy="2393108"/>
            <a:chOff x="2590725" y="560600"/>
            <a:chExt cx="323700" cy="449900"/>
          </a:xfrm>
        </p:grpSpPr>
        <p:sp>
          <p:nvSpPr>
            <p:cNvPr id="10" name="Google Shape;13853;p30">
              <a:extLst>
                <a:ext uri="{FF2B5EF4-FFF2-40B4-BE49-F238E27FC236}">
                  <a16:creationId xmlns:a16="http://schemas.microsoft.com/office/drawing/2014/main" id="{613A1FA6-E095-AF72-68B3-C069FB8EB85F}"/>
                </a:ext>
              </a:extLst>
            </p:cNvPr>
            <p:cNvSpPr/>
            <p:nvPr/>
          </p:nvSpPr>
          <p:spPr>
            <a:xfrm>
              <a:off x="2611100" y="560600"/>
              <a:ext cx="282950" cy="224975"/>
            </a:xfrm>
            <a:custGeom>
              <a:avLst/>
              <a:gdLst/>
              <a:ahLst/>
              <a:cxnLst/>
              <a:rect l="l" t="t" r="r" b="b"/>
              <a:pathLst>
                <a:path w="11318" h="8999" extrusionOk="0">
                  <a:moveTo>
                    <a:pt x="800" y="1"/>
                  </a:moveTo>
                  <a:lnTo>
                    <a:pt x="800" y="894"/>
                  </a:lnTo>
                  <a:lnTo>
                    <a:pt x="0" y="894"/>
                  </a:lnTo>
                  <a:lnTo>
                    <a:pt x="0" y="8998"/>
                  </a:lnTo>
                  <a:lnTo>
                    <a:pt x="11317" y="8998"/>
                  </a:lnTo>
                  <a:lnTo>
                    <a:pt x="11317" y="894"/>
                  </a:lnTo>
                  <a:lnTo>
                    <a:pt x="10518" y="894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3854;p30">
              <a:extLst>
                <a:ext uri="{FF2B5EF4-FFF2-40B4-BE49-F238E27FC236}">
                  <a16:creationId xmlns:a16="http://schemas.microsoft.com/office/drawing/2014/main" id="{BBFFCD15-5E31-C627-383A-F8003FE1302A}"/>
                </a:ext>
              </a:extLst>
            </p:cNvPr>
            <p:cNvSpPr/>
            <p:nvPr/>
          </p:nvSpPr>
          <p:spPr>
            <a:xfrm>
              <a:off x="2590725" y="695800"/>
              <a:ext cx="20400" cy="44700"/>
            </a:xfrm>
            <a:custGeom>
              <a:avLst/>
              <a:gdLst/>
              <a:ahLst/>
              <a:cxnLst/>
              <a:rect l="l" t="t" r="r" b="b"/>
              <a:pathLst>
                <a:path w="816" h="1788" extrusionOk="0">
                  <a:moveTo>
                    <a:pt x="0" y="1"/>
                  </a:moveTo>
                  <a:lnTo>
                    <a:pt x="0" y="1787"/>
                  </a:lnTo>
                  <a:lnTo>
                    <a:pt x="815" y="1787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3855;p30">
              <a:extLst>
                <a:ext uri="{FF2B5EF4-FFF2-40B4-BE49-F238E27FC236}">
                  <a16:creationId xmlns:a16="http://schemas.microsoft.com/office/drawing/2014/main" id="{50B912CE-E949-737F-6459-A0D869BBCBFF}"/>
                </a:ext>
              </a:extLst>
            </p:cNvPr>
            <p:cNvSpPr/>
            <p:nvPr/>
          </p:nvSpPr>
          <p:spPr>
            <a:xfrm>
              <a:off x="2651450" y="695800"/>
              <a:ext cx="20025" cy="44700"/>
            </a:xfrm>
            <a:custGeom>
              <a:avLst/>
              <a:gdLst/>
              <a:ahLst/>
              <a:cxnLst/>
              <a:rect l="l" t="t" r="r" b="b"/>
              <a:pathLst>
                <a:path w="801" h="1788" extrusionOk="0">
                  <a:moveTo>
                    <a:pt x="1" y="1"/>
                  </a:moveTo>
                  <a:lnTo>
                    <a:pt x="1" y="1787"/>
                  </a:lnTo>
                  <a:lnTo>
                    <a:pt x="800" y="1787"/>
                  </a:lnTo>
                  <a:lnTo>
                    <a:pt x="80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856;p30">
              <a:extLst>
                <a:ext uri="{FF2B5EF4-FFF2-40B4-BE49-F238E27FC236}">
                  <a16:creationId xmlns:a16="http://schemas.microsoft.com/office/drawing/2014/main" id="{2B0845C9-B364-AE58-72F2-BB2FFDA94CB1}"/>
                </a:ext>
              </a:extLst>
            </p:cNvPr>
            <p:cNvSpPr/>
            <p:nvPr/>
          </p:nvSpPr>
          <p:spPr>
            <a:xfrm>
              <a:off x="2833275" y="695800"/>
              <a:ext cx="20400" cy="44700"/>
            </a:xfrm>
            <a:custGeom>
              <a:avLst/>
              <a:gdLst/>
              <a:ahLst/>
              <a:cxnLst/>
              <a:rect l="l" t="t" r="r" b="b"/>
              <a:pathLst>
                <a:path w="816" h="1788" extrusionOk="0">
                  <a:moveTo>
                    <a:pt x="1" y="1"/>
                  </a:moveTo>
                  <a:lnTo>
                    <a:pt x="1" y="1787"/>
                  </a:lnTo>
                  <a:lnTo>
                    <a:pt x="816" y="1787"/>
                  </a:lnTo>
                  <a:lnTo>
                    <a:pt x="8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3857;p30">
              <a:extLst>
                <a:ext uri="{FF2B5EF4-FFF2-40B4-BE49-F238E27FC236}">
                  <a16:creationId xmlns:a16="http://schemas.microsoft.com/office/drawing/2014/main" id="{BD02E2FB-3C67-0001-188D-77510D206B26}"/>
                </a:ext>
              </a:extLst>
            </p:cNvPr>
            <p:cNvSpPr/>
            <p:nvPr/>
          </p:nvSpPr>
          <p:spPr>
            <a:xfrm>
              <a:off x="2894025" y="695800"/>
              <a:ext cx="20400" cy="44700"/>
            </a:xfrm>
            <a:custGeom>
              <a:avLst/>
              <a:gdLst/>
              <a:ahLst/>
              <a:cxnLst/>
              <a:rect l="l" t="t" r="r" b="b"/>
              <a:pathLst>
                <a:path w="816" h="1788" extrusionOk="0">
                  <a:moveTo>
                    <a:pt x="0" y="1"/>
                  </a:moveTo>
                  <a:lnTo>
                    <a:pt x="0" y="1787"/>
                  </a:lnTo>
                  <a:lnTo>
                    <a:pt x="815" y="1787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3858;p30">
              <a:extLst>
                <a:ext uri="{FF2B5EF4-FFF2-40B4-BE49-F238E27FC236}">
                  <a16:creationId xmlns:a16="http://schemas.microsoft.com/office/drawing/2014/main" id="{B9FF6260-491E-A96C-2857-67D46727194D}"/>
                </a:ext>
              </a:extLst>
            </p:cNvPr>
            <p:cNvSpPr/>
            <p:nvPr/>
          </p:nvSpPr>
          <p:spPr>
            <a:xfrm>
              <a:off x="2702000" y="763200"/>
              <a:ext cx="101125" cy="22375"/>
            </a:xfrm>
            <a:custGeom>
              <a:avLst/>
              <a:gdLst/>
              <a:ahLst/>
              <a:cxnLst/>
              <a:rect l="l" t="t" r="r" b="b"/>
              <a:pathLst>
                <a:path w="4045" h="895" extrusionOk="0">
                  <a:moveTo>
                    <a:pt x="1" y="1"/>
                  </a:moveTo>
                  <a:lnTo>
                    <a:pt x="1" y="894"/>
                  </a:lnTo>
                  <a:lnTo>
                    <a:pt x="4045" y="894"/>
                  </a:lnTo>
                  <a:lnTo>
                    <a:pt x="40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3859;p30">
              <a:extLst>
                <a:ext uri="{FF2B5EF4-FFF2-40B4-BE49-F238E27FC236}">
                  <a16:creationId xmlns:a16="http://schemas.microsoft.com/office/drawing/2014/main" id="{627AAC9D-309C-25B1-EEF1-86F62107C00B}"/>
                </a:ext>
              </a:extLst>
            </p:cNvPr>
            <p:cNvSpPr/>
            <p:nvPr/>
          </p:nvSpPr>
          <p:spPr>
            <a:xfrm>
              <a:off x="2772925" y="560600"/>
              <a:ext cx="121125" cy="90175"/>
            </a:xfrm>
            <a:custGeom>
              <a:avLst/>
              <a:gdLst/>
              <a:ahLst/>
              <a:cxnLst/>
              <a:rect l="l" t="t" r="r" b="b"/>
              <a:pathLst>
                <a:path w="4845" h="3607" extrusionOk="0">
                  <a:moveTo>
                    <a:pt x="1" y="1"/>
                  </a:moveTo>
                  <a:lnTo>
                    <a:pt x="1" y="894"/>
                  </a:lnTo>
                  <a:lnTo>
                    <a:pt x="1615" y="894"/>
                  </a:lnTo>
                  <a:lnTo>
                    <a:pt x="1615" y="1804"/>
                  </a:lnTo>
                  <a:lnTo>
                    <a:pt x="3230" y="1804"/>
                  </a:lnTo>
                  <a:lnTo>
                    <a:pt x="3230" y="3606"/>
                  </a:lnTo>
                  <a:lnTo>
                    <a:pt x="4844" y="3606"/>
                  </a:lnTo>
                  <a:lnTo>
                    <a:pt x="4844" y="894"/>
                  </a:lnTo>
                  <a:lnTo>
                    <a:pt x="4045" y="894"/>
                  </a:lnTo>
                  <a:lnTo>
                    <a:pt x="40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3860;p30">
              <a:extLst>
                <a:ext uri="{FF2B5EF4-FFF2-40B4-BE49-F238E27FC236}">
                  <a16:creationId xmlns:a16="http://schemas.microsoft.com/office/drawing/2014/main" id="{94C9C097-8DCF-CD14-CB33-BBDD482BA548}"/>
                </a:ext>
              </a:extLst>
            </p:cNvPr>
            <p:cNvSpPr/>
            <p:nvPr/>
          </p:nvSpPr>
          <p:spPr>
            <a:xfrm>
              <a:off x="2611100" y="582950"/>
              <a:ext cx="20000" cy="45075"/>
            </a:xfrm>
            <a:custGeom>
              <a:avLst/>
              <a:gdLst/>
              <a:ahLst/>
              <a:cxnLst/>
              <a:rect l="l" t="t" r="r" b="b"/>
              <a:pathLst>
                <a:path w="800" h="1803" extrusionOk="0">
                  <a:moveTo>
                    <a:pt x="0" y="0"/>
                  </a:moveTo>
                  <a:lnTo>
                    <a:pt x="0" y="1803"/>
                  </a:lnTo>
                  <a:lnTo>
                    <a:pt x="800" y="1803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3861;p30">
              <a:extLst>
                <a:ext uri="{FF2B5EF4-FFF2-40B4-BE49-F238E27FC236}">
                  <a16:creationId xmlns:a16="http://schemas.microsoft.com/office/drawing/2014/main" id="{C136AF15-CF76-4FE4-9C8B-4B8BDA366089}"/>
                </a:ext>
              </a:extLst>
            </p:cNvPr>
            <p:cNvSpPr/>
            <p:nvPr/>
          </p:nvSpPr>
          <p:spPr>
            <a:xfrm>
              <a:off x="2671450" y="785550"/>
              <a:ext cx="161850" cy="135200"/>
            </a:xfrm>
            <a:custGeom>
              <a:avLst/>
              <a:gdLst/>
              <a:ahLst/>
              <a:cxnLst/>
              <a:rect l="l" t="t" r="r" b="b"/>
              <a:pathLst>
                <a:path w="6474" h="5408" extrusionOk="0">
                  <a:moveTo>
                    <a:pt x="0" y="0"/>
                  </a:moveTo>
                  <a:lnTo>
                    <a:pt x="0" y="5408"/>
                  </a:lnTo>
                  <a:lnTo>
                    <a:pt x="6474" y="5408"/>
                  </a:lnTo>
                  <a:lnTo>
                    <a:pt x="6474" y="3605"/>
                  </a:lnTo>
                  <a:lnTo>
                    <a:pt x="5674" y="3605"/>
                  </a:lnTo>
                  <a:lnTo>
                    <a:pt x="5674" y="1803"/>
                  </a:lnTo>
                  <a:lnTo>
                    <a:pt x="6474" y="1803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3862;p30">
              <a:extLst>
                <a:ext uri="{FF2B5EF4-FFF2-40B4-BE49-F238E27FC236}">
                  <a16:creationId xmlns:a16="http://schemas.microsoft.com/office/drawing/2014/main" id="{5D29FC70-FB97-15B2-A931-25645A920D98}"/>
                </a:ext>
              </a:extLst>
            </p:cNvPr>
            <p:cNvSpPr/>
            <p:nvPr/>
          </p:nvSpPr>
          <p:spPr>
            <a:xfrm>
              <a:off x="2651450" y="808275"/>
              <a:ext cx="202225" cy="22350"/>
            </a:xfrm>
            <a:custGeom>
              <a:avLst/>
              <a:gdLst/>
              <a:ahLst/>
              <a:cxnLst/>
              <a:rect l="l" t="t" r="r" b="b"/>
              <a:pathLst>
                <a:path w="8089" h="894" extrusionOk="0">
                  <a:moveTo>
                    <a:pt x="1" y="0"/>
                  </a:moveTo>
                  <a:lnTo>
                    <a:pt x="1" y="894"/>
                  </a:lnTo>
                  <a:lnTo>
                    <a:pt x="8089" y="894"/>
                  </a:lnTo>
                  <a:lnTo>
                    <a:pt x="80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3863;p30">
              <a:extLst>
                <a:ext uri="{FF2B5EF4-FFF2-40B4-BE49-F238E27FC236}">
                  <a16:creationId xmlns:a16="http://schemas.microsoft.com/office/drawing/2014/main" id="{9B5478C0-54AF-5689-58CF-591C945624D9}"/>
                </a:ext>
              </a:extLst>
            </p:cNvPr>
            <p:cNvSpPr/>
            <p:nvPr/>
          </p:nvSpPr>
          <p:spPr>
            <a:xfrm>
              <a:off x="2853650" y="830600"/>
              <a:ext cx="20400" cy="45100"/>
            </a:xfrm>
            <a:custGeom>
              <a:avLst/>
              <a:gdLst/>
              <a:ahLst/>
              <a:cxnLst/>
              <a:rect l="l" t="t" r="r" b="b"/>
              <a:pathLst>
                <a:path w="816" h="1804" extrusionOk="0">
                  <a:moveTo>
                    <a:pt x="1" y="1"/>
                  </a:moveTo>
                  <a:lnTo>
                    <a:pt x="1" y="1803"/>
                  </a:lnTo>
                  <a:lnTo>
                    <a:pt x="816" y="1803"/>
                  </a:lnTo>
                  <a:lnTo>
                    <a:pt x="8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3864;p30">
              <a:extLst>
                <a:ext uri="{FF2B5EF4-FFF2-40B4-BE49-F238E27FC236}">
                  <a16:creationId xmlns:a16="http://schemas.microsoft.com/office/drawing/2014/main" id="{F93D0892-FFA1-7F8B-4CDE-D0ACDA54A979}"/>
                </a:ext>
              </a:extLst>
            </p:cNvPr>
            <p:cNvSpPr/>
            <p:nvPr/>
          </p:nvSpPr>
          <p:spPr>
            <a:xfrm>
              <a:off x="2631075" y="830600"/>
              <a:ext cx="20400" cy="90150"/>
            </a:xfrm>
            <a:custGeom>
              <a:avLst/>
              <a:gdLst/>
              <a:ahLst/>
              <a:cxnLst/>
              <a:rect l="l" t="t" r="r" b="b"/>
              <a:pathLst>
                <a:path w="816" h="3606" extrusionOk="0">
                  <a:moveTo>
                    <a:pt x="1" y="1"/>
                  </a:moveTo>
                  <a:lnTo>
                    <a:pt x="1" y="3606"/>
                  </a:lnTo>
                  <a:lnTo>
                    <a:pt x="816" y="3606"/>
                  </a:lnTo>
                  <a:lnTo>
                    <a:pt x="8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3865;p30">
              <a:extLst>
                <a:ext uri="{FF2B5EF4-FFF2-40B4-BE49-F238E27FC236}">
                  <a16:creationId xmlns:a16="http://schemas.microsoft.com/office/drawing/2014/main" id="{F50233B5-9369-B54B-72D9-0994F07A1930}"/>
                </a:ext>
              </a:extLst>
            </p:cNvPr>
            <p:cNvSpPr/>
            <p:nvPr/>
          </p:nvSpPr>
          <p:spPr>
            <a:xfrm>
              <a:off x="2671450" y="965800"/>
              <a:ext cx="20400" cy="44700"/>
            </a:xfrm>
            <a:custGeom>
              <a:avLst/>
              <a:gdLst/>
              <a:ahLst/>
              <a:cxnLst/>
              <a:rect l="l" t="t" r="r" b="b"/>
              <a:pathLst>
                <a:path w="816" h="1788" extrusionOk="0">
                  <a:moveTo>
                    <a:pt x="0" y="0"/>
                  </a:moveTo>
                  <a:lnTo>
                    <a:pt x="0" y="1787"/>
                  </a:lnTo>
                  <a:lnTo>
                    <a:pt x="815" y="1787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3866;p30">
              <a:extLst>
                <a:ext uri="{FF2B5EF4-FFF2-40B4-BE49-F238E27FC236}">
                  <a16:creationId xmlns:a16="http://schemas.microsoft.com/office/drawing/2014/main" id="{0040F0D7-131C-5727-C853-732E010339E5}"/>
                </a:ext>
              </a:extLst>
            </p:cNvPr>
            <p:cNvSpPr/>
            <p:nvPr/>
          </p:nvSpPr>
          <p:spPr>
            <a:xfrm>
              <a:off x="2813300" y="965800"/>
              <a:ext cx="20000" cy="44700"/>
            </a:xfrm>
            <a:custGeom>
              <a:avLst/>
              <a:gdLst/>
              <a:ahLst/>
              <a:cxnLst/>
              <a:rect l="l" t="t" r="r" b="b"/>
              <a:pathLst>
                <a:path w="800" h="1788" extrusionOk="0">
                  <a:moveTo>
                    <a:pt x="0" y="0"/>
                  </a:moveTo>
                  <a:lnTo>
                    <a:pt x="0" y="1787"/>
                  </a:lnTo>
                  <a:lnTo>
                    <a:pt x="800" y="1787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3867;p30">
              <a:extLst>
                <a:ext uri="{FF2B5EF4-FFF2-40B4-BE49-F238E27FC236}">
                  <a16:creationId xmlns:a16="http://schemas.microsoft.com/office/drawing/2014/main" id="{0BEB3E38-2616-8659-CB35-194610BEFACD}"/>
                </a:ext>
              </a:extLst>
            </p:cNvPr>
            <p:cNvSpPr/>
            <p:nvPr/>
          </p:nvSpPr>
          <p:spPr>
            <a:xfrm>
              <a:off x="2722375" y="852950"/>
              <a:ext cx="20025" cy="22750"/>
            </a:xfrm>
            <a:custGeom>
              <a:avLst/>
              <a:gdLst/>
              <a:ahLst/>
              <a:cxnLst/>
              <a:rect l="l" t="t" r="r" b="b"/>
              <a:pathLst>
                <a:path w="801" h="910" extrusionOk="0">
                  <a:moveTo>
                    <a:pt x="1" y="0"/>
                  </a:moveTo>
                  <a:lnTo>
                    <a:pt x="1" y="909"/>
                  </a:lnTo>
                  <a:lnTo>
                    <a:pt x="800" y="909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3868;p30">
              <a:extLst>
                <a:ext uri="{FF2B5EF4-FFF2-40B4-BE49-F238E27FC236}">
                  <a16:creationId xmlns:a16="http://schemas.microsoft.com/office/drawing/2014/main" id="{3C8405BC-4052-6873-2799-EC32F9173539}"/>
                </a:ext>
              </a:extLst>
            </p:cNvPr>
            <p:cNvSpPr/>
            <p:nvPr/>
          </p:nvSpPr>
          <p:spPr>
            <a:xfrm>
              <a:off x="2671450" y="920725"/>
              <a:ext cx="161850" cy="45100"/>
            </a:xfrm>
            <a:custGeom>
              <a:avLst/>
              <a:gdLst/>
              <a:ahLst/>
              <a:cxnLst/>
              <a:rect l="l" t="t" r="r" b="b"/>
              <a:pathLst>
                <a:path w="6474" h="1804" extrusionOk="0">
                  <a:moveTo>
                    <a:pt x="0" y="1"/>
                  </a:moveTo>
                  <a:lnTo>
                    <a:pt x="0" y="1803"/>
                  </a:lnTo>
                  <a:lnTo>
                    <a:pt x="815" y="1803"/>
                  </a:lnTo>
                  <a:lnTo>
                    <a:pt x="815" y="894"/>
                  </a:lnTo>
                  <a:lnTo>
                    <a:pt x="5674" y="894"/>
                  </a:lnTo>
                  <a:lnTo>
                    <a:pt x="5674" y="1803"/>
                  </a:lnTo>
                  <a:lnTo>
                    <a:pt x="6474" y="1803"/>
                  </a:lnTo>
                  <a:lnTo>
                    <a:pt x="64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6" name="Picture 25">
            <a:hlinkClick r:id="rId2" action="ppaction://hlinksldjump"/>
            <a:extLst>
              <a:ext uri="{FF2B5EF4-FFF2-40B4-BE49-F238E27FC236}">
                <a16:creationId xmlns:a16="http://schemas.microsoft.com/office/drawing/2014/main" id="{1E7B1C41-E042-EE83-5A1A-3AE596BAB0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17" t="20463" r="25234" b="45393"/>
          <a:stretch/>
        </p:blipFill>
        <p:spPr>
          <a:xfrm>
            <a:off x="5086340" y="4889855"/>
            <a:ext cx="2227053" cy="1003356"/>
          </a:xfrm>
          <a:prstGeom prst="roundRect">
            <a:avLst>
              <a:gd name="adj" fmla="val 5309"/>
            </a:avLst>
          </a:prstGeom>
        </p:spPr>
      </p:pic>
      <p:grpSp>
        <p:nvGrpSpPr>
          <p:cNvPr id="27" name="Google Shape;15077;p45">
            <a:extLst>
              <a:ext uri="{FF2B5EF4-FFF2-40B4-BE49-F238E27FC236}">
                <a16:creationId xmlns:a16="http://schemas.microsoft.com/office/drawing/2014/main" id="{E9BA2734-746C-942B-429B-B245D98B7E3A}"/>
              </a:ext>
            </a:extLst>
          </p:cNvPr>
          <p:cNvGrpSpPr/>
          <p:nvPr/>
        </p:nvGrpSpPr>
        <p:grpSpPr>
          <a:xfrm>
            <a:off x="9952306" y="3468039"/>
            <a:ext cx="1949327" cy="2709197"/>
            <a:chOff x="2590725" y="1407025"/>
            <a:chExt cx="323700" cy="449875"/>
          </a:xfrm>
        </p:grpSpPr>
        <p:sp>
          <p:nvSpPr>
            <p:cNvPr id="28" name="Google Shape;15078;p45">
              <a:extLst>
                <a:ext uri="{FF2B5EF4-FFF2-40B4-BE49-F238E27FC236}">
                  <a16:creationId xmlns:a16="http://schemas.microsoft.com/office/drawing/2014/main" id="{6EF66111-FA7B-C088-CAE9-C2D5533E8D8D}"/>
                </a:ext>
              </a:extLst>
            </p:cNvPr>
            <p:cNvSpPr/>
            <p:nvPr/>
          </p:nvSpPr>
          <p:spPr>
            <a:xfrm>
              <a:off x="2611100" y="1454450"/>
              <a:ext cx="282950" cy="177525"/>
            </a:xfrm>
            <a:custGeom>
              <a:avLst/>
              <a:gdLst/>
              <a:ahLst/>
              <a:cxnLst/>
              <a:rect l="l" t="t" r="r" b="b"/>
              <a:pathLst>
                <a:path w="11318" h="7101" extrusionOk="0">
                  <a:moveTo>
                    <a:pt x="0" y="0"/>
                  </a:moveTo>
                  <a:lnTo>
                    <a:pt x="0" y="7101"/>
                  </a:lnTo>
                  <a:lnTo>
                    <a:pt x="11317" y="7101"/>
                  </a:lnTo>
                  <a:lnTo>
                    <a:pt x="113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5079;p45">
              <a:extLst>
                <a:ext uri="{FF2B5EF4-FFF2-40B4-BE49-F238E27FC236}">
                  <a16:creationId xmlns:a16="http://schemas.microsoft.com/office/drawing/2014/main" id="{82BCA69C-51C5-6D5C-248F-D1D361A8A0BD}"/>
                </a:ext>
              </a:extLst>
            </p:cNvPr>
            <p:cNvSpPr/>
            <p:nvPr/>
          </p:nvSpPr>
          <p:spPr>
            <a:xfrm>
              <a:off x="2590725" y="1542225"/>
              <a:ext cx="20400" cy="44700"/>
            </a:xfrm>
            <a:custGeom>
              <a:avLst/>
              <a:gdLst/>
              <a:ahLst/>
              <a:cxnLst/>
              <a:rect l="l" t="t" r="r" b="b"/>
              <a:pathLst>
                <a:path w="816" h="1788" extrusionOk="0">
                  <a:moveTo>
                    <a:pt x="0" y="0"/>
                  </a:moveTo>
                  <a:lnTo>
                    <a:pt x="0" y="1787"/>
                  </a:lnTo>
                  <a:lnTo>
                    <a:pt x="815" y="1787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5080;p45">
              <a:extLst>
                <a:ext uri="{FF2B5EF4-FFF2-40B4-BE49-F238E27FC236}">
                  <a16:creationId xmlns:a16="http://schemas.microsoft.com/office/drawing/2014/main" id="{1E888D71-D499-5782-FC38-8ED6707C2A22}"/>
                </a:ext>
              </a:extLst>
            </p:cNvPr>
            <p:cNvSpPr/>
            <p:nvPr/>
          </p:nvSpPr>
          <p:spPr>
            <a:xfrm>
              <a:off x="2590725" y="1586900"/>
              <a:ext cx="20400" cy="45075"/>
            </a:xfrm>
            <a:custGeom>
              <a:avLst/>
              <a:gdLst/>
              <a:ahLst/>
              <a:cxnLst/>
              <a:rect l="l" t="t" r="r" b="b"/>
              <a:pathLst>
                <a:path w="816" h="1803" extrusionOk="0">
                  <a:moveTo>
                    <a:pt x="0" y="0"/>
                  </a:moveTo>
                  <a:lnTo>
                    <a:pt x="0" y="1803"/>
                  </a:lnTo>
                  <a:lnTo>
                    <a:pt x="815" y="1803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5081;p45">
              <a:extLst>
                <a:ext uri="{FF2B5EF4-FFF2-40B4-BE49-F238E27FC236}">
                  <a16:creationId xmlns:a16="http://schemas.microsoft.com/office/drawing/2014/main" id="{FD19CD5A-2DB7-EC36-93B1-AA97C3BBF2DF}"/>
                </a:ext>
              </a:extLst>
            </p:cNvPr>
            <p:cNvSpPr/>
            <p:nvPr/>
          </p:nvSpPr>
          <p:spPr>
            <a:xfrm>
              <a:off x="2894025" y="1542225"/>
              <a:ext cx="20400" cy="44700"/>
            </a:xfrm>
            <a:custGeom>
              <a:avLst/>
              <a:gdLst/>
              <a:ahLst/>
              <a:cxnLst/>
              <a:rect l="l" t="t" r="r" b="b"/>
              <a:pathLst>
                <a:path w="816" h="1788" extrusionOk="0">
                  <a:moveTo>
                    <a:pt x="0" y="0"/>
                  </a:moveTo>
                  <a:lnTo>
                    <a:pt x="0" y="1787"/>
                  </a:lnTo>
                  <a:lnTo>
                    <a:pt x="815" y="1787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5082;p45">
              <a:extLst>
                <a:ext uri="{FF2B5EF4-FFF2-40B4-BE49-F238E27FC236}">
                  <a16:creationId xmlns:a16="http://schemas.microsoft.com/office/drawing/2014/main" id="{C5A32B18-A4F9-9EF1-0B1E-EB80F10C1D6B}"/>
                </a:ext>
              </a:extLst>
            </p:cNvPr>
            <p:cNvSpPr/>
            <p:nvPr/>
          </p:nvSpPr>
          <p:spPr>
            <a:xfrm>
              <a:off x="2722000" y="1609625"/>
              <a:ext cx="60750" cy="22350"/>
            </a:xfrm>
            <a:custGeom>
              <a:avLst/>
              <a:gdLst/>
              <a:ahLst/>
              <a:cxnLst/>
              <a:rect l="l" t="t" r="r" b="b"/>
              <a:pathLst>
                <a:path w="2430" h="894" extrusionOk="0">
                  <a:moveTo>
                    <a:pt x="0" y="0"/>
                  </a:moveTo>
                  <a:lnTo>
                    <a:pt x="0" y="894"/>
                  </a:lnTo>
                  <a:lnTo>
                    <a:pt x="2430" y="894"/>
                  </a:lnTo>
                  <a:lnTo>
                    <a:pt x="24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5083;p45">
              <a:extLst>
                <a:ext uri="{FF2B5EF4-FFF2-40B4-BE49-F238E27FC236}">
                  <a16:creationId xmlns:a16="http://schemas.microsoft.com/office/drawing/2014/main" id="{192B52CE-0949-03CE-13AB-1266F5934C23}"/>
                </a:ext>
              </a:extLst>
            </p:cNvPr>
            <p:cNvSpPr/>
            <p:nvPr/>
          </p:nvSpPr>
          <p:spPr>
            <a:xfrm>
              <a:off x="2894025" y="1631950"/>
              <a:ext cx="20400" cy="45100"/>
            </a:xfrm>
            <a:custGeom>
              <a:avLst/>
              <a:gdLst/>
              <a:ahLst/>
              <a:cxnLst/>
              <a:rect l="l" t="t" r="r" b="b"/>
              <a:pathLst>
                <a:path w="816" h="1804" extrusionOk="0">
                  <a:moveTo>
                    <a:pt x="0" y="1"/>
                  </a:moveTo>
                  <a:lnTo>
                    <a:pt x="0" y="1803"/>
                  </a:lnTo>
                  <a:lnTo>
                    <a:pt x="815" y="1803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5084;p45">
              <a:extLst>
                <a:ext uri="{FF2B5EF4-FFF2-40B4-BE49-F238E27FC236}">
                  <a16:creationId xmlns:a16="http://schemas.microsoft.com/office/drawing/2014/main" id="{6E8D804B-9EDC-9EBF-3713-9388A31A2137}"/>
                </a:ext>
              </a:extLst>
            </p:cNvPr>
            <p:cNvSpPr/>
            <p:nvPr/>
          </p:nvSpPr>
          <p:spPr>
            <a:xfrm>
              <a:off x="2611100" y="1407025"/>
              <a:ext cx="282950" cy="224950"/>
            </a:xfrm>
            <a:custGeom>
              <a:avLst/>
              <a:gdLst/>
              <a:ahLst/>
              <a:cxnLst/>
              <a:rect l="l" t="t" r="r" b="b"/>
              <a:pathLst>
                <a:path w="11318" h="8998" extrusionOk="0">
                  <a:moveTo>
                    <a:pt x="800" y="1"/>
                  </a:moveTo>
                  <a:lnTo>
                    <a:pt x="800" y="894"/>
                  </a:lnTo>
                  <a:lnTo>
                    <a:pt x="0" y="894"/>
                  </a:lnTo>
                  <a:lnTo>
                    <a:pt x="0" y="6302"/>
                  </a:lnTo>
                  <a:lnTo>
                    <a:pt x="800" y="6302"/>
                  </a:lnTo>
                  <a:lnTo>
                    <a:pt x="800" y="3606"/>
                  </a:lnTo>
                  <a:lnTo>
                    <a:pt x="5659" y="3606"/>
                  </a:lnTo>
                  <a:lnTo>
                    <a:pt x="5659" y="4499"/>
                  </a:lnTo>
                  <a:lnTo>
                    <a:pt x="8088" y="4499"/>
                  </a:lnTo>
                  <a:lnTo>
                    <a:pt x="8088" y="5408"/>
                  </a:lnTo>
                  <a:lnTo>
                    <a:pt x="9703" y="5408"/>
                  </a:lnTo>
                  <a:lnTo>
                    <a:pt x="9703" y="6302"/>
                  </a:lnTo>
                  <a:lnTo>
                    <a:pt x="10518" y="6302"/>
                  </a:lnTo>
                  <a:lnTo>
                    <a:pt x="10518" y="8998"/>
                  </a:lnTo>
                  <a:lnTo>
                    <a:pt x="11317" y="8998"/>
                  </a:lnTo>
                  <a:lnTo>
                    <a:pt x="11317" y="894"/>
                  </a:lnTo>
                  <a:lnTo>
                    <a:pt x="10518" y="894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5085;p45">
              <a:extLst>
                <a:ext uri="{FF2B5EF4-FFF2-40B4-BE49-F238E27FC236}">
                  <a16:creationId xmlns:a16="http://schemas.microsoft.com/office/drawing/2014/main" id="{A924C8A9-D603-EFEF-4020-D30032826161}"/>
                </a:ext>
              </a:extLst>
            </p:cNvPr>
            <p:cNvSpPr/>
            <p:nvPr/>
          </p:nvSpPr>
          <p:spPr>
            <a:xfrm>
              <a:off x="2651450" y="1542225"/>
              <a:ext cx="20025" cy="44700"/>
            </a:xfrm>
            <a:custGeom>
              <a:avLst/>
              <a:gdLst/>
              <a:ahLst/>
              <a:cxnLst/>
              <a:rect l="l" t="t" r="r" b="b"/>
              <a:pathLst>
                <a:path w="801" h="1788" extrusionOk="0">
                  <a:moveTo>
                    <a:pt x="1" y="0"/>
                  </a:moveTo>
                  <a:lnTo>
                    <a:pt x="1" y="1787"/>
                  </a:lnTo>
                  <a:lnTo>
                    <a:pt x="800" y="1787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5086;p45">
              <a:extLst>
                <a:ext uri="{FF2B5EF4-FFF2-40B4-BE49-F238E27FC236}">
                  <a16:creationId xmlns:a16="http://schemas.microsoft.com/office/drawing/2014/main" id="{E9EBFCF5-B362-68A4-0BD6-17239C996861}"/>
                </a:ext>
              </a:extLst>
            </p:cNvPr>
            <p:cNvSpPr/>
            <p:nvPr/>
          </p:nvSpPr>
          <p:spPr>
            <a:xfrm>
              <a:off x="2833275" y="1542225"/>
              <a:ext cx="20400" cy="44700"/>
            </a:xfrm>
            <a:custGeom>
              <a:avLst/>
              <a:gdLst/>
              <a:ahLst/>
              <a:cxnLst/>
              <a:rect l="l" t="t" r="r" b="b"/>
              <a:pathLst>
                <a:path w="816" h="1788" extrusionOk="0">
                  <a:moveTo>
                    <a:pt x="1" y="0"/>
                  </a:moveTo>
                  <a:lnTo>
                    <a:pt x="1" y="1787"/>
                  </a:lnTo>
                  <a:lnTo>
                    <a:pt x="816" y="1787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5087;p45">
              <a:extLst>
                <a:ext uri="{FF2B5EF4-FFF2-40B4-BE49-F238E27FC236}">
                  <a16:creationId xmlns:a16="http://schemas.microsoft.com/office/drawing/2014/main" id="{DA26612F-7E8C-B98F-A618-A2F86FDDC1B6}"/>
                </a:ext>
              </a:extLst>
            </p:cNvPr>
            <p:cNvSpPr/>
            <p:nvPr/>
          </p:nvSpPr>
          <p:spPr>
            <a:xfrm>
              <a:off x="2611100" y="1744425"/>
              <a:ext cx="40375" cy="67800"/>
            </a:xfrm>
            <a:custGeom>
              <a:avLst/>
              <a:gdLst/>
              <a:ahLst/>
              <a:cxnLst/>
              <a:rect l="l" t="t" r="r" b="b"/>
              <a:pathLst>
                <a:path w="1615" h="2712" extrusionOk="0">
                  <a:moveTo>
                    <a:pt x="0" y="0"/>
                  </a:moveTo>
                  <a:lnTo>
                    <a:pt x="0" y="2712"/>
                  </a:lnTo>
                  <a:lnTo>
                    <a:pt x="800" y="2712"/>
                  </a:lnTo>
                  <a:lnTo>
                    <a:pt x="800" y="1803"/>
                  </a:lnTo>
                  <a:lnTo>
                    <a:pt x="1615" y="1803"/>
                  </a:lnTo>
                  <a:lnTo>
                    <a:pt x="1615" y="909"/>
                  </a:lnTo>
                  <a:lnTo>
                    <a:pt x="800" y="909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5088;p45">
              <a:extLst>
                <a:ext uri="{FF2B5EF4-FFF2-40B4-BE49-F238E27FC236}">
                  <a16:creationId xmlns:a16="http://schemas.microsoft.com/office/drawing/2014/main" id="{CD171A24-AC75-9A6E-91CF-22A491ECC70A}"/>
                </a:ext>
              </a:extLst>
            </p:cNvPr>
            <p:cNvSpPr/>
            <p:nvPr/>
          </p:nvSpPr>
          <p:spPr>
            <a:xfrm>
              <a:off x="2671450" y="1744425"/>
              <a:ext cx="161850" cy="22750"/>
            </a:xfrm>
            <a:custGeom>
              <a:avLst/>
              <a:gdLst/>
              <a:ahLst/>
              <a:cxnLst/>
              <a:rect l="l" t="t" r="r" b="b"/>
              <a:pathLst>
                <a:path w="6474" h="910" extrusionOk="0">
                  <a:moveTo>
                    <a:pt x="0" y="0"/>
                  </a:moveTo>
                  <a:lnTo>
                    <a:pt x="0" y="909"/>
                  </a:lnTo>
                  <a:lnTo>
                    <a:pt x="6474" y="909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5089;p45">
              <a:extLst>
                <a:ext uri="{FF2B5EF4-FFF2-40B4-BE49-F238E27FC236}">
                  <a16:creationId xmlns:a16="http://schemas.microsoft.com/office/drawing/2014/main" id="{0CCEA3DC-CAC9-A647-5D4E-28C3FB62F5C7}"/>
                </a:ext>
              </a:extLst>
            </p:cNvPr>
            <p:cNvSpPr/>
            <p:nvPr/>
          </p:nvSpPr>
          <p:spPr>
            <a:xfrm>
              <a:off x="2671450" y="1631950"/>
              <a:ext cx="161850" cy="112500"/>
            </a:xfrm>
            <a:custGeom>
              <a:avLst/>
              <a:gdLst/>
              <a:ahLst/>
              <a:cxnLst/>
              <a:rect l="l" t="t" r="r" b="b"/>
              <a:pathLst>
                <a:path w="6474" h="4500" extrusionOk="0">
                  <a:moveTo>
                    <a:pt x="0" y="1"/>
                  </a:moveTo>
                  <a:lnTo>
                    <a:pt x="0" y="4499"/>
                  </a:lnTo>
                  <a:lnTo>
                    <a:pt x="6474" y="4499"/>
                  </a:lnTo>
                  <a:lnTo>
                    <a:pt x="64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5090;p45">
              <a:extLst>
                <a:ext uri="{FF2B5EF4-FFF2-40B4-BE49-F238E27FC236}">
                  <a16:creationId xmlns:a16="http://schemas.microsoft.com/office/drawing/2014/main" id="{FD6590E9-C594-5507-033A-D790C5DE91E6}"/>
                </a:ext>
              </a:extLst>
            </p:cNvPr>
            <p:cNvSpPr/>
            <p:nvPr/>
          </p:nvSpPr>
          <p:spPr>
            <a:xfrm>
              <a:off x="2651450" y="1654675"/>
              <a:ext cx="202225" cy="22375"/>
            </a:xfrm>
            <a:custGeom>
              <a:avLst/>
              <a:gdLst/>
              <a:ahLst/>
              <a:cxnLst/>
              <a:rect l="l" t="t" r="r" b="b"/>
              <a:pathLst>
                <a:path w="8089" h="895" extrusionOk="0">
                  <a:moveTo>
                    <a:pt x="1" y="1"/>
                  </a:moveTo>
                  <a:lnTo>
                    <a:pt x="1" y="894"/>
                  </a:lnTo>
                  <a:lnTo>
                    <a:pt x="8089" y="894"/>
                  </a:lnTo>
                  <a:lnTo>
                    <a:pt x="80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5091;p45">
              <a:extLst>
                <a:ext uri="{FF2B5EF4-FFF2-40B4-BE49-F238E27FC236}">
                  <a16:creationId xmlns:a16="http://schemas.microsoft.com/office/drawing/2014/main" id="{E52A6977-B2C4-C346-1B6F-F50C5CD1587C}"/>
                </a:ext>
              </a:extLst>
            </p:cNvPr>
            <p:cNvSpPr/>
            <p:nvPr/>
          </p:nvSpPr>
          <p:spPr>
            <a:xfrm>
              <a:off x="2853650" y="1677025"/>
              <a:ext cx="20400" cy="90150"/>
            </a:xfrm>
            <a:custGeom>
              <a:avLst/>
              <a:gdLst/>
              <a:ahLst/>
              <a:cxnLst/>
              <a:rect l="l" t="t" r="r" b="b"/>
              <a:pathLst>
                <a:path w="816" h="3606" extrusionOk="0">
                  <a:moveTo>
                    <a:pt x="1" y="0"/>
                  </a:moveTo>
                  <a:lnTo>
                    <a:pt x="1" y="3605"/>
                  </a:lnTo>
                  <a:lnTo>
                    <a:pt x="816" y="3605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5092;p45">
              <a:extLst>
                <a:ext uri="{FF2B5EF4-FFF2-40B4-BE49-F238E27FC236}">
                  <a16:creationId xmlns:a16="http://schemas.microsoft.com/office/drawing/2014/main" id="{06F06C2D-9BCA-0F50-EE51-D53A7494F877}"/>
                </a:ext>
              </a:extLst>
            </p:cNvPr>
            <p:cNvSpPr/>
            <p:nvPr/>
          </p:nvSpPr>
          <p:spPr>
            <a:xfrm>
              <a:off x="2631075" y="1677025"/>
              <a:ext cx="20400" cy="75213"/>
            </a:xfrm>
            <a:custGeom>
              <a:avLst/>
              <a:gdLst/>
              <a:ahLst/>
              <a:cxnLst/>
              <a:rect l="l" t="t" r="r" b="b"/>
              <a:pathLst>
                <a:path w="816" h="3606" extrusionOk="0">
                  <a:moveTo>
                    <a:pt x="1" y="0"/>
                  </a:moveTo>
                  <a:lnTo>
                    <a:pt x="1" y="3605"/>
                  </a:lnTo>
                  <a:lnTo>
                    <a:pt x="816" y="3605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5093;p45">
              <a:extLst>
                <a:ext uri="{FF2B5EF4-FFF2-40B4-BE49-F238E27FC236}">
                  <a16:creationId xmlns:a16="http://schemas.microsoft.com/office/drawing/2014/main" id="{03D09AA0-C873-CEE8-FF1E-7FEB92A9506A}"/>
                </a:ext>
              </a:extLst>
            </p:cNvPr>
            <p:cNvSpPr/>
            <p:nvPr/>
          </p:nvSpPr>
          <p:spPr>
            <a:xfrm>
              <a:off x="2671450" y="1767150"/>
              <a:ext cx="161850" cy="67425"/>
            </a:xfrm>
            <a:custGeom>
              <a:avLst/>
              <a:gdLst/>
              <a:ahLst/>
              <a:cxnLst/>
              <a:rect l="l" t="t" r="r" b="b"/>
              <a:pathLst>
                <a:path w="6474" h="2697" extrusionOk="0">
                  <a:moveTo>
                    <a:pt x="0" y="0"/>
                  </a:moveTo>
                  <a:lnTo>
                    <a:pt x="0" y="2696"/>
                  </a:lnTo>
                  <a:lnTo>
                    <a:pt x="815" y="2696"/>
                  </a:lnTo>
                  <a:lnTo>
                    <a:pt x="815" y="894"/>
                  </a:lnTo>
                  <a:lnTo>
                    <a:pt x="5674" y="894"/>
                  </a:lnTo>
                  <a:lnTo>
                    <a:pt x="5674" y="2696"/>
                  </a:lnTo>
                  <a:lnTo>
                    <a:pt x="6474" y="2696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15094;p45">
              <a:extLst>
                <a:ext uri="{FF2B5EF4-FFF2-40B4-BE49-F238E27FC236}">
                  <a16:creationId xmlns:a16="http://schemas.microsoft.com/office/drawing/2014/main" id="{D1194BFE-EB01-9AB1-F1AC-9B8481AACA3F}"/>
                </a:ext>
              </a:extLst>
            </p:cNvPr>
            <p:cNvSpPr/>
            <p:nvPr/>
          </p:nvSpPr>
          <p:spPr>
            <a:xfrm>
              <a:off x="2671450" y="1834550"/>
              <a:ext cx="20400" cy="22350"/>
            </a:xfrm>
            <a:custGeom>
              <a:avLst/>
              <a:gdLst/>
              <a:ahLst/>
              <a:cxnLst/>
              <a:rect l="l" t="t" r="r" b="b"/>
              <a:pathLst>
                <a:path w="816" h="894" extrusionOk="0">
                  <a:moveTo>
                    <a:pt x="0" y="0"/>
                  </a:moveTo>
                  <a:lnTo>
                    <a:pt x="0" y="894"/>
                  </a:lnTo>
                  <a:lnTo>
                    <a:pt x="815" y="894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15095;p45">
              <a:extLst>
                <a:ext uri="{FF2B5EF4-FFF2-40B4-BE49-F238E27FC236}">
                  <a16:creationId xmlns:a16="http://schemas.microsoft.com/office/drawing/2014/main" id="{B32B7AE4-D24D-B7AC-F881-AAB3264B6A28}"/>
                </a:ext>
              </a:extLst>
            </p:cNvPr>
            <p:cNvSpPr/>
            <p:nvPr/>
          </p:nvSpPr>
          <p:spPr>
            <a:xfrm>
              <a:off x="2813300" y="1834550"/>
              <a:ext cx="20000" cy="22350"/>
            </a:xfrm>
            <a:custGeom>
              <a:avLst/>
              <a:gdLst/>
              <a:ahLst/>
              <a:cxnLst/>
              <a:rect l="l" t="t" r="r" b="b"/>
              <a:pathLst>
                <a:path w="800" h="894" extrusionOk="0">
                  <a:moveTo>
                    <a:pt x="0" y="0"/>
                  </a:moveTo>
                  <a:lnTo>
                    <a:pt x="0" y="894"/>
                  </a:lnTo>
                  <a:lnTo>
                    <a:pt x="800" y="894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D90A1FA8-BAB7-A85B-E38C-C605B43399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8477" y="798768"/>
            <a:ext cx="8260796" cy="436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27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838BCA-B7AC-9F1C-48A7-A68BC71872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071" t="51015" r="30826" b="39175"/>
          <a:stretch/>
        </p:blipFill>
        <p:spPr>
          <a:xfrm>
            <a:off x="8425545" y="5142649"/>
            <a:ext cx="2198913" cy="768295"/>
          </a:xfrm>
          <a:prstGeom prst="rect">
            <a:avLst/>
          </a:prstGeom>
        </p:spPr>
      </p:pic>
      <p:grpSp>
        <p:nvGrpSpPr>
          <p:cNvPr id="33" name="Google Shape;16231;p61">
            <a:extLst>
              <a:ext uri="{FF2B5EF4-FFF2-40B4-BE49-F238E27FC236}">
                <a16:creationId xmlns:a16="http://schemas.microsoft.com/office/drawing/2014/main" id="{54C802D1-EE3F-B597-2534-65CED24328E2}"/>
              </a:ext>
            </a:extLst>
          </p:cNvPr>
          <p:cNvGrpSpPr/>
          <p:nvPr/>
        </p:nvGrpSpPr>
        <p:grpSpPr>
          <a:xfrm flipH="1">
            <a:off x="1821361" y="4660097"/>
            <a:ext cx="1188979" cy="551336"/>
            <a:chOff x="5978084" y="1668042"/>
            <a:chExt cx="826304" cy="413502"/>
          </a:xfrm>
        </p:grpSpPr>
        <p:sp>
          <p:nvSpPr>
            <p:cNvPr id="34" name="Google Shape;16232;p61">
              <a:extLst>
                <a:ext uri="{FF2B5EF4-FFF2-40B4-BE49-F238E27FC236}">
                  <a16:creationId xmlns:a16="http://schemas.microsoft.com/office/drawing/2014/main" id="{77CA7447-4427-D99D-45B2-58EDFCBD8A03}"/>
                </a:ext>
              </a:extLst>
            </p:cNvPr>
            <p:cNvSpPr/>
            <p:nvPr/>
          </p:nvSpPr>
          <p:spPr>
            <a:xfrm>
              <a:off x="6029212" y="1668042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4" y="1113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rgbClr val="AECA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6233;p61">
              <a:extLst>
                <a:ext uri="{FF2B5EF4-FFF2-40B4-BE49-F238E27FC236}">
                  <a16:creationId xmlns:a16="http://schemas.microsoft.com/office/drawing/2014/main" id="{370E8D7D-C555-5A42-29A5-971B874DB0FB}"/>
                </a:ext>
              </a:extLst>
            </p:cNvPr>
            <p:cNvSpPr/>
            <p:nvPr/>
          </p:nvSpPr>
          <p:spPr>
            <a:xfrm>
              <a:off x="6081086" y="1668042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4" y="1113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rgbClr val="AECA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6234;p61">
              <a:extLst>
                <a:ext uri="{FF2B5EF4-FFF2-40B4-BE49-F238E27FC236}">
                  <a16:creationId xmlns:a16="http://schemas.microsoft.com/office/drawing/2014/main" id="{3E40CDC3-0835-A541-0960-05D4E013BB05}"/>
                </a:ext>
              </a:extLst>
            </p:cNvPr>
            <p:cNvSpPr/>
            <p:nvPr/>
          </p:nvSpPr>
          <p:spPr>
            <a:xfrm>
              <a:off x="6132960" y="1668042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4" y="1113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rgbClr val="AECA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6235;p61">
              <a:extLst>
                <a:ext uri="{FF2B5EF4-FFF2-40B4-BE49-F238E27FC236}">
                  <a16:creationId xmlns:a16="http://schemas.microsoft.com/office/drawing/2014/main" id="{95BAC961-704A-85D6-D1D3-9A028EC518A1}"/>
                </a:ext>
              </a:extLst>
            </p:cNvPr>
            <p:cNvSpPr/>
            <p:nvPr/>
          </p:nvSpPr>
          <p:spPr>
            <a:xfrm>
              <a:off x="6184834" y="1668042"/>
              <a:ext cx="51175" cy="51874"/>
            </a:xfrm>
            <a:custGeom>
              <a:avLst/>
              <a:gdLst/>
              <a:ahLst/>
              <a:cxnLst/>
              <a:rect l="l" t="t" r="r" b="b"/>
              <a:pathLst>
                <a:path w="1098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098" y="1113"/>
                  </a:lnTo>
                  <a:lnTo>
                    <a:pt x="1098" y="0"/>
                  </a:lnTo>
                  <a:close/>
                </a:path>
              </a:pathLst>
            </a:custGeom>
            <a:solidFill>
              <a:srgbClr val="AECA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6236;p61">
              <a:extLst>
                <a:ext uri="{FF2B5EF4-FFF2-40B4-BE49-F238E27FC236}">
                  <a16:creationId xmlns:a16="http://schemas.microsoft.com/office/drawing/2014/main" id="{2D693B94-4FBE-8822-0A2B-0D4B0F706645}"/>
                </a:ext>
              </a:extLst>
            </p:cNvPr>
            <p:cNvSpPr/>
            <p:nvPr/>
          </p:nvSpPr>
          <p:spPr>
            <a:xfrm>
              <a:off x="6235963" y="1668042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4" y="1113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rgbClr val="AECA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6237;p61">
              <a:extLst>
                <a:ext uri="{FF2B5EF4-FFF2-40B4-BE49-F238E27FC236}">
                  <a16:creationId xmlns:a16="http://schemas.microsoft.com/office/drawing/2014/main" id="{0F524F23-3935-9CB3-E26C-6605ABE5DA6A}"/>
                </a:ext>
              </a:extLst>
            </p:cNvPr>
            <p:cNvSpPr/>
            <p:nvPr/>
          </p:nvSpPr>
          <p:spPr>
            <a:xfrm>
              <a:off x="6287837" y="1668042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3" y="1113"/>
                  </a:lnTo>
                  <a:lnTo>
                    <a:pt x="1113" y="0"/>
                  </a:lnTo>
                  <a:close/>
                </a:path>
              </a:pathLst>
            </a:custGeom>
            <a:solidFill>
              <a:srgbClr val="AECA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6238;p61">
              <a:extLst>
                <a:ext uri="{FF2B5EF4-FFF2-40B4-BE49-F238E27FC236}">
                  <a16:creationId xmlns:a16="http://schemas.microsoft.com/office/drawing/2014/main" id="{395B7C52-7085-7AA0-3AA2-378773DC4A9B}"/>
                </a:ext>
              </a:extLst>
            </p:cNvPr>
            <p:cNvSpPr/>
            <p:nvPr/>
          </p:nvSpPr>
          <p:spPr>
            <a:xfrm>
              <a:off x="6339711" y="1668042"/>
              <a:ext cx="51175" cy="51874"/>
            </a:xfrm>
            <a:custGeom>
              <a:avLst/>
              <a:gdLst/>
              <a:ahLst/>
              <a:cxnLst/>
              <a:rect l="l" t="t" r="r" b="b"/>
              <a:pathLst>
                <a:path w="1098" h="1113" extrusionOk="0">
                  <a:moveTo>
                    <a:pt x="0" y="0"/>
                  </a:moveTo>
                  <a:lnTo>
                    <a:pt x="0" y="1113"/>
                  </a:lnTo>
                  <a:lnTo>
                    <a:pt x="1098" y="1113"/>
                  </a:lnTo>
                  <a:lnTo>
                    <a:pt x="1098" y="0"/>
                  </a:lnTo>
                  <a:close/>
                </a:path>
              </a:pathLst>
            </a:custGeom>
            <a:solidFill>
              <a:srgbClr val="AECA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6239;p61">
              <a:extLst>
                <a:ext uri="{FF2B5EF4-FFF2-40B4-BE49-F238E27FC236}">
                  <a16:creationId xmlns:a16="http://schemas.microsoft.com/office/drawing/2014/main" id="{B477581E-CD1F-F7A0-D302-C75BC7AFAA95}"/>
                </a:ext>
              </a:extLst>
            </p:cNvPr>
            <p:cNvSpPr/>
            <p:nvPr/>
          </p:nvSpPr>
          <p:spPr>
            <a:xfrm>
              <a:off x="6390840" y="1668042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4" y="1113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rgbClr val="AECA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6240;p61">
              <a:extLst>
                <a:ext uri="{FF2B5EF4-FFF2-40B4-BE49-F238E27FC236}">
                  <a16:creationId xmlns:a16="http://schemas.microsoft.com/office/drawing/2014/main" id="{D620E49E-6AFC-BF4A-30F1-2CF4D867A997}"/>
                </a:ext>
              </a:extLst>
            </p:cNvPr>
            <p:cNvSpPr/>
            <p:nvPr/>
          </p:nvSpPr>
          <p:spPr>
            <a:xfrm>
              <a:off x="6442714" y="1668042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3" y="1113"/>
                  </a:lnTo>
                  <a:lnTo>
                    <a:pt x="1113" y="0"/>
                  </a:lnTo>
                  <a:close/>
                </a:path>
              </a:pathLst>
            </a:custGeom>
            <a:solidFill>
              <a:srgbClr val="AECA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6241;p61">
              <a:extLst>
                <a:ext uri="{FF2B5EF4-FFF2-40B4-BE49-F238E27FC236}">
                  <a16:creationId xmlns:a16="http://schemas.microsoft.com/office/drawing/2014/main" id="{032E4C4D-04A6-E31F-7579-5F236894B77B}"/>
                </a:ext>
              </a:extLst>
            </p:cNvPr>
            <p:cNvSpPr/>
            <p:nvPr/>
          </p:nvSpPr>
          <p:spPr>
            <a:xfrm>
              <a:off x="6494588" y="1668042"/>
              <a:ext cx="51175" cy="51874"/>
            </a:xfrm>
            <a:custGeom>
              <a:avLst/>
              <a:gdLst/>
              <a:ahLst/>
              <a:cxnLst/>
              <a:rect l="l" t="t" r="r" b="b"/>
              <a:pathLst>
                <a:path w="1098" h="1113" extrusionOk="0">
                  <a:moveTo>
                    <a:pt x="0" y="0"/>
                  </a:moveTo>
                  <a:lnTo>
                    <a:pt x="0" y="1113"/>
                  </a:lnTo>
                  <a:lnTo>
                    <a:pt x="1098" y="1113"/>
                  </a:lnTo>
                  <a:lnTo>
                    <a:pt x="10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16242;p61">
              <a:extLst>
                <a:ext uri="{FF2B5EF4-FFF2-40B4-BE49-F238E27FC236}">
                  <a16:creationId xmlns:a16="http://schemas.microsoft.com/office/drawing/2014/main" id="{5E23B654-42F1-C2EB-337F-F724F076882E}"/>
                </a:ext>
              </a:extLst>
            </p:cNvPr>
            <p:cNvSpPr/>
            <p:nvPr/>
          </p:nvSpPr>
          <p:spPr>
            <a:xfrm>
              <a:off x="6545716" y="1668042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4" y="1113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16243;p61">
              <a:extLst>
                <a:ext uri="{FF2B5EF4-FFF2-40B4-BE49-F238E27FC236}">
                  <a16:creationId xmlns:a16="http://schemas.microsoft.com/office/drawing/2014/main" id="{00C1D17A-D4BA-0FED-8710-4ACAF2DCE1C3}"/>
                </a:ext>
              </a:extLst>
            </p:cNvPr>
            <p:cNvSpPr/>
            <p:nvPr/>
          </p:nvSpPr>
          <p:spPr>
            <a:xfrm>
              <a:off x="6597590" y="1668042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3" y="1113"/>
                  </a:lnTo>
                  <a:lnTo>
                    <a:pt x="1113" y="0"/>
                  </a:lnTo>
                  <a:close/>
                </a:path>
              </a:pathLst>
            </a:custGeom>
            <a:solidFill>
              <a:srgbClr val="9FC0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16244;p61">
              <a:extLst>
                <a:ext uri="{FF2B5EF4-FFF2-40B4-BE49-F238E27FC236}">
                  <a16:creationId xmlns:a16="http://schemas.microsoft.com/office/drawing/2014/main" id="{57600E17-2044-6A36-43B7-28B2F80A7B8E}"/>
                </a:ext>
              </a:extLst>
            </p:cNvPr>
            <p:cNvSpPr/>
            <p:nvPr/>
          </p:nvSpPr>
          <p:spPr>
            <a:xfrm>
              <a:off x="6649465" y="1668042"/>
              <a:ext cx="51175" cy="51874"/>
            </a:xfrm>
            <a:custGeom>
              <a:avLst/>
              <a:gdLst/>
              <a:ahLst/>
              <a:cxnLst/>
              <a:rect l="l" t="t" r="r" b="b"/>
              <a:pathLst>
                <a:path w="1098" h="1113" extrusionOk="0">
                  <a:moveTo>
                    <a:pt x="0" y="0"/>
                  </a:moveTo>
                  <a:lnTo>
                    <a:pt x="0" y="1113"/>
                  </a:lnTo>
                  <a:lnTo>
                    <a:pt x="1098" y="1113"/>
                  </a:lnTo>
                  <a:lnTo>
                    <a:pt x="1098" y="0"/>
                  </a:lnTo>
                  <a:close/>
                </a:path>
              </a:pathLst>
            </a:custGeom>
            <a:solidFill>
              <a:srgbClr val="AECA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16245;p61">
              <a:extLst>
                <a:ext uri="{FF2B5EF4-FFF2-40B4-BE49-F238E27FC236}">
                  <a16:creationId xmlns:a16="http://schemas.microsoft.com/office/drawing/2014/main" id="{09B12485-2B63-FDEE-1960-A95AD4243ADE}"/>
                </a:ext>
              </a:extLst>
            </p:cNvPr>
            <p:cNvSpPr/>
            <p:nvPr/>
          </p:nvSpPr>
          <p:spPr>
            <a:xfrm>
              <a:off x="6029212" y="1719869"/>
              <a:ext cx="51921" cy="51222"/>
            </a:xfrm>
            <a:custGeom>
              <a:avLst/>
              <a:gdLst/>
              <a:ahLst/>
              <a:cxnLst/>
              <a:rect l="l" t="t" r="r" b="b"/>
              <a:pathLst>
                <a:path w="1114" h="1099" extrusionOk="0">
                  <a:moveTo>
                    <a:pt x="1" y="1"/>
                  </a:moveTo>
                  <a:lnTo>
                    <a:pt x="1" y="1098"/>
                  </a:lnTo>
                  <a:lnTo>
                    <a:pt x="1114" y="1098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7C97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16246;p61">
              <a:extLst>
                <a:ext uri="{FF2B5EF4-FFF2-40B4-BE49-F238E27FC236}">
                  <a16:creationId xmlns:a16="http://schemas.microsoft.com/office/drawing/2014/main" id="{2E4EB7D1-DC94-7643-3923-EC76137B1148}"/>
                </a:ext>
              </a:extLst>
            </p:cNvPr>
            <p:cNvSpPr/>
            <p:nvPr/>
          </p:nvSpPr>
          <p:spPr>
            <a:xfrm>
              <a:off x="5978084" y="1719869"/>
              <a:ext cx="51175" cy="51222"/>
            </a:xfrm>
            <a:custGeom>
              <a:avLst/>
              <a:gdLst/>
              <a:ahLst/>
              <a:cxnLst/>
              <a:rect l="l" t="t" r="r" b="b"/>
              <a:pathLst>
                <a:path w="1098" h="1099" extrusionOk="0">
                  <a:moveTo>
                    <a:pt x="1" y="1"/>
                  </a:moveTo>
                  <a:lnTo>
                    <a:pt x="1" y="1098"/>
                  </a:lnTo>
                  <a:lnTo>
                    <a:pt x="1098" y="1098"/>
                  </a:lnTo>
                  <a:lnTo>
                    <a:pt x="10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16247;p61">
              <a:extLst>
                <a:ext uri="{FF2B5EF4-FFF2-40B4-BE49-F238E27FC236}">
                  <a16:creationId xmlns:a16="http://schemas.microsoft.com/office/drawing/2014/main" id="{2B78B449-EC50-339E-BB26-BB0C95EB0F87}"/>
                </a:ext>
              </a:extLst>
            </p:cNvPr>
            <p:cNvSpPr/>
            <p:nvPr/>
          </p:nvSpPr>
          <p:spPr>
            <a:xfrm>
              <a:off x="6081086" y="1719869"/>
              <a:ext cx="51921" cy="51222"/>
            </a:xfrm>
            <a:custGeom>
              <a:avLst/>
              <a:gdLst/>
              <a:ahLst/>
              <a:cxnLst/>
              <a:rect l="l" t="t" r="r" b="b"/>
              <a:pathLst>
                <a:path w="1114" h="1099" extrusionOk="0">
                  <a:moveTo>
                    <a:pt x="1" y="1"/>
                  </a:moveTo>
                  <a:lnTo>
                    <a:pt x="1" y="1098"/>
                  </a:lnTo>
                  <a:lnTo>
                    <a:pt x="1114" y="1098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7C97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16248;p61">
              <a:extLst>
                <a:ext uri="{FF2B5EF4-FFF2-40B4-BE49-F238E27FC236}">
                  <a16:creationId xmlns:a16="http://schemas.microsoft.com/office/drawing/2014/main" id="{2D799687-7B5C-4B9C-22BF-536DAD94EDD4}"/>
                </a:ext>
              </a:extLst>
            </p:cNvPr>
            <p:cNvSpPr/>
            <p:nvPr/>
          </p:nvSpPr>
          <p:spPr>
            <a:xfrm>
              <a:off x="6132960" y="1719869"/>
              <a:ext cx="51921" cy="51222"/>
            </a:xfrm>
            <a:custGeom>
              <a:avLst/>
              <a:gdLst/>
              <a:ahLst/>
              <a:cxnLst/>
              <a:rect l="l" t="t" r="r" b="b"/>
              <a:pathLst>
                <a:path w="1114" h="1099" extrusionOk="0">
                  <a:moveTo>
                    <a:pt x="1" y="1"/>
                  </a:moveTo>
                  <a:lnTo>
                    <a:pt x="1" y="1098"/>
                  </a:lnTo>
                  <a:lnTo>
                    <a:pt x="1114" y="1098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617D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16249;p61">
              <a:extLst>
                <a:ext uri="{FF2B5EF4-FFF2-40B4-BE49-F238E27FC236}">
                  <a16:creationId xmlns:a16="http://schemas.microsoft.com/office/drawing/2014/main" id="{0937D910-BF69-DDD1-C8EA-ED428E01B3C5}"/>
                </a:ext>
              </a:extLst>
            </p:cNvPr>
            <p:cNvSpPr/>
            <p:nvPr/>
          </p:nvSpPr>
          <p:spPr>
            <a:xfrm>
              <a:off x="6184834" y="1719869"/>
              <a:ext cx="51175" cy="51222"/>
            </a:xfrm>
            <a:custGeom>
              <a:avLst/>
              <a:gdLst/>
              <a:ahLst/>
              <a:cxnLst/>
              <a:rect l="l" t="t" r="r" b="b"/>
              <a:pathLst>
                <a:path w="1098" h="1099" extrusionOk="0">
                  <a:moveTo>
                    <a:pt x="1" y="1"/>
                  </a:moveTo>
                  <a:lnTo>
                    <a:pt x="1" y="1098"/>
                  </a:lnTo>
                  <a:lnTo>
                    <a:pt x="1098" y="1098"/>
                  </a:lnTo>
                  <a:lnTo>
                    <a:pt x="1098" y="1"/>
                  </a:lnTo>
                  <a:close/>
                </a:path>
              </a:pathLst>
            </a:custGeom>
            <a:solidFill>
              <a:srgbClr val="617D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16250;p61">
              <a:extLst>
                <a:ext uri="{FF2B5EF4-FFF2-40B4-BE49-F238E27FC236}">
                  <a16:creationId xmlns:a16="http://schemas.microsoft.com/office/drawing/2014/main" id="{183A096E-42E9-83B4-7907-A47D49F8CCAF}"/>
                </a:ext>
              </a:extLst>
            </p:cNvPr>
            <p:cNvSpPr/>
            <p:nvPr/>
          </p:nvSpPr>
          <p:spPr>
            <a:xfrm>
              <a:off x="6235963" y="1719869"/>
              <a:ext cx="51921" cy="51222"/>
            </a:xfrm>
            <a:custGeom>
              <a:avLst/>
              <a:gdLst/>
              <a:ahLst/>
              <a:cxnLst/>
              <a:rect l="l" t="t" r="r" b="b"/>
              <a:pathLst>
                <a:path w="1114" h="1099" extrusionOk="0">
                  <a:moveTo>
                    <a:pt x="1" y="1"/>
                  </a:moveTo>
                  <a:lnTo>
                    <a:pt x="1" y="1098"/>
                  </a:lnTo>
                  <a:lnTo>
                    <a:pt x="1114" y="1098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7C97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16251;p61">
              <a:extLst>
                <a:ext uri="{FF2B5EF4-FFF2-40B4-BE49-F238E27FC236}">
                  <a16:creationId xmlns:a16="http://schemas.microsoft.com/office/drawing/2014/main" id="{C4D27DE2-2B08-5849-0CFB-8F965E852907}"/>
                </a:ext>
              </a:extLst>
            </p:cNvPr>
            <p:cNvSpPr/>
            <p:nvPr/>
          </p:nvSpPr>
          <p:spPr>
            <a:xfrm>
              <a:off x="6287837" y="1719869"/>
              <a:ext cx="51921" cy="51222"/>
            </a:xfrm>
            <a:custGeom>
              <a:avLst/>
              <a:gdLst/>
              <a:ahLst/>
              <a:cxnLst/>
              <a:rect l="l" t="t" r="r" b="b"/>
              <a:pathLst>
                <a:path w="1114" h="1099" extrusionOk="0">
                  <a:moveTo>
                    <a:pt x="1" y="1"/>
                  </a:moveTo>
                  <a:lnTo>
                    <a:pt x="1" y="1098"/>
                  </a:lnTo>
                  <a:lnTo>
                    <a:pt x="1113" y="1098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rgbClr val="617D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16252;p61">
              <a:extLst>
                <a:ext uri="{FF2B5EF4-FFF2-40B4-BE49-F238E27FC236}">
                  <a16:creationId xmlns:a16="http://schemas.microsoft.com/office/drawing/2014/main" id="{CB2BDC99-0BF1-9F95-1DAA-C3F456F3FDC3}"/>
                </a:ext>
              </a:extLst>
            </p:cNvPr>
            <p:cNvSpPr/>
            <p:nvPr/>
          </p:nvSpPr>
          <p:spPr>
            <a:xfrm>
              <a:off x="6339711" y="1719869"/>
              <a:ext cx="51175" cy="51222"/>
            </a:xfrm>
            <a:custGeom>
              <a:avLst/>
              <a:gdLst/>
              <a:ahLst/>
              <a:cxnLst/>
              <a:rect l="l" t="t" r="r" b="b"/>
              <a:pathLst>
                <a:path w="1098" h="1099" extrusionOk="0">
                  <a:moveTo>
                    <a:pt x="0" y="1"/>
                  </a:moveTo>
                  <a:lnTo>
                    <a:pt x="0" y="1098"/>
                  </a:lnTo>
                  <a:lnTo>
                    <a:pt x="1098" y="1098"/>
                  </a:lnTo>
                  <a:lnTo>
                    <a:pt x="1098" y="1"/>
                  </a:lnTo>
                  <a:close/>
                </a:path>
              </a:pathLst>
            </a:custGeom>
            <a:solidFill>
              <a:srgbClr val="7C97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16253;p61">
              <a:extLst>
                <a:ext uri="{FF2B5EF4-FFF2-40B4-BE49-F238E27FC236}">
                  <a16:creationId xmlns:a16="http://schemas.microsoft.com/office/drawing/2014/main" id="{BE55412E-2EB6-D814-9610-DF50B6556C39}"/>
                </a:ext>
              </a:extLst>
            </p:cNvPr>
            <p:cNvSpPr/>
            <p:nvPr/>
          </p:nvSpPr>
          <p:spPr>
            <a:xfrm>
              <a:off x="6390840" y="1719869"/>
              <a:ext cx="51921" cy="51222"/>
            </a:xfrm>
            <a:custGeom>
              <a:avLst/>
              <a:gdLst/>
              <a:ahLst/>
              <a:cxnLst/>
              <a:rect l="l" t="t" r="r" b="b"/>
              <a:pathLst>
                <a:path w="1114" h="1099" extrusionOk="0">
                  <a:moveTo>
                    <a:pt x="1" y="1"/>
                  </a:moveTo>
                  <a:lnTo>
                    <a:pt x="1" y="1098"/>
                  </a:lnTo>
                  <a:lnTo>
                    <a:pt x="1114" y="1098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7C97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16254;p61">
              <a:extLst>
                <a:ext uri="{FF2B5EF4-FFF2-40B4-BE49-F238E27FC236}">
                  <a16:creationId xmlns:a16="http://schemas.microsoft.com/office/drawing/2014/main" id="{3B388657-4F46-8F3F-C598-77E69500EC6F}"/>
                </a:ext>
              </a:extLst>
            </p:cNvPr>
            <p:cNvSpPr/>
            <p:nvPr/>
          </p:nvSpPr>
          <p:spPr>
            <a:xfrm>
              <a:off x="6442714" y="1719869"/>
              <a:ext cx="51921" cy="51222"/>
            </a:xfrm>
            <a:custGeom>
              <a:avLst/>
              <a:gdLst/>
              <a:ahLst/>
              <a:cxnLst/>
              <a:rect l="l" t="t" r="r" b="b"/>
              <a:pathLst>
                <a:path w="1114" h="1099" extrusionOk="0">
                  <a:moveTo>
                    <a:pt x="1" y="1"/>
                  </a:moveTo>
                  <a:lnTo>
                    <a:pt x="1" y="1098"/>
                  </a:lnTo>
                  <a:lnTo>
                    <a:pt x="1113" y="1098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rgbClr val="7C97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6255;p61">
              <a:extLst>
                <a:ext uri="{FF2B5EF4-FFF2-40B4-BE49-F238E27FC236}">
                  <a16:creationId xmlns:a16="http://schemas.microsoft.com/office/drawing/2014/main" id="{CE0AA44D-4FBA-FB33-EE90-73036166329F}"/>
                </a:ext>
              </a:extLst>
            </p:cNvPr>
            <p:cNvSpPr/>
            <p:nvPr/>
          </p:nvSpPr>
          <p:spPr>
            <a:xfrm>
              <a:off x="6494588" y="1719869"/>
              <a:ext cx="51175" cy="51222"/>
            </a:xfrm>
            <a:custGeom>
              <a:avLst/>
              <a:gdLst/>
              <a:ahLst/>
              <a:cxnLst/>
              <a:rect l="l" t="t" r="r" b="b"/>
              <a:pathLst>
                <a:path w="1098" h="1099" extrusionOk="0">
                  <a:moveTo>
                    <a:pt x="0" y="1"/>
                  </a:moveTo>
                  <a:lnTo>
                    <a:pt x="0" y="1098"/>
                  </a:lnTo>
                  <a:lnTo>
                    <a:pt x="1098" y="1098"/>
                  </a:lnTo>
                  <a:lnTo>
                    <a:pt x="1098" y="1"/>
                  </a:lnTo>
                  <a:close/>
                </a:path>
              </a:pathLst>
            </a:custGeom>
            <a:solidFill>
              <a:srgbClr val="617D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16256;p61">
              <a:extLst>
                <a:ext uri="{FF2B5EF4-FFF2-40B4-BE49-F238E27FC236}">
                  <a16:creationId xmlns:a16="http://schemas.microsoft.com/office/drawing/2014/main" id="{AE420134-BF25-2AC4-A5AA-0DD95BA09D94}"/>
                </a:ext>
              </a:extLst>
            </p:cNvPr>
            <p:cNvSpPr/>
            <p:nvPr/>
          </p:nvSpPr>
          <p:spPr>
            <a:xfrm>
              <a:off x="6545716" y="1719869"/>
              <a:ext cx="51921" cy="51222"/>
            </a:xfrm>
            <a:custGeom>
              <a:avLst/>
              <a:gdLst/>
              <a:ahLst/>
              <a:cxnLst/>
              <a:rect l="l" t="t" r="r" b="b"/>
              <a:pathLst>
                <a:path w="1114" h="1099" extrusionOk="0">
                  <a:moveTo>
                    <a:pt x="1" y="1"/>
                  </a:moveTo>
                  <a:lnTo>
                    <a:pt x="1" y="1098"/>
                  </a:lnTo>
                  <a:lnTo>
                    <a:pt x="1114" y="1098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7C97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6257;p61">
              <a:extLst>
                <a:ext uri="{FF2B5EF4-FFF2-40B4-BE49-F238E27FC236}">
                  <a16:creationId xmlns:a16="http://schemas.microsoft.com/office/drawing/2014/main" id="{346133EB-3BD4-0B60-E7C0-4936350974EE}"/>
                </a:ext>
              </a:extLst>
            </p:cNvPr>
            <p:cNvSpPr/>
            <p:nvPr/>
          </p:nvSpPr>
          <p:spPr>
            <a:xfrm>
              <a:off x="6597590" y="1719869"/>
              <a:ext cx="51921" cy="51222"/>
            </a:xfrm>
            <a:custGeom>
              <a:avLst/>
              <a:gdLst/>
              <a:ahLst/>
              <a:cxnLst/>
              <a:rect l="l" t="t" r="r" b="b"/>
              <a:pathLst>
                <a:path w="1114" h="1099" extrusionOk="0">
                  <a:moveTo>
                    <a:pt x="1" y="1"/>
                  </a:moveTo>
                  <a:lnTo>
                    <a:pt x="1" y="1098"/>
                  </a:lnTo>
                  <a:lnTo>
                    <a:pt x="1113" y="1098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16258;p61">
              <a:extLst>
                <a:ext uri="{FF2B5EF4-FFF2-40B4-BE49-F238E27FC236}">
                  <a16:creationId xmlns:a16="http://schemas.microsoft.com/office/drawing/2014/main" id="{0DBB8D8B-47F5-4A2D-3CE9-20BBCB0E70B4}"/>
                </a:ext>
              </a:extLst>
            </p:cNvPr>
            <p:cNvSpPr/>
            <p:nvPr/>
          </p:nvSpPr>
          <p:spPr>
            <a:xfrm>
              <a:off x="6649465" y="1719869"/>
              <a:ext cx="51175" cy="51222"/>
            </a:xfrm>
            <a:custGeom>
              <a:avLst/>
              <a:gdLst/>
              <a:ahLst/>
              <a:cxnLst/>
              <a:rect l="l" t="t" r="r" b="b"/>
              <a:pathLst>
                <a:path w="1098" h="1099" extrusionOk="0">
                  <a:moveTo>
                    <a:pt x="0" y="1"/>
                  </a:moveTo>
                  <a:lnTo>
                    <a:pt x="0" y="1098"/>
                  </a:lnTo>
                  <a:lnTo>
                    <a:pt x="1098" y="1098"/>
                  </a:lnTo>
                  <a:lnTo>
                    <a:pt x="1098" y="1"/>
                  </a:lnTo>
                  <a:close/>
                </a:path>
              </a:pathLst>
            </a:custGeom>
            <a:solidFill>
              <a:srgbClr val="9FC0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16259;p61">
              <a:extLst>
                <a:ext uri="{FF2B5EF4-FFF2-40B4-BE49-F238E27FC236}">
                  <a16:creationId xmlns:a16="http://schemas.microsoft.com/office/drawing/2014/main" id="{D66F94C0-FECC-D46A-5190-4D8B25652364}"/>
                </a:ext>
              </a:extLst>
            </p:cNvPr>
            <p:cNvSpPr/>
            <p:nvPr/>
          </p:nvSpPr>
          <p:spPr>
            <a:xfrm>
              <a:off x="6700593" y="1719869"/>
              <a:ext cx="51921" cy="51222"/>
            </a:xfrm>
            <a:custGeom>
              <a:avLst/>
              <a:gdLst/>
              <a:ahLst/>
              <a:cxnLst/>
              <a:rect l="l" t="t" r="r" b="b"/>
              <a:pathLst>
                <a:path w="1114" h="1099" extrusionOk="0">
                  <a:moveTo>
                    <a:pt x="1" y="1"/>
                  </a:moveTo>
                  <a:lnTo>
                    <a:pt x="1" y="1098"/>
                  </a:lnTo>
                  <a:lnTo>
                    <a:pt x="1113" y="1098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16260;p61">
              <a:extLst>
                <a:ext uri="{FF2B5EF4-FFF2-40B4-BE49-F238E27FC236}">
                  <a16:creationId xmlns:a16="http://schemas.microsoft.com/office/drawing/2014/main" id="{3FF08FCD-681B-F31D-F7E5-B0DF9C55DBB6}"/>
                </a:ext>
              </a:extLst>
            </p:cNvPr>
            <p:cNvSpPr/>
            <p:nvPr/>
          </p:nvSpPr>
          <p:spPr>
            <a:xfrm>
              <a:off x="6029212" y="1771044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4" y="1113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16261;p61">
              <a:extLst>
                <a:ext uri="{FF2B5EF4-FFF2-40B4-BE49-F238E27FC236}">
                  <a16:creationId xmlns:a16="http://schemas.microsoft.com/office/drawing/2014/main" id="{D7B425C0-F2D6-CC14-807C-55DF762B47DC}"/>
                </a:ext>
              </a:extLst>
            </p:cNvPr>
            <p:cNvSpPr/>
            <p:nvPr/>
          </p:nvSpPr>
          <p:spPr>
            <a:xfrm>
              <a:off x="6081086" y="1771044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4" y="1113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16262;p61">
              <a:extLst>
                <a:ext uri="{FF2B5EF4-FFF2-40B4-BE49-F238E27FC236}">
                  <a16:creationId xmlns:a16="http://schemas.microsoft.com/office/drawing/2014/main" id="{55DB6C83-7DEB-A667-9787-CD5AC0ABA540}"/>
                </a:ext>
              </a:extLst>
            </p:cNvPr>
            <p:cNvSpPr/>
            <p:nvPr/>
          </p:nvSpPr>
          <p:spPr>
            <a:xfrm>
              <a:off x="6132960" y="1771044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4" y="1113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16263;p61">
              <a:extLst>
                <a:ext uri="{FF2B5EF4-FFF2-40B4-BE49-F238E27FC236}">
                  <a16:creationId xmlns:a16="http://schemas.microsoft.com/office/drawing/2014/main" id="{C9D76C4D-F59E-75AF-3ABD-E1A6C7BCCD21}"/>
                </a:ext>
              </a:extLst>
            </p:cNvPr>
            <p:cNvSpPr/>
            <p:nvPr/>
          </p:nvSpPr>
          <p:spPr>
            <a:xfrm>
              <a:off x="6184834" y="1771044"/>
              <a:ext cx="51175" cy="51874"/>
            </a:xfrm>
            <a:custGeom>
              <a:avLst/>
              <a:gdLst/>
              <a:ahLst/>
              <a:cxnLst/>
              <a:rect l="l" t="t" r="r" b="b"/>
              <a:pathLst>
                <a:path w="1098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098" y="1113"/>
                  </a:lnTo>
                  <a:lnTo>
                    <a:pt x="10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16264;p61">
              <a:extLst>
                <a:ext uri="{FF2B5EF4-FFF2-40B4-BE49-F238E27FC236}">
                  <a16:creationId xmlns:a16="http://schemas.microsoft.com/office/drawing/2014/main" id="{F83CF87C-20F2-9199-42DA-2057DBB52512}"/>
                </a:ext>
              </a:extLst>
            </p:cNvPr>
            <p:cNvSpPr/>
            <p:nvPr/>
          </p:nvSpPr>
          <p:spPr>
            <a:xfrm>
              <a:off x="6235963" y="1771044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4" y="1113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16265;p61">
              <a:extLst>
                <a:ext uri="{FF2B5EF4-FFF2-40B4-BE49-F238E27FC236}">
                  <a16:creationId xmlns:a16="http://schemas.microsoft.com/office/drawing/2014/main" id="{720A8059-8838-51CD-4309-EECDCA8AA16D}"/>
                </a:ext>
              </a:extLst>
            </p:cNvPr>
            <p:cNvSpPr/>
            <p:nvPr/>
          </p:nvSpPr>
          <p:spPr>
            <a:xfrm>
              <a:off x="6287837" y="1771044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3" y="1113"/>
                  </a:lnTo>
                  <a:lnTo>
                    <a:pt x="1113" y="0"/>
                  </a:lnTo>
                  <a:close/>
                </a:path>
              </a:pathLst>
            </a:custGeom>
            <a:solidFill>
              <a:srgbClr val="617D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16266;p61">
              <a:extLst>
                <a:ext uri="{FF2B5EF4-FFF2-40B4-BE49-F238E27FC236}">
                  <a16:creationId xmlns:a16="http://schemas.microsoft.com/office/drawing/2014/main" id="{DCEB49C0-7B49-245A-0B1E-4F20BC97CC5E}"/>
                </a:ext>
              </a:extLst>
            </p:cNvPr>
            <p:cNvSpPr/>
            <p:nvPr/>
          </p:nvSpPr>
          <p:spPr>
            <a:xfrm>
              <a:off x="6339711" y="1771044"/>
              <a:ext cx="51175" cy="51874"/>
            </a:xfrm>
            <a:custGeom>
              <a:avLst/>
              <a:gdLst/>
              <a:ahLst/>
              <a:cxnLst/>
              <a:rect l="l" t="t" r="r" b="b"/>
              <a:pathLst>
                <a:path w="1098" h="1113" extrusionOk="0">
                  <a:moveTo>
                    <a:pt x="0" y="0"/>
                  </a:moveTo>
                  <a:lnTo>
                    <a:pt x="0" y="1113"/>
                  </a:lnTo>
                  <a:lnTo>
                    <a:pt x="1098" y="1113"/>
                  </a:lnTo>
                  <a:lnTo>
                    <a:pt x="10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16267;p61">
              <a:extLst>
                <a:ext uri="{FF2B5EF4-FFF2-40B4-BE49-F238E27FC236}">
                  <a16:creationId xmlns:a16="http://schemas.microsoft.com/office/drawing/2014/main" id="{A8CC0876-984F-21A9-82AD-D91C7DE6B71D}"/>
                </a:ext>
              </a:extLst>
            </p:cNvPr>
            <p:cNvSpPr/>
            <p:nvPr/>
          </p:nvSpPr>
          <p:spPr>
            <a:xfrm>
              <a:off x="6390840" y="1771044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4" y="1113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16268;p61">
              <a:extLst>
                <a:ext uri="{FF2B5EF4-FFF2-40B4-BE49-F238E27FC236}">
                  <a16:creationId xmlns:a16="http://schemas.microsoft.com/office/drawing/2014/main" id="{138D4AFF-875E-5A4D-F14F-A9428CFE0CB7}"/>
                </a:ext>
              </a:extLst>
            </p:cNvPr>
            <p:cNvSpPr/>
            <p:nvPr/>
          </p:nvSpPr>
          <p:spPr>
            <a:xfrm>
              <a:off x="6442714" y="1771044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3" y="1113"/>
                  </a:lnTo>
                  <a:lnTo>
                    <a:pt x="11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16269;p61">
              <a:extLst>
                <a:ext uri="{FF2B5EF4-FFF2-40B4-BE49-F238E27FC236}">
                  <a16:creationId xmlns:a16="http://schemas.microsoft.com/office/drawing/2014/main" id="{B354D2B5-E5CA-C3EF-4954-30EA13D5D76D}"/>
                </a:ext>
              </a:extLst>
            </p:cNvPr>
            <p:cNvSpPr/>
            <p:nvPr/>
          </p:nvSpPr>
          <p:spPr>
            <a:xfrm>
              <a:off x="6494588" y="1771044"/>
              <a:ext cx="51175" cy="51874"/>
            </a:xfrm>
            <a:custGeom>
              <a:avLst/>
              <a:gdLst/>
              <a:ahLst/>
              <a:cxnLst/>
              <a:rect l="l" t="t" r="r" b="b"/>
              <a:pathLst>
                <a:path w="1098" h="1113" extrusionOk="0">
                  <a:moveTo>
                    <a:pt x="0" y="0"/>
                  </a:moveTo>
                  <a:lnTo>
                    <a:pt x="0" y="1113"/>
                  </a:lnTo>
                  <a:lnTo>
                    <a:pt x="1098" y="1113"/>
                  </a:lnTo>
                  <a:lnTo>
                    <a:pt x="10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16270;p61">
              <a:extLst>
                <a:ext uri="{FF2B5EF4-FFF2-40B4-BE49-F238E27FC236}">
                  <a16:creationId xmlns:a16="http://schemas.microsoft.com/office/drawing/2014/main" id="{CE069E20-A64D-5F01-778F-3D21E90B8487}"/>
                </a:ext>
              </a:extLst>
            </p:cNvPr>
            <p:cNvSpPr/>
            <p:nvPr/>
          </p:nvSpPr>
          <p:spPr>
            <a:xfrm>
              <a:off x="6545716" y="1771044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4" y="1113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16271;p61">
              <a:extLst>
                <a:ext uri="{FF2B5EF4-FFF2-40B4-BE49-F238E27FC236}">
                  <a16:creationId xmlns:a16="http://schemas.microsoft.com/office/drawing/2014/main" id="{08C1BF56-2C93-4950-9DAF-D4885B5C4FF6}"/>
                </a:ext>
              </a:extLst>
            </p:cNvPr>
            <p:cNvSpPr/>
            <p:nvPr/>
          </p:nvSpPr>
          <p:spPr>
            <a:xfrm>
              <a:off x="6597590" y="1771044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3" y="1113"/>
                  </a:lnTo>
                  <a:lnTo>
                    <a:pt x="11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16272;p61">
              <a:extLst>
                <a:ext uri="{FF2B5EF4-FFF2-40B4-BE49-F238E27FC236}">
                  <a16:creationId xmlns:a16="http://schemas.microsoft.com/office/drawing/2014/main" id="{577F041C-5EBD-DBB0-275E-5C251AB54A6D}"/>
                </a:ext>
              </a:extLst>
            </p:cNvPr>
            <p:cNvSpPr/>
            <p:nvPr/>
          </p:nvSpPr>
          <p:spPr>
            <a:xfrm>
              <a:off x="6649465" y="1771044"/>
              <a:ext cx="51175" cy="51874"/>
            </a:xfrm>
            <a:custGeom>
              <a:avLst/>
              <a:gdLst/>
              <a:ahLst/>
              <a:cxnLst/>
              <a:rect l="l" t="t" r="r" b="b"/>
              <a:pathLst>
                <a:path w="1098" h="1113" extrusionOk="0">
                  <a:moveTo>
                    <a:pt x="0" y="0"/>
                  </a:moveTo>
                  <a:lnTo>
                    <a:pt x="0" y="1113"/>
                  </a:lnTo>
                  <a:lnTo>
                    <a:pt x="1098" y="1113"/>
                  </a:lnTo>
                  <a:lnTo>
                    <a:pt x="10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16273;p61">
              <a:extLst>
                <a:ext uri="{FF2B5EF4-FFF2-40B4-BE49-F238E27FC236}">
                  <a16:creationId xmlns:a16="http://schemas.microsoft.com/office/drawing/2014/main" id="{EE0803BA-4413-5657-EF34-862140F6FF5F}"/>
                </a:ext>
              </a:extLst>
            </p:cNvPr>
            <p:cNvSpPr/>
            <p:nvPr/>
          </p:nvSpPr>
          <p:spPr>
            <a:xfrm>
              <a:off x="6700593" y="1771044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3" y="1113"/>
                  </a:lnTo>
                  <a:lnTo>
                    <a:pt x="11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16274;p61">
              <a:extLst>
                <a:ext uri="{FF2B5EF4-FFF2-40B4-BE49-F238E27FC236}">
                  <a16:creationId xmlns:a16="http://schemas.microsoft.com/office/drawing/2014/main" id="{0916657D-BE69-7B60-2D55-EC5528298DA8}"/>
                </a:ext>
              </a:extLst>
            </p:cNvPr>
            <p:cNvSpPr/>
            <p:nvPr/>
          </p:nvSpPr>
          <p:spPr>
            <a:xfrm>
              <a:off x="6339711" y="1822872"/>
              <a:ext cx="51175" cy="51921"/>
            </a:xfrm>
            <a:custGeom>
              <a:avLst/>
              <a:gdLst/>
              <a:ahLst/>
              <a:cxnLst/>
              <a:rect l="l" t="t" r="r" b="b"/>
              <a:pathLst>
                <a:path w="1098" h="1114" extrusionOk="0">
                  <a:moveTo>
                    <a:pt x="0" y="1"/>
                  </a:moveTo>
                  <a:lnTo>
                    <a:pt x="0" y="1114"/>
                  </a:lnTo>
                  <a:lnTo>
                    <a:pt x="1098" y="1114"/>
                  </a:lnTo>
                  <a:lnTo>
                    <a:pt x="10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16275;p61">
              <a:extLst>
                <a:ext uri="{FF2B5EF4-FFF2-40B4-BE49-F238E27FC236}">
                  <a16:creationId xmlns:a16="http://schemas.microsoft.com/office/drawing/2014/main" id="{2E2856D7-987D-0E53-E545-04606D7568A4}"/>
                </a:ext>
              </a:extLst>
            </p:cNvPr>
            <p:cNvSpPr/>
            <p:nvPr/>
          </p:nvSpPr>
          <p:spPr>
            <a:xfrm>
              <a:off x="6494588" y="1822872"/>
              <a:ext cx="51175" cy="51921"/>
            </a:xfrm>
            <a:custGeom>
              <a:avLst/>
              <a:gdLst/>
              <a:ahLst/>
              <a:cxnLst/>
              <a:rect l="l" t="t" r="r" b="b"/>
              <a:pathLst>
                <a:path w="1098" h="1114" extrusionOk="0">
                  <a:moveTo>
                    <a:pt x="0" y="1"/>
                  </a:moveTo>
                  <a:lnTo>
                    <a:pt x="0" y="1114"/>
                  </a:lnTo>
                  <a:lnTo>
                    <a:pt x="1098" y="1114"/>
                  </a:lnTo>
                  <a:lnTo>
                    <a:pt x="10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16276;p61">
              <a:extLst>
                <a:ext uri="{FF2B5EF4-FFF2-40B4-BE49-F238E27FC236}">
                  <a16:creationId xmlns:a16="http://schemas.microsoft.com/office/drawing/2014/main" id="{F95A3262-B716-6907-732A-678B59B06379}"/>
                </a:ext>
              </a:extLst>
            </p:cNvPr>
            <p:cNvSpPr/>
            <p:nvPr/>
          </p:nvSpPr>
          <p:spPr>
            <a:xfrm>
              <a:off x="6545716" y="1822872"/>
              <a:ext cx="51921" cy="51921"/>
            </a:xfrm>
            <a:custGeom>
              <a:avLst/>
              <a:gdLst/>
              <a:ahLst/>
              <a:cxnLst/>
              <a:rect l="l" t="t" r="r" b="b"/>
              <a:pathLst>
                <a:path w="1114" h="1114" extrusionOk="0">
                  <a:moveTo>
                    <a:pt x="1" y="1"/>
                  </a:moveTo>
                  <a:lnTo>
                    <a:pt x="1" y="1114"/>
                  </a:lnTo>
                  <a:lnTo>
                    <a:pt x="1114" y="1114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16277;p61">
              <a:extLst>
                <a:ext uri="{FF2B5EF4-FFF2-40B4-BE49-F238E27FC236}">
                  <a16:creationId xmlns:a16="http://schemas.microsoft.com/office/drawing/2014/main" id="{B9861986-C1D0-4EC4-7D32-D683D491CFCB}"/>
                </a:ext>
              </a:extLst>
            </p:cNvPr>
            <p:cNvSpPr/>
            <p:nvPr/>
          </p:nvSpPr>
          <p:spPr>
            <a:xfrm>
              <a:off x="6597590" y="1822872"/>
              <a:ext cx="51921" cy="51921"/>
            </a:xfrm>
            <a:custGeom>
              <a:avLst/>
              <a:gdLst/>
              <a:ahLst/>
              <a:cxnLst/>
              <a:rect l="l" t="t" r="r" b="b"/>
              <a:pathLst>
                <a:path w="1114" h="1114" extrusionOk="0">
                  <a:moveTo>
                    <a:pt x="1" y="1"/>
                  </a:moveTo>
                  <a:lnTo>
                    <a:pt x="1" y="1114"/>
                  </a:lnTo>
                  <a:lnTo>
                    <a:pt x="1113" y="1114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16278;p61">
              <a:extLst>
                <a:ext uri="{FF2B5EF4-FFF2-40B4-BE49-F238E27FC236}">
                  <a16:creationId xmlns:a16="http://schemas.microsoft.com/office/drawing/2014/main" id="{DF0F7F2A-013E-7EE4-5BDA-98633ABF4117}"/>
                </a:ext>
              </a:extLst>
            </p:cNvPr>
            <p:cNvSpPr/>
            <p:nvPr/>
          </p:nvSpPr>
          <p:spPr>
            <a:xfrm>
              <a:off x="6649465" y="1822872"/>
              <a:ext cx="51175" cy="51921"/>
            </a:xfrm>
            <a:custGeom>
              <a:avLst/>
              <a:gdLst/>
              <a:ahLst/>
              <a:cxnLst/>
              <a:rect l="l" t="t" r="r" b="b"/>
              <a:pathLst>
                <a:path w="1098" h="1114" extrusionOk="0">
                  <a:moveTo>
                    <a:pt x="0" y="1"/>
                  </a:moveTo>
                  <a:lnTo>
                    <a:pt x="0" y="1114"/>
                  </a:lnTo>
                  <a:lnTo>
                    <a:pt x="1098" y="1114"/>
                  </a:lnTo>
                  <a:lnTo>
                    <a:pt x="10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16279;p61">
              <a:extLst>
                <a:ext uri="{FF2B5EF4-FFF2-40B4-BE49-F238E27FC236}">
                  <a16:creationId xmlns:a16="http://schemas.microsoft.com/office/drawing/2014/main" id="{4CA65D7A-DF90-D77B-14C1-AAC1287708DC}"/>
                </a:ext>
              </a:extLst>
            </p:cNvPr>
            <p:cNvSpPr/>
            <p:nvPr/>
          </p:nvSpPr>
          <p:spPr>
            <a:xfrm>
              <a:off x="6390840" y="1874746"/>
              <a:ext cx="51921" cy="51222"/>
            </a:xfrm>
            <a:custGeom>
              <a:avLst/>
              <a:gdLst/>
              <a:ahLst/>
              <a:cxnLst/>
              <a:rect l="l" t="t" r="r" b="b"/>
              <a:pathLst>
                <a:path w="1114" h="1099" extrusionOk="0">
                  <a:moveTo>
                    <a:pt x="1" y="1"/>
                  </a:moveTo>
                  <a:lnTo>
                    <a:pt x="1" y="1098"/>
                  </a:lnTo>
                  <a:lnTo>
                    <a:pt x="1114" y="1098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16280;p61">
              <a:extLst>
                <a:ext uri="{FF2B5EF4-FFF2-40B4-BE49-F238E27FC236}">
                  <a16:creationId xmlns:a16="http://schemas.microsoft.com/office/drawing/2014/main" id="{1100BFF8-306A-96FC-1924-70C0D3126036}"/>
                </a:ext>
              </a:extLst>
            </p:cNvPr>
            <p:cNvSpPr/>
            <p:nvPr/>
          </p:nvSpPr>
          <p:spPr>
            <a:xfrm>
              <a:off x="6442714" y="1874746"/>
              <a:ext cx="51921" cy="51222"/>
            </a:xfrm>
            <a:custGeom>
              <a:avLst/>
              <a:gdLst/>
              <a:ahLst/>
              <a:cxnLst/>
              <a:rect l="l" t="t" r="r" b="b"/>
              <a:pathLst>
                <a:path w="1114" h="1099" extrusionOk="0">
                  <a:moveTo>
                    <a:pt x="1" y="1"/>
                  </a:moveTo>
                  <a:lnTo>
                    <a:pt x="1" y="1098"/>
                  </a:lnTo>
                  <a:lnTo>
                    <a:pt x="1113" y="1098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16281;p61">
              <a:extLst>
                <a:ext uri="{FF2B5EF4-FFF2-40B4-BE49-F238E27FC236}">
                  <a16:creationId xmlns:a16="http://schemas.microsoft.com/office/drawing/2014/main" id="{C8E594AC-B39C-B0ED-1F94-A88B09546308}"/>
                </a:ext>
              </a:extLst>
            </p:cNvPr>
            <p:cNvSpPr/>
            <p:nvPr/>
          </p:nvSpPr>
          <p:spPr>
            <a:xfrm>
              <a:off x="6494588" y="1874746"/>
              <a:ext cx="51175" cy="51222"/>
            </a:xfrm>
            <a:custGeom>
              <a:avLst/>
              <a:gdLst/>
              <a:ahLst/>
              <a:cxnLst/>
              <a:rect l="l" t="t" r="r" b="b"/>
              <a:pathLst>
                <a:path w="1098" h="1099" extrusionOk="0">
                  <a:moveTo>
                    <a:pt x="0" y="1"/>
                  </a:moveTo>
                  <a:lnTo>
                    <a:pt x="0" y="1098"/>
                  </a:lnTo>
                  <a:lnTo>
                    <a:pt x="1098" y="1098"/>
                  </a:lnTo>
                  <a:lnTo>
                    <a:pt x="10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6282;p61">
              <a:extLst>
                <a:ext uri="{FF2B5EF4-FFF2-40B4-BE49-F238E27FC236}">
                  <a16:creationId xmlns:a16="http://schemas.microsoft.com/office/drawing/2014/main" id="{DDC4B1F9-7042-F820-6F62-D7CC33D30B66}"/>
                </a:ext>
              </a:extLst>
            </p:cNvPr>
            <p:cNvSpPr/>
            <p:nvPr/>
          </p:nvSpPr>
          <p:spPr>
            <a:xfrm>
              <a:off x="6545716" y="1874746"/>
              <a:ext cx="51921" cy="51222"/>
            </a:xfrm>
            <a:custGeom>
              <a:avLst/>
              <a:gdLst/>
              <a:ahLst/>
              <a:cxnLst/>
              <a:rect l="l" t="t" r="r" b="b"/>
              <a:pathLst>
                <a:path w="1114" h="1099" extrusionOk="0">
                  <a:moveTo>
                    <a:pt x="1" y="1"/>
                  </a:moveTo>
                  <a:lnTo>
                    <a:pt x="1" y="1098"/>
                  </a:lnTo>
                  <a:lnTo>
                    <a:pt x="1114" y="1098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6283;p61">
              <a:extLst>
                <a:ext uri="{FF2B5EF4-FFF2-40B4-BE49-F238E27FC236}">
                  <a16:creationId xmlns:a16="http://schemas.microsoft.com/office/drawing/2014/main" id="{36F6AEE1-3A8F-AED3-A9A5-BFDB0DA36C34}"/>
                </a:ext>
              </a:extLst>
            </p:cNvPr>
            <p:cNvSpPr/>
            <p:nvPr/>
          </p:nvSpPr>
          <p:spPr>
            <a:xfrm>
              <a:off x="6597590" y="1874746"/>
              <a:ext cx="51921" cy="51222"/>
            </a:xfrm>
            <a:custGeom>
              <a:avLst/>
              <a:gdLst/>
              <a:ahLst/>
              <a:cxnLst/>
              <a:rect l="l" t="t" r="r" b="b"/>
              <a:pathLst>
                <a:path w="1114" h="1099" extrusionOk="0">
                  <a:moveTo>
                    <a:pt x="1" y="1"/>
                  </a:moveTo>
                  <a:lnTo>
                    <a:pt x="1" y="1098"/>
                  </a:lnTo>
                  <a:lnTo>
                    <a:pt x="1113" y="1098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rgbClr val="AECA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6284;p61">
              <a:extLst>
                <a:ext uri="{FF2B5EF4-FFF2-40B4-BE49-F238E27FC236}">
                  <a16:creationId xmlns:a16="http://schemas.microsoft.com/office/drawing/2014/main" id="{C5978D96-3EFA-40D5-9A57-54137858D399}"/>
                </a:ext>
              </a:extLst>
            </p:cNvPr>
            <p:cNvSpPr/>
            <p:nvPr/>
          </p:nvSpPr>
          <p:spPr>
            <a:xfrm>
              <a:off x="6649465" y="1874746"/>
              <a:ext cx="51175" cy="51222"/>
            </a:xfrm>
            <a:custGeom>
              <a:avLst/>
              <a:gdLst/>
              <a:ahLst/>
              <a:cxnLst/>
              <a:rect l="l" t="t" r="r" b="b"/>
              <a:pathLst>
                <a:path w="1098" h="1099" extrusionOk="0">
                  <a:moveTo>
                    <a:pt x="0" y="1"/>
                  </a:moveTo>
                  <a:lnTo>
                    <a:pt x="0" y="1098"/>
                  </a:lnTo>
                  <a:lnTo>
                    <a:pt x="1098" y="1098"/>
                  </a:lnTo>
                  <a:lnTo>
                    <a:pt x="109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6285;p61">
              <a:extLst>
                <a:ext uri="{FF2B5EF4-FFF2-40B4-BE49-F238E27FC236}">
                  <a16:creationId xmlns:a16="http://schemas.microsoft.com/office/drawing/2014/main" id="{8960F0CA-9875-14CC-6ECF-FC0F530753EF}"/>
                </a:ext>
              </a:extLst>
            </p:cNvPr>
            <p:cNvSpPr/>
            <p:nvPr/>
          </p:nvSpPr>
          <p:spPr>
            <a:xfrm>
              <a:off x="6700593" y="1874746"/>
              <a:ext cx="51921" cy="51222"/>
            </a:xfrm>
            <a:custGeom>
              <a:avLst/>
              <a:gdLst/>
              <a:ahLst/>
              <a:cxnLst/>
              <a:rect l="l" t="t" r="r" b="b"/>
              <a:pathLst>
                <a:path w="1114" h="1099" extrusionOk="0">
                  <a:moveTo>
                    <a:pt x="1" y="1"/>
                  </a:moveTo>
                  <a:lnTo>
                    <a:pt x="1" y="1098"/>
                  </a:lnTo>
                  <a:lnTo>
                    <a:pt x="1113" y="1098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6286;p61">
              <a:extLst>
                <a:ext uri="{FF2B5EF4-FFF2-40B4-BE49-F238E27FC236}">
                  <a16:creationId xmlns:a16="http://schemas.microsoft.com/office/drawing/2014/main" id="{E691163C-4DE4-A717-6697-96A6F7C23422}"/>
                </a:ext>
              </a:extLst>
            </p:cNvPr>
            <p:cNvSpPr/>
            <p:nvPr/>
          </p:nvSpPr>
          <p:spPr>
            <a:xfrm>
              <a:off x="6545716" y="1925921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4" y="1113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6287;p61">
              <a:extLst>
                <a:ext uri="{FF2B5EF4-FFF2-40B4-BE49-F238E27FC236}">
                  <a16:creationId xmlns:a16="http://schemas.microsoft.com/office/drawing/2014/main" id="{8DC946D6-6B3A-0D3B-F134-9882617499BA}"/>
                </a:ext>
              </a:extLst>
            </p:cNvPr>
            <p:cNvSpPr/>
            <p:nvPr/>
          </p:nvSpPr>
          <p:spPr>
            <a:xfrm>
              <a:off x="6597590" y="1925921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3" y="1113"/>
                  </a:lnTo>
                  <a:lnTo>
                    <a:pt x="111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6288;p61">
              <a:extLst>
                <a:ext uri="{FF2B5EF4-FFF2-40B4-BE49-F238E27FC236}">
                  <a16:creationId xmlns:a16="http://schemas.microsoft.com/office/drawing/2014/main" id="{91923736-07AE-9D42-D966-F5571D7E6FC4}"/>
                </a:ext>
              </a:extLst>
            </p:cNvPr>
            <p:cNvSpPr/>
            <p:nvPr/>
          </p:nvSpPr>
          <p:spPr>
            <a:xfrm>
              <a:off x="6649465" y="1925921"/>
              <a:ext cx="51175" cy="51874"/>
            </a:xfrm>
            <a:custGeom>
              <a:avLst/>
              <a:gdLst/>
              <a:ahLst/>
              <a:cxnLst/>
              <a:rect l="l" t="t" r="r" b="b"/>
              <a:pathLst>
                <a:path w="1098" h="1113" extrusionOk="0">
                  <a:moveTo>
                    <a:pt x="0" y="0"/>
                  </a:moveTo>
                  <a:lnTo>
                    <a:pt x="0" y="1113"/>
                  </a:lnTo>
                  <a:lnTo>
                    <a:pt x="1098" y="1113"/>
                  </a:lnTo>
                  <a:lnTo>
                    <a:pt x="1098" y="0"/>
                  </a:lnTo>
                  <a:close/>
                </a:path>
              </a:pathLst>
            </a:custGeom>
            <a:solidFill>
              <a:srgbClr val="AECA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6289;p61">
              <a:extLst>
                <a:ext uri="{FF2B5EF4-FFF2-40B4-BE49-F238E27FC236}">
                  <a16:creationId xmlns:a16="http://schemas.microsoft.com/office/drawing/2014/main" id="{122662F7-C32C-6C7B-9747-2AFD36E5A98F}"/>
                </a:ext>
              </a:extLst>
            </p:cNvPr>
            <p:cNvSpPr/>
            <p:nvPr/>
          </p:nvSpPr>
          <p:spPr>
            <a:xfrm>
              <a:off x="6700593" y="1925921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3" y="1113"/>
                  </a:lnTo>
                  <a:lnTo>
                    <a:pt x="111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6290;p61">
              <a:extLst>
                <a:ext uri="{FF2B5EF4-FFF2-40B4-BE49-F238E27FC236}">
                  <a16:creationId xmlns:a16="http://schemas.microsoft.com/office/drawing/2014/main" id="{505675C6-F11D-8CED-669D-05DECD44FD25}"/>
                </a:ext>
              </a:extLst>
            </p:cNvPr>
            <p:cNvSpPr/>
            <p:nvPr/>
          </p:nvSpPr>
          <p:spPr>
            <a:xfrm>
              <a:off x="6597590" y="1977748"/>
              <a:ext cx="51921" cy="51921"/>
            </a:xfrm>
            <a:custGeom>
              <a:avLst/>
              <a:gdLst/>
              <a:ahLst/>
              <a:cxnLst/>
              <a:rect l="l" t="t" r="r" b="b"/>
              <a:pathLst>
                <a:path w="1114" h="1114" extrusionOk="0">
                  <a:moveTo>
                    <a:pt x="1" y="1"/>
                  </a:moveTo>
                  <a:lnTo>
                    <a:pt x="1" y="1114"/>
                  </a:lnTo>
                  <a:lnTo>
                    <a:pt x="1113" y="1114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6291;p61">
              <a:extLst>
                <a:ext uri="{FF2B5EF4-FFF2-40B4-BE49-F238E27FC236}">
                  <a16:creationId xmlns:a16="http://schemas.microsoft.com/office/drawing/2014/main" id="{08FE82E8-B1B9-6B71-095C-7E0389F0EADF}"/>
                </a:ext>
              </a:extLst>
            </p:cNvPr>
            <p:cNvSpPr/>
            <p:nvPr/>
          </p:nvSpPr>
          <p:spPr>
            <a:xfrm>
              <a:off x="6649465" y="1977748"/>
              <a:ext cx="51175" cy="51921"/>
            </a:xfrm>
            <a:custGeom>
              <a:avLst/>
              <a:gdLst/>
              <a:ahLst/>
              <a:cxnLst/>
              <a:rect l="l" t="t" r="r" b="b"/>
              <a:pathLst>
                <a:path w="1098" h="1114" extrusionOk="0">
                  <a:moveTo>
                    <a:pt x="0" y="1"/>
                  </a:moveTo>
                  <a:lnTo>
                    <a:pt x="0" y="1114"/>
                  </a:lnTo>
                  <a:lnTo>
                    <a:pt x="1098" y="1114"/>
                  </a:lnTo>
                  <a:lnTo>
                    <a:pt x="109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6292;p61">
              <a:extLst>
                <a:ext uri="{FF2B5EF4-FFF2-40B4-BE49-F238E27FC236}">
                  <a16:creationId xmlns:a16="http://schemas.microsoft.com/office/drawing/2014/main" id="{506B5FBE-E549-6B9D-325E-9D7510ED617C}"/>
                </a:ext>
              </a:extLst>
            </p:cNvPr>
            <p:cNvSpPr/>
            <p:nvPr/>
          </p:nvSpPr>
          <p:spPr>
            <a:xfrm>
              <a:off x="6700593" y="1977748"/>
              <a:ext cx="51921" cy="51921"/>
            </a:xfrm>
            <a:custGeom>
              <a:avLst/>
              <a:gdLst/>
              <a:ahLst/>
              <a:cxnLst/>
              <a:rect l="l" t="t" r="r" b="b"/>
              <a:pathLst>
                <a:path w="1114" h="1114" extrusionOk="0">
                  <a:moveTo>
                    <a:pt x="1" y="1"/>
                  </a:moveTo>
                  <a:lnTo>
                    <a:pt x="1" y="1114"/>
                  </a:lnTo>
                  <a:lnTo>
                    <a:pt x="1113" y="1114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rgbClr val="7A53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16293;p61">
              <a:extLst>
                <a:ext uri="{FF2B5EF4-FFF2-40B4-BE49-F238E27FC236}">
                  <a16:creationId xmlns:a16="http://schemas.microsoft.com/office/drawing/2014/main" id="{426C7E88-6DC8-EEA3-16AC-85E3FC484F7B}"/>
                </a:ext>
              </a:extLst>
            </p:cNvPr>
            <p:cNvSpPr/>
            <p:nvPr/>
          </p:nvSpPr>
          <p:spPr>
            <a:xfrm>
              <a:off x="6649465" y="2029623"/>
              <a:ext cx="51175" cy="51921"/>
            </a:xfrm>
            <a:custGeom>
              <a:avLst/>
              <a:gdLst/>
              <a:ahLst/>
              <a:cxnLst/>
              <a:rect l="l" t="t" r="r" b="b"/>
              <a:pathLst>
                <a:path w="1098" h="1114" extrusionOk="0">
                  <a:moveTo>
                    <a:pt x="0" y="1"/>
                  </a:moveTo>
                  <a:lnTo>
                    <a:pt x="0" y="1114"/>
                  </a:lnTo>
                  <a:lnTo>
                    <a:pt x="1098" y="1114"/>
                  </a:lnTo>
                  <a:lnTo>
                    <a:pt x="10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16294;p61">
              <a:extLst>
                <a:ext uri="{FF2B5EF4-FFF2-40B4-BE49-F238E27FC236}">
                  <a16:creationId xmlns:a16="http://schemas.microsoft.com/office/drawing/2014/main" id="{21CD50AF-6EF8-B9BD-5AFE-3A4D5168B2D9}"/>
                </a:ext>
              </a:extLst>
            </p:cNvPr>
            <p:cNvSpPr/>
            <p:nvPr/>
          </p:nvSpPr>
          <p:spPr>
            <a:xfrm>
              <a:off x="6700593" y="2029623"/>
              <a:ext cx="51921" cy="51921"/>
            </a:xfrm>
            <a:custGeom>
              <a:avLst/>
              <a:gdLst/>
              <a:ahLst/>
              <a:cxnLst/>
              <a:rect l="l" t="t" r="r" b="b"/>
              <a:pathLst>
                <a:path w="1114" h="1114" extrusionOk="0">
                  <a:moveTo>
                    <a:pt x="1" y="1"/>
                  </a:moveTo>
                  <a:lnTo>
                    <a:pt x="1" y="1114"/>
                  </a:lnTo>
                  <a:lnTo>
                    <a:pt x="1113" y="1114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6295;p61">
              <a:extLst>
                <a:ext uri="{FF2B5EF4-FFF2-40B4-BE49-F238E27FC236}">
                  <a16:creationId xmlns:a16="http://schemas.microsoft.com/office/drawing/2014/main" id="{7D29FC4C-4A96-B452-9C34-BCEB1913F51E}"/>
                </a:ext>
              </a:extLst>
            </p:cNvPr>
            <p:cNvSpPr/>
            <p:nvPr/>
          </p:nvSpPr>
          <p:spPr>
            <a:xfrm>
              <a:off x="6752467" y="1925921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0" y="0"/>
                  </a:moveTo>
                  <a:lnTo>
                    <a:pt x="0" y="1113"/>
                  </a:lnTo>
                  <a:lnTo>
                    <a:pt x="1113" y="1113"/>
                  </a:lnTo>
                  <a:lnTo>
                    <a:pt x="11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6296;p61">
              <a:extLst>
                <a:ext uri="{FF2B5EF4-FFF2-40B4-BE49-F238E27FC236}">
                  <a16:creationId xmlns:a16="http://schemas.microsoft.com/office/drawing/2014/main" id="{F64FE022-2B27-89CD-6A29-4BDD074B2993}"/>
                </a:ext>
              </a:extLst>
            </p:cNvPr>
            <p:cNvSpPr/>
            <p:nvPr/>
          </p:nvSpPr>
          <p:spPr>
            <a:xfrm>
              <a:off x="6752467" y="1977748"/>
              <a:ext cx="51921" cy="51921"/>
            </a:xfrm>
            <a:custGeom>
              <a:avLst/>
              <a:gdLst/>
              <a:ahLst/>
              <a:cxnLst/>
              <a:rect l="l" t="t" r="r" b="b"/>
              <a:pathLst>
                <a:path w="1114" h="1114" extrusionOk="0">
                  <a:moveTo>
                    <a:pt x="0" y="1"/>
                  </a:moveTo>
                  <a:lnTo>
                    <a:pt x="0" y="1114"/>
                  </a:lnTo>
                  <a:lnTo>
                    <a:pt x="1113" y="1114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6297;p61">
              <a:extLst>
                <a:ext uri="{FF2B5EF4-FFF2-40B4-BE49-F238E27FC236}">
                  <a16:creationId xmlns:a16="http://schemas.microsoft.com/office/drawing/2014/main" id="{0A4BBBDA-A808-0902-BF9B-FD50705B16D7}"/>
                </a:ext>
              </a:extLst>
            </p:cNvPr>
            <p:cNvSpPr/>
            <p:nvPr/>
          </p:nvSpPr>
          <p:spPr>
            <a:xfrm>
              <a:off x="6752467" y="2029623"/>
              <a:ext cx="51921" cy="51921"/>
            </a:xfrm>
            <a:custGeom>
              <a:avLst/>
              <a:gdLst/>
              <a:ahLst/>
              <a:cxnLst/>
              <a:rect l="l" t="t" r="r" b="b"/>
              <a:pathLst>
                <a:path w="1114" h="1114" extrusionOk="0">
                  <a:moveTo>
                    <a:pt x="0" y="1"/>
                  </a:moveTo>
                  <a:lnTo>
                    <a:pt x="0" y="1114"/>
                  </a:lnTo>
                  <a:lnTo>
                    <a:pt x="1113" y="1114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00" name="Picture 99">
            <a:extLst>
              <a:ext uri="{FF2B5EF4-FFF2-40B4-BE49-F238E27FC236}">
                <a16:creationId xmlns:a16="http://schemas.microsoft.com/office/drawing/2014/main" id="{F5B61822-645A-E0DD-8209-71B443945F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071" t="51015" r="30826" b="39175"/>
          <a:stretch/>
        </p:blipFill>
        <p:spPr>
          <a:xfrm>
            <a:off x="3577614" y="5169287"/>
            <a:ext cx="2198913" cy="768295"/>
          </a:xfrm>
          <a:prstGeom prst="rect">
            <a:avLst/>
          </a:prstGeom>
        </p:spPr>
      </p:pic>
      <p:grpSp>
        <p:nvGrpSpPr>
          <p:cNvPr id="243" name="Google Shape;15077;p45">
            <a:extLst>
              <a:ext uri="{FF2B5EF4-FFF2-40B4-BE49-F238E27FC236}">
                <a16:creationId xmlns:a16="http://schemas.microsoft.com/office/drawing/2014/main" id="{3072FB9A-FCE2-207F-7FE5-226ED6D8D373}"/>
              </a:ext>
            </a:extLst>
          </p:cNvPr>
          <p:cNvGrpSpPr/>
          <p:nvPr/>
        </p:nvGrpSpPr>
        <p:grpSpPr>
          <a:xfrm>
            <a:off x="152934" y="3610259"/>
            <a:ext cx="1829223" cy="2374348"/>
            <a:chOff x="2590725" y="1407025"/>
            <a:chExt cx="346594" cy="449875"/>
          </a:xfrm>
        </p:grpSpPr>
        <p:sp>
          <p:nvSpPr>
            <p:cNvPr id="244" name="Google Shape;15078;p45">
              <a:extLst>
                <a:ext uri="{FF2B5EF4-FFF2-40B4-BE49-F238E27FC236}">
                  <a16:creationId xmlns:a16="http://schemas.microsoft.com/office/drawing/2014/main" id="{A70630F0-CDE4-51CE-6DEE-A8CDD3180996}"/>
                </a:ext>
              </a:extLst>
            </p:cNvPr>
            <p:cNvSpPr/>
            <p:nvPr/>
          </p:nvSpPr>
          <p:spPr>
            <a:xfrm>
              <a:off x="2611100" y="1454450"/>
              <a:ext cx="282950" cy="177525"/>
            </a:xfrm>
            <a:custGeom>
              <a:avLst/>
              <a:gdLst/>
              <a:ahLst/>
              <a:cxnLst/>
              <a:rect l="l" t="t" r="r" b="b"/>
              <a:pathLst>
                <a:path w="11318" h="7101" extrusionOk="0">
                  <a:moveTo>
                    <a:pt x="0" y="0"/>
                  </a:moveTo>
                  <a:lnTo>
                    <a:pt x="0" y="7101"/>
                  </a:lnTo>
                  <a:lnTo>
                    <a:pt x="11317" y="7101"/>
                  </a:lnTo>
                  <a:lnTo>
                    <a:pt x="113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15079;p45">
              <a:extLst>
                <a:ext uri="{FF2B5EF4-FFF2-40B4-BE49-F238E27FC236}">
                  <a16:creationId xmlns:a16="http://schemas.microsoft.com/office/drawing/2014/main" id="{7FB8A449-E180-C78F-2444-E2D8FB9FF428}"/>
                </a:ext>
              </a:extLst>
            </p:cNvPr>
            <p:cNvSpPr/>
            <p:nvPr/>
          </p:nvSpPr>
          <p:spPr>
            <a:xfrm>
              <a:off x="2590725" y="1542225"/>
              <a:ext cx="20400" cy="44700"/>
            </a:xfrm>
            <a:custGeom>
              <a:avLst/>
              <a:gdLst/>
              <a:ahLst/>
              <a:cxnLst/>
              <a:rect l="l" t="t" r="r" b="b"/>
              <a:pathLst>
                <a:path w="816" h="1788" extrusionOk="0">
                  <a:moveTo>
                    <a:pt x="0" y="0"/>
                  </a:moveTo>
                  <a:lnTo>
                    <a:pt x="0" y="1787"/>
                  </a:lnTo>
                  <a:lnTo>
                    <a:pt x="815" y="1787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15080;p45">
              <a:extLst>
                <a:ext uri="{FF2B5EF4-FFF2-40B4-BE49-F238E27FC236}">
                  <a16:creationId xmlns:a16="http://schemas.microsoft.com/office/drawing/2014/main" id="{434519C7-207A-2C92-EDAC-45348F269587}"/>
                </a:ext>
              </a:extLst>
            </p:cNvPr>
            <p:cNvSpPr/>
            <p:nvPr/>
          </p:nvSpPr>
          <p:spPr>
            <a:xfrm>
              <a:off x="2590725" y="1586900"/>
              <a:ext cx="20400" cy="45075"/>
            </a:xfrm>
            <a:custGeom>
              <a:avLst/>
              <a:gdLst/>
              <a:ahLst/>
              <a:cxnLst/>
              <a:rect l="l" t="t" r="r" b="b"/>
              <a:pathLst>
                <a:path w="816" h="1803" extrusionOk="0">
                  <a:moveTo>
                    <a:pt x="0" y="0"/>
                  </a:moveTo>
                  <a:lnTo>
                    <a:pt x="0" y="1803"/>
                  </a:lnTo>
                  <a:lnTo>
                    <a:pt x="815" y="1803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15081;p45">
              <a:extLst>
                <a:ext uri="{FF2B5EF4-FFF2-40B4-BE49-F238E27FC236}">
                  <a16:creationId xmlns:a16="http://schemas.microsoft.com/office/drawing/2014/main" id="{5406F793-5DB1-C46A-E840-5ACEE45731AF}"/>
                </a:ext>
              </a:extLst>
            </p:cNvPr>
            <p:cNvSpPr/>
            <p:nvPr/>
          </p:nvSpPr>
          <p:spPr>
            <a:xfrm>
              <a:off x="2894025" y="1542225"/>
              <a:ext cx="20400" cy="44700"/>
            </a:xfrm>
            <a:custGeom>
              <a:avLst/>
              <a:gdLst/>
              <a:ahLst/>
              <a:cxnLst/>
              <a:rect l="l" t="t" r="r" b="b"/>
              <a:pathLst>
                <a:path w="816" h="1788" extrusionOk="0">
                  <a:moveTo>
                    <a:pt x="0" y="0"/>
                  </a:moveTo>
                  <a:lnTo>
                    <a:pt x="0" y="1787"/>
                  </a:lnTo>
                  <a:lnTo>
                    <a:pt x="815" y="1787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15082;p45">
              <a:extLst>
                <a:ext uri="{FF2B5EF4-FFF2-40B4-BE49-F238E27FC236}">
                  <a16:creationId xmlns:a16="http://schemas.microsoft.com/office/drawing/2014/main" id="{3ECEB034-10DA-AF6C-38B4-278DCD3DED57}"/>
                </a:ext>
              </a:extLst>
            </p:cNvPr>
            <p:cNvSpPr/>
            <p:nvPr/>
          </p:nvSpPr>
          <p:spPr>
            <a:xfrm>
              <a:off x="2722000" y="1609625"/>
              <a:ext cx="60750" cy="22350"/>
            </a:xfrm>
            <a:custGeom>
              <a:avLst/>
              <a:gdLst/>
              <a:ahLst/>
              <a:cxnLst/>
              <a:rect l="l" t="t" r="r" b="b"/>
              <a:pathLst>
                <a:path w="2430" h="894" extrusionOk="0">
                  <a:moveTo>
                    <a:pt x="0" y="0"/>
                  </a:moveTo>
                  <a:lnTo>
                    <a:pt x="0" y="894"/>
                  </a:lnTo>
                  <a:lnTo>
                    <a:pt x="2430" y="894"/>
                  </a:lnTo>
                  <a:lnTo>
                    <a:pt x="24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15083;p45">
              <a:extLst>
                <a:ext uri="{FF2B5EF4-FFF2-40B4-BE49-F238E27FC236}">
                  <a16:creationId xmlns:a16="http://schemas.microsoft.com/office/drawing/2014/main" id="{0CC5B66A-3461-3C16-54EE-9DF57722523D}"/>
                </a:ext>
              </a:extLst>
            </p:cNvPr>
            <p:cNvSpPr/>
            <p:nvPr/>
          </p:nvSpPr>
          <p:spPr>
            <a:xfrm>
              <a:off x="2894025" y="1631950"/>
              <a:ext cx="20400" cy="45100"/>
            </a:xfrm>
            <a:custGeom>
              <a:avLst/>
              <a:gdLst/>
              <a:ahLst/>
              <a:cxnLst/>
              <a:rect l="l" t="t" r="r" b="b"/>
              <a:pathLst>
                <a:path w="816" h="1804" extrusionOk="0">
                  <a:moveTo>
                    <a:pt x="0" y="1"/>
                  </a:moveTo>
                  <a:lnTo>
                    <a:pt x="0" y="1803"/>
                  </a:lnTo>
                  <a:lnTo>
                    <a:pt x="815" y="1803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15084;p45">
              <a:extLst>
                <a:ext uri="{FF2B5EF4-FFF2-40B4-BE49-F238E27FC236}">
                  <a16:creationId xmlns:a16="http://schemas.microsoft.com/office/drawing/2014/main" id="{A47751AE-4F06-4FAC-39A5-56EECF9023A2}"/>
                </a:ext>
              </a:extLst>
            </p:cNvPr>
            <p:cNvSpPr/>
            <p:nvPr/>
          </p:nvSpPr>
          <p:spPr>
            <a:xfrm>
              <a:off x="2611100" y="1407025"/>
              <a:ext cx="282950" cy="224950"/>
            </a:xfrm>
            <a:custGeom>
              <a:avLst/>
              <a:gdLst/>
              <a:ahLst/>
              <a:cxnLst/>
              <a:rect l="l" t="t" r="r" b="b"/>
              <a:pathLst>
                <a:path w="11318" h="8998" extrusionOk="0">
                  <a:moveTo>
                    <a:pt x="800" y="1"/>
                  </a:moveTo>
                  <a:lnTo>
                    <a:pt x="800" y="894"/>
                  </a:lnTo>
                  <a:lnTo>
                    <a:pt x="0" y="894"/>
                  </a:lnTo>
                  <a:lnTo>
                    <a:pt x="0" y="6302"/>
                  </a:lnTo>
                  <a:lnTo>
                    <a:pt x="800" y="6302"/>
                  </a:lnTo>
                  <a:lnTo>
                    <a:pt x="800" y="3606"/>
                  </a:lnTo>
                  <a:lnTo>
                    <a:pt x="5659" y="3606"/>
                  </a:lnTo>
                  <a:lnTo>
                    <a:pt x="5659" y="4499"/>
                  </a:lnTo>
                  <a:lnTo>
                    <a:pt x="8088" y="4499"/>
                  </a:lnTo>
                  <a:lnTo>
                    <a:pt x="8088" y="5408"/>
                  </a:lnTo>
                  <a:lnTo>
                    <a:pt x="9703" y="5408"/>
                  </a:lnTo>
                  <a:lnTo>
                    <a:pt x="9703" y="6302"/>
                  </a:lnTo>
                  <a:lnTo>
                    <a:pt x="10518" y="6302"/>
                  </a:lnTo>
                  <a:lnTo>
                    <a:pt x="10518" y="8998"/>
                  </a:lnTo>
                  <a:lnTo>
                    <a:pt x="11317" y="8998"/>
                  </a:lnTo>
                  <a:lnTo>
                    <a:pt x="11317" y="894"/>
                  </a:lnTo>
                  <a:lnTo>
                    <a:pt x="10518" y="894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15085;p45">
              <a:extLst>
                <a:ext uri="{FF2B5EF4-FFF2-40B4-BE49-F238E27FC236}">
                  <a16:creationId xmlns:a16="http://schemas.microsoft.com/office/drawing/2014/main" id="{ACBB360E-F38B-04E1-52FD-4524EC21523C}"/>
                </a:ext>
              </a:extLst>
            </p:cNvPr>
            <p:cNvSpPr/>
            <p:nvPr/>
          </p:nvSpPr>
          <p:spPr>
            <a:xfrm>
              <a:off x="2651450" y="1542225"/>
              <a:ext cx="20025" cy="44700"/>
            </a:xfrm>
            <a:custGeom>
              <a:avLst/>
              <a:gdLst/>
              <a:ahLst/>
              <a:cxnLst/>
              <a:rect l="l" t="t" r="r" b="b"/>
              <a:pathLst>
                <a:path w="801" h="1788" extrusionOk="0">
                  <a:moveTo>
                    <a:pt x="1" y="0"/>
                  </a:moveTo>
                  <a:lnTo>
                    <a:pt x="1" y="1787"/>
                  </a:lnTo>
                  <a:lnTo>
                    <a:pt x="800" y="1787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15086;p45">
              <a:extLst>
                <a:ext uri="{FF2B5EF4-FFF2-40B4-BE49-F238E27FC236}">
                  <a16:creationId xmlns:a16="http://schemas.microsoft.com/office/drawing/2014/main" id="{42C3348A-0C03-8527-0963-8CC4AE3A94AA}"/>
                </a:ext>
              </a:extLst>
            </p:cNvPr>
            <p:cNvSpPr/>
            <p:nvPr/>
          </p:nvSpPr>
          <p:spPr>
            <a:xfrm>
              <a:off x="2833275" y="1542225"/>
              <a:ext cx="20400" cy="44700"/>
            </a:xfrm>
            <a:custGeom>
              <a:avLst/>
              <a:gdLst/>
              <a:ahLst/>
              <a:cxnLst/>
              <a:rect l="l" t="t" r="r" b="b"/>
              <a:pathLst>
                <a:path w="816" h="1788" extrusionOk="0">
                  <a:moveTo>
                    <a:pt x="1" y="0"/>
                  </a:moveTo>
                  <a:lnTo>
                    <a:pt x="1" y="1787"/>
                  </a:lnTo>
                  <a:lnTo>
                    <a:pt x="816" y="1787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15087;p45">
              <a:extLst>
                <a:ext uri="{FF2B5EF4-FFF2-40B4-BE49-F238E27FC236}">
                  <a16:creationId xmlns:a16="http://schemas.microsoft.com/office/drawing/2014/main" id="{FB75AF26-85CD-AAA3-3EE4-F10F86614A66}"/>
                </a:ext>
              </a:extLst>
            </p:cNvPr>
            <p:cNvSpPr/>
            <p:nvPr/>
          </p:nvSpPr>
          <p:spPr>
            <a:xfrm>
              <a:off x="2611100" y="1744425"/>
              <a:ext cx="40375" cy="67800"/>
            </a:xfrm>
            <a:custGeom>
              <a:avLst/>
              <a:gdLst/>
              <a:ahLst/>
              <a:cxnLst/>
              <a:rect l="l" t="t" r="r" b="b"/>
              <a:pathLst>
                <a:path w="1615" h="2712" extrusionOk="0">
                  <a:moveTo>
                    <a:pt x="0" y="0"/>
                  </a:moveTo>
                  <a:lnTo>
                    <a:pt x="0" y="2712"/>
                  </a:lnTo>
                  <a:lnTo>
                    <a:pt x="800" y="2712"/>
                  </a:lnTo>
                  <a:lnTo>
                    <a:pt x="800" y="1803"/>
                  </a:lnTo>
                  <a:lnTo>
                    <a:pt x="1615" y="1803"/>
                  </a:lnTo>
                  <a:lnTo>
                    <a:pt x="1615" y="909"/>
                  </a:lnTo>
                  <a:lnTo>
                    <a:pt x="800" y="909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15088;p45">
              <a:extLst>
                <a:ext uri="{FF2B5EF4-FFF2-40B4-BE49-F238E27FC236}">
                  <a16:creationId xmlns:a16="http://schemas.microsoft.com/office/drawing/2014/main" id="{68E78DDE-9313-DAD9-0EB0-90892293FBC2}"/>
                </a:ext>
              </a:extLst>
            </p:cNvPr>
            <p:cNvSpPr/>
            <p:nvPr/>
          </p:nvSpPr>
          <p:spPr>
            <a:xfrm>
              <a:off x="2671450" y="1744425"/>
              <a:ext cx="161850" cy="22750"/>
            </a:xfrm>
            <a:custGeom>
              <a:avLst/>
              <a:gdLst/>
              <a:ahLst/>
              <a:cxnLst/>
              <a:rect l="l" t="t" r="r" b="b"/>
              <a:pathLst>
                <a:path w="6474" h="910" extrusionOk="0">
                  <a:moveTo>
                    <a:pt x="0" y="0"/>
                  </a:moveTo>
                  <a:lnTo>
                    <a:pt x="0" y="909"/>
                  </a:lnTo>
                  <a:lnTo>
                    <a:pt x="6474" y="909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15089;p45">
              <a:extLst>
                <a:ext uri="{FF2B5EF4-FFF2-40B4-BE49-F238E27FC236}">
                  <a16:creationId xmlns:a16="http://schemas.microsoft.com/office/drawing/2014/main" id="{C572003B-0782-A991-2E9A-AD79D816E885}"/>
                </a:ext>
              </a:extLst>
            </p:cNvPr>
            <p:cNvSpPr/>
            <p:nvPr/>
          </p:nvSpPr>
          <p:spPr>
            <a:xfrm>
              <a:off x="2671450" y="1631950"/>
              <a:ext cx="161850" cy="112500"/>
            </a:xfrm>
            <a:custGeom>
              <a:avLst/>
              <a:gdLst/>
              <a:ahLst/>
              <a:cxnLst/>
              <a:rect l="l" t="t" r="r" b="b"/>
              <a:pathLst>
                <a:path w="6474" h="4500" extrusionOk="0">
                  <a:moveTo>
                    <a:pt x="0" y="1"/>
                  </a:moveTo>
                  <a:lnTo>
                    <a:pt x="0" y="4499"/>
                  </a:lnTo>
                  <a:lnTo>
                    <a:pt x="6474" y="4499"/>
                  </a:lnTo>
                  <a:lnTo>
                    <a:pt x="64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15090;p45">
              <a:extLst>
                <a:ext uri="{FF2B5EF4-FFF2-40B4-BE49-F238E27FC236}">
                  <a16:creationId xmlns:a16="http://schemas.microsoft.com/office/drawing/2014/main" id="{F23D3B04-1387-AA40-1E9C-8B129A49CB7D}"/>
                </a:ext>
              </a:extLst>
            </p:cNvPr>
            <p:cNvSpPr/>
            <p:nvPr/>
          </p:nvSpPr>
          <p:spPr>
            <a:xfrm>
              <a:off x="2651450" y="1654675"/>
              <a:ext cx="202225" cy="22375"/>
            </a:xfrm>
            <a:custGeom>
              <a:avLst/>
              <a:gdLst/>
              <a:ahLst/>
              <a:cxnLst/>
              <a:rect l="l" t="t" r="r" b="b"/>
              <a:pathLst>
                <a:path w="8089" h="895" extrusionOk="0">
                  <a:moveTo>
                    <a:pt x="1" y="1"/>
                  </a:moveTo>
                  <a:lnTo>
                    <a:pt x="1" y="894"/>
                  </a:lnTo>
                  <a:lnTo>
                    <a:pt x="8089" y="894"/>
                  </a:lnTo>
                  <a:lnTo>
                    <a:pt x="80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15091;p45">
              <a:extLst>
                <a:ext uri="{FF2B5EF4-FFF2-40B4-BE49-F238E27FC236}">
                  <a16:creationId xmlns:a16="http://schemas.microsoft.com/office/drawing/2014/main" id="{87E2B4D0-611E-432E-0D19-AA2256E90982}"/>
                </a:ext>
              </a:extLst>
            </p:cNvPr>
            <p:cNvSpPr/>
            <p:nvPr/>
          </p:nvSpPr>
          <p:spPr>
            <a:xfrm rot="16200000">
              <a:off x="2882044" y="1625341"/>
              <a:ext cx="20400" cy="90151"/>
            </a:xfrm>
            <a:custGeom>
              <a:avLst/>
              <a:gdLst/>
              <a:ahLst/>
              <a:cxnLst/>
              <a:rect l="l" t="t" r="r" b="b"/>
              <a:pathLst>
                <a:path w="816" h="3606" extrusionOk="0">
                  <a:moveTo>
                    <a:pt x="1" y="0"/>
                  </a:moveTo>
                  <a:lnTo>
                    <a:pt x="1" y="3605"/>
                  </a:lnTo>
                  <a:lnTo>
                    <a:pt x="816" y="3605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15092;p45">
              <a:extLst>
                <a:ext uri="{FF2B5EF4-FFF2-40B4-BE49-F238E27FC236}">
                  <a16:creationId xmlns:a16="http://schemas.microsoft.com/office/drawing/2014/main" id="{E5B01261-9CDD-3CF7-07E0-A892407038BD}"/>
                </a:ext>
              </a:extLst>
            </p:cNvPr>
            <p:cNvSpPr/>
            <p:nvPr/>
          </p:nvSpPr>
          <p:spPr>
            <a:xfrm>
              <a:off x="2631075" y="1677025"/>
              <a:ext cx="20400" cy="75213"/>
            </a:xfrm>
            <a:custGeom>
              <a:avLst/>
              <a:gdLst/>
              <a:ahLst/>
              <a:cxnLst/>
              <a:rect l="l" t="t" r="r" b="b"/>
              <a:pathLst>
                <a:path w="816" h="3606" extrusionOk="0">
                  <a:moveTo>
                    <a:pt x="1" y="0"/>
                  </a:moveTo>
                  <a:lnTo>
                    <a:pt x="1" y="3605"/>
                  </a:lnTo>
                  <a:lnTo>
                    <a:pt x="816" y="3605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15093;p45">
              <a:extLst>
                <a:ext uri="{FF2B5EF4-FFF2-40B4-BE49-F238E27FC236}">
                  <a16:creationId xmlns:a16="http://schemas.microsoft.com/office/drawing/2014/main" id="{887A3046-F3E7-94D6-DEEB-A560C2A20070}"/>
                </a:ext>
              </a:extLst>
            </p:cNvPr>
            <p:cNvSpPr/>
            <p:nvPr/>
          </p:nvSpPr>
          <p:spPr>
            <a:xfrm>
              <a:off x="2671450" y="1767150"/>
              <a:ext cx="161850" cy="67425"/>
            </a:xfrm>
            <a:custGeom>
              <a:avLst/>
              <a:gdLst/>
              <a:ahLst/>
              <a:cxnLst/>
              <a:rect l="l" t="t" r="r" b="b"/>
              <a:pathLst>
                <a:path w="6474" h="2697" extrusionOk="0">
                  <a:moveTo>
                    <a:pt x="0" y="0"/>
                  </a:moveTo>
                  <a:lnTo>
                    <a:pt x="0" y="2696"/>
                  </a:lnTo>
                  <a:lnTo>
                    <a:pt x="815" y="2696"/>
                  </a:lnTo>
                  <a:lnTo>
                    <a:pt x="815" y="894"/>
                  </a:lnTo>
                  <a:lnTo>
                    <a:pt x="5674" y="894"/>
                  </a:lnTo>
                  <a:lnTo>
                    <a:pt x="5674" y="2696"/>
                  </a:lnTo>
                  <a:lnTo>
                    <a:pt x="6474" y="2696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15094;p45">
              <a:extLst>
                <a:ext uri="{FF2B5EF4-FFF2-40B4-BE49-F238E27FC236}">
                  <a16:creationId xmlns:a16="http://schemas.microsoft.com/office/drawing/2014/main" id="{0FF64472-9A88-4B10-E692-3FFB1DA99A4D}"/>
                </a:ext>
              </a:extLst>
            </p:cNvPr>
            <p:cNvSpPr/>
            <p:nvPr/>
          </p:nvSpPr>
          <p:spPr>
            <a:xfrm>
              <a:off x="2671450" y="1834550"/>
              <a:ext cx="20400" cy="22350"/>
            </a:xfrm>
            <a:custGeom>
              <a:avLst/>
              <a:gdLst/>
              <a:ahLst/>
              <a:cxnLst/>
              <a:rect l="l" t="t" r="r" b="b"/>
              <a:pathLst>
                <a:path w="816" h="894" extrusionOk="0">
                  <a:moveTo>
                    <a:pt x="0" y="0"/>
                  </a:moveTo>
                  <a:lnTo>
                    <a:pt x="0" y="894"/>
                  </a:lnTo>
                  <a:lnTo>
                    <a:pt x="815" y="894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15095;p45">
              <a:extLst>
                <a:ext uri="{FF2B5EF4-FFF2-40B4-BE49-F238E27FC236}">
                  <a16:creationId xmlns:a16="http://schemas.microsoft.com/office/drawing/2014/main" id="{76895DAA-C2A9-FA6F-AF71-375FC6C980E9}"/>
                </a:ext>
              </a:extLst>
            </p:cNvPr>
            <p:cNvSpPr/>
            <p:nvPr/>
          </p:nvSpPr>
          <p:spPr>
            <a:xfrm>
              <a:off x="2813300" y="1834550"/>
              <a:ext cx="20000" cy="22350"/>
            </a:xfrm>
            <a:custGeom>
              <a:avLst/>
              <a:gdLst/>
              <a:ahLst/>
              <a:cxnLst/>
              <a:rect l="l" t="t" r="r" b="b"/>
              <a:pathLst>
                <a:path w="800" h="894" extrusionOk="0">
                  <a:moveTo>
                    <a:pt x="0" y="0"/>
                  </a:moveTo>
                  <a:lnTo>
                    <a:pt x="0" y="894"/>
                  </a:lnTo>
                  <a:lnTo>
                    <a:pt x="800" y="894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62" name="Picture 261">
            <a:hlinkClick r:id="rId4" action="ppaction://hlinksldjump"/>
            <a:extLst>
              <a:ext uri="{FF2B5EF4-FFF2-40B4-BE49-F238E27FC236}">
                <a16:creationId xmlns:a16="http://schemas.microsoft.com/office/drawing/2014/main" id="{53070CB8-0A55-6C23-F548-DDF1F36E3F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5404" y="3274725"/>
            <a:ext cx="1446909" cy="1959017"/>
          </a:xfrm>
          <a:prstGeom prst="rect">
            <a:avLst/>
          </a:prstGeom>
        </p:spPr>
      </p:pic>
      <p:pic>
        <p:nvPicPr>
          <p:cNvPr id="263" name="Picture 262">
            <a:hlinkClick r:id="rId7" action="ppaction://hlinksldjump"/>
            <a:extLst>
              <a:ext uri="{FF2B5EF4-FFF2-40B4-BE49-F238E27FC236}">
                <a16:creationId xmlns:a16="http://schemas.microsoft.com/office/drawing/2014/main" id="{66645E18-CCE0-618B-6010-0454DF38D0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35338" y="1769732"/>
            <a:ext cx="1446909" cy="1959017"/>
          </a:xfrm>
          <a:prstGeom prst="rect">
            <a:avLst/>
          </a:prstGeom>
        </p:spPr>
      </p:pic>
      <p:pic>
        <p:nvPicPr>
          <p:cNvPr id="264" name="Picture 263">
            <a:hlinkClick r:id="rId8" action="ppaction://hlinksldjump"/>
            <a:extLst>
              <a:ext uri="{FF2B5EF4-FFF2-40B4-BE49-F238E27FC236}">
                <a16:creationId xmlns:a16="http://schemas.microsoft.com/office/drawing/2014/main" id="{82FDDCF4-4C39-D885-A1BE-BBE0B6C58D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25000" y="165521"/>
            <a:ext cx="1446909" cy="1959017"/>
          </a:xfrm>
          <a:prstGeom prst="rect">
            <a:avLst/>
          </a:prstGeom>
        </p:spPr>
      </p:pic>
      <p:pic>
        <p:nvPicPr>
          <p:cNvPr id="265" name="Picture 264">
            <a:hlinkClick r:id="rId9" action="ppaction://hlinksldjump"/>
            <a:extLst>
              <a:ext uri="{FF2B5EF4-FFF2-40B4-BE49-F238E27FC236}">
                <a16:creationId xmlns:a16="http://schemas.microsoft.com/office/drawing/2014/main" id="{302B20BC-ACF1-7DBB-66F9-6CD13E677E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00875" y="3530920"/>
            <a:ext cx="1446909" cy="1959017"/>
          </a:xfrm>
          <a:prstGeom prst="rect">
            <a:avLst/>
          </a:prstGeom>
        </p:spPr>
      </p:pic>
      <p:sp>
        <p:nvSpPr>
          <p:cNvPr id="266" name="Speech Bubble: Rectangle with Corners Rounded 265">
            <a:extLst>
              <a:ext uri="{FF2B5EF4-FFF2-40B4-BE49-F238E27FC236}">
                <a16:creationId xmlns:a16="http://schemas.microsoft.com/office/drawing/2014/main" id="{11CF5AD1-59D4-277D-1D52-4A2C0253A2A6}"/>
              </a:ext>
            </a:extLst>
          </p:cNvPr>
          <p:cNvSpPr/>
          <p:nvPr/>
        </p:nvSpPr>
        <p:spPr>
          <a:xfrm>
            <a:off x="3129561" y="2124537"/>
            <a:ext cx="783952" cy="912944"/>
          </a:xfrm>
          <a:prstGeom prst="wedgeRoundRectCallout">
            <a:avLst>
              <a:gd name="adj1" fmla="val 74408"/>
              <a:gd name="adj2" fmla="val 656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5333" kern="0" dirty="0">
                <a:solidFill>
                  <a:srgbClr val="352381">
                    <a:lumMod val="10000"/>
                  </a:srgbClr>
                </a:solidFill>
                <a:latin typeface="SVN-Blade Runner" panose="02040603050506020204" pitchFamily="18" charset="0"/>
                <a:sym typeface="Arial"/>
              </a:rPr>
              <a:t>1</a:t>
            </a:r>
          </a:p>
        </p:txBody>
      </p:sp>
      <p:sp>
        <p:nvSpPr>
          <p:cNvPr id="267" name="Speech Bubble: Rectangle with Corners Rounded 266">
            <a:extLst>
              <a:ext uri="{FF2B5EF4-FFF2-40B4-BE49-F238E27FC236}">
                <a16:creationId xmlns:a16="http://schemas.microsoft.com/office/drawing/2014/main" id="{AA00366E-645B-4CF3-CA71-83862F90F397}"/>
              </a:ext>
            </a:extLst>
          </p:cNvPr>
          <p:cNvSpPr/>
          <p:nvPr/>
        </p:nvSpPr>
        <p:spPr>
          <a:xfrm>
            <a:off x="5451385" y="839491"/>
            <a:ext cx="783952" cy="912944"/>
          </a:xfrm>
          <a:prstGeom prst="wedgeRoundRectCallout">
            <a:avLst>
              <a:gd name="adj1" fmla="val 112986"/>
              <a:gd name="adj2" fmla="val 4386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5333" kern="0" dirty="0">
                <a:solidFill>
                  <a:srgbClr val="352381">
                    <a:lumMod val="10000"/>
                  </a:srgbClr>
                </a:solidFill>
                <a:latin typeface="SVN-Blade Runner" panose="02040603050506020204" pitchFamily="18" charset="0"/>
                <a:sym typeface="Arial"/>
              </a:rPr>
              <a:t>2</a:t>
            </a:r>
          </a:p>
        </p:txBody>
      </p:sp>
      <p:sp>
        <p:nvSpPr>
          <p:cNvPr id="268" name="Speech Bubble: Rectangle with Corners Rounded 267">
            <a:extLst>
              <a:ext uri="{FF2B5EF4-FFF2-40B4-BE49-F238E27FC236}">
                <a16:creationId xmlns:a16="http://schemas.microsoft.com/office/drawing/2014/main" id="{477356E1-9127-90C9-AC34-89786DEE8FA7}"/>
              </a:ext>
            </a:extLst>
          </p:cNvPr>
          <p:cNvSpPr/>
          <p:nvPr/>
        </p:nvSpPr>
        <p:spPr>
          <a:xfrm>
            <a:off x="8084679" y="2516056"/>
            <a:ext cx="783952" cy="912944"/>
          </a:xfrm>
          <a:prstGeom prst="wedgeRoundRectCallout">
            <a:avLst>
              <a:gd name="adj1" fmla="val 43063"/>
              <a:gd name="adj2" fmla="val 728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5333" kern="0" dirty="0">
                <a:solidFill>
                  <a:srgbClr val="352381">
                    <a:lumMod val="10000"/>
                  </a:srgbClr>
                </a:solidFill>
                <a:latin typeface="SVN-Blade Runner" panose="02040603050506020204" pitchFamily="18" charset="0"/>
                <a:sym typeface="Arial"/>
              </a:rPr>
              <a:t>3</a:t>
            </a:r>
          </a:p>
        </p:txBody>
      </p:sp>
      <p:sp>
        <p:nvSpPr>
          <p:cNvPr id="269" name="Speech Bubble: Rectangle with Corners Rounded 268">
            <a:extLst>
              <a:ext uri="{FF2B5EF4-FFF2-40B4-BE49-F238E27FC236}">
                <a16:creationId xmlns:a16="http://schemas.microsoft.com/office/drawing/2014/main" id="{89A4F448-52A2-BFC1-3107-4EC1AB6F3278}"/>
              </a:ext>
            </a:extLst>
          </p:cNvPr>
          <p:cNvSpPr/>
          <p:nvPr/>
        </p:nvSpPr>
        <p:spPr>
          <a:xfrm>
            <a:off x="8554747" y="94057"/>
            <a:ext cx="783952" cy="912944"/>
          </a:xfrm>
          <a:prstGeom prst="wedgeRoundRectCallout">
            <a:avLst>
              <a:gd name="adj1" fmla="val 81641"/>
              <a:gd name="adj2" fmla="val 728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5333" kern="0" dirty="0">
                <a:solidFill>
                  <a:srgbClr val="352381">
                    <a:lumMod val="10000"/>
                  </a:srgbClr>
                </a:solidFill>
                <a:latin typeface="SVN-Blade Runner" panose="02040603050506020204" pitchFamily="18" charset="0"/>
                <a:sym typeface="Arial"/>
              </a:rPr>
              <a:t>4</a:t>
            </a:r>
          </a:p>
        </p:txBody>
      </p:sp>
      <p:pic>
        <p:nvPicPr>
          <p:cNvPr id="270" name="Picture 269">
            <a:hlinkClick r:id="rId4" action="ppaction://hlinksldjump"/>
            <a:extLst>
              <a:ext uri="{FF2B5EF4-FFF2-40B4-BE49-F238E27FC236}">
                <a16:creationId xmlns:a16="http://schemas.microsoft.com/office/drawing/2014/main" id="{0AD69345-F46D-E17E-3D23-A9CF072716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131855">
            <a:off x="4040466" y="3759009"/>
            <a:ext cx="1446909" cy="1959017"/>
          </a:xfrm>
          <a:prstGeom prst="rect">
            <a:avLst/>
          </a:prstGeom>
        </p:spPr>
      </p:pic>
      <p:grpSp>
        <p:nvGrpSpPr>
          <p:cNvPr id="271" name="Google Shape;16125;p61">
            <a:extLst>
              <a:ext uri="{FF2B5EF4-FFF2-40B4-BE49-F238E27FC236}">
                <a16:creationId xmlns:a16="http://schemas.microsoft.com/office/drawing/2014/main" id="{32B4E02B-B5F6-657D-EAA5-01CDA0313DD9}"/>
              </a:ext>
            </a:extLst>
          </p:cNvPr>
          <p:cNvGrpSpPr/>
          <p:nvPr/>
        </p:nvGrpSpPr>
        <p:grpSpPr>
          <a:xfrm>
            <a:off x="4481026" y="3398996"/>
            <a:ext cx="640015" cy="568923"/>
            <a:chOff x="3097058" y="1823311"/>
            <a:chExt cx="480011" cy="426692"/>
          </a:xfrm>
        </p:grpSpPr>
        <p:sp>
          <p:nvSpPr>
            <p:cNvPr id="272" name="Google Shape;16126;p61">
              <a:extLst>
                <a:ext uri="{FF2B5EF4-FFF2-40B4-BE49-F238E27FC236}">
                  <a16:creationId xmlns:a16="http://schemas.microsoft.com/office/drawing/2014/main" id="{A0C6D511-4E20-4938-B1ED-D73E60124626}"/>
                </a:ext>
              </a:extLst>
            </p:cNvPr>
            <p:cNvSpPr/>
            <p:nvPr/>
          </p:nvSpPr>
          <p:spPr>
            <a:xfrm>
              <a:off x="3150377" y="1823311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16127;p61">
              <a:extLst>
                <a:ext uri="{FF2B5EF4-FFF2-40B4-BE49-F238E27FC236}">
                  <a16:creationId xmlns:a16="http://schemas.microsoft.com/office/drawing/2014/main" id="{720E9844-CAD2-D4B5-374F-90FAE7DB7FC8}"/>
                </a:ext>
              </a:extLst>
            </p:cNvPr>
            <p:cNvSpPr/>
            <p:nvPr/>
          </p:nvSpPr>
          <p:spPr>
            <a:xfrm>
              <a:off x="3257015" y="1823311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16128;p61">
              <a:extLst>
                <a:ext uri="{FF2B5EF4-FFF2-40B4-BE49-F238E27FC236}">
                  <a16:creationId xmlns:a16="http://schemas.microsoft.com/office/drawing/2014/main" id="{C7A83FA6-70CB-D982-CD3F-93DC60FE2F7D}"/>
                </a:ext>
              </a:extLst>
            </p:cNvPr>
            <p:cNvSpPr/>
            <p:nvPr/>
          </p:nvSpPr>
          <p:spPr>
            <a:xfrm>
              <a:off x="3310381" y="1823311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16129;p61">
              <a:extLst>
                <a:ext uri="{FF2B5EF4-FFF2-40B4-BE49-F238E27FC236}">
                  <a16:creationId xmlns:a16="http://schemas.microsoft.com/office/drawing/2014/main" id="{70CEB84C-0B62-DB56-CB29-866D6D3C6DC1}"/>
                </a:ext>
              </a:extLst>
            </p:cNvPr>
            <p:cNvSpPr/>
            <p:nvPr/>
          </p:nvSpPr>
          <p:spPr>
            <a:xfrm>
              <a:off x="3363700" y="1823311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16130;p61">
              <a:extLst>
                <a:ext uri="{FF2B5EF4-FFF2-40B4-BE49-F238E27FC236}">
                  <a16:creationId xmlns:a16="http://schemas.microsoft.com/office/drawing/2014/main" id="{C5D2F3F7-8826-CA3E-F49D-237F1D6571FC}"/>
                </a:ext>
              </a:extLst>
            </p:cNvPr>
            <p:cNvSpPr/>
            <p:nvPr/>
          </p:nvSpPr>
          <p:spPr>
            <a:xfrm>
              <a:off x="3203696" y="1876630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" name="Google Shape;16131;p61">
              <a:extLst>
                <a:ext uri="{FF2B5EF4-FFF2-40B4-BE49-F238E27FC236}">
                  <a16:creationId xmlns:a16="http://schemas.microsoft.com/office/drawing/2014/main" id="{6402EA7E-5C32-1356-B1FA-D5C8D3CE0B23}"/>
                </a:ext>
              </a:extLst>
            </p:cNvPr>
            <p:cNvSpPr/>
            <p:nvPr/>
          </p:nvSpPr>
          <p:spPr>
            <a:xfrm>
              <a:off x="3363700" y="1876630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16132;p61">
              <a:extLst>
                <a:ext uri="{FF2B5EF4-FFF2-40B4-BE49-F238E27FC236}">
                  <a16:creationId xmlns:a16="http://schemas.microsoft.com/office/drawing/2014/main" id="{ECB2A729-B752-90BA-97C2-B79D4C969178}"/>
                </a:ext>
              </a:extLst>
            </p:cNvPr>
            <p:cNvSpPr/>
            <p:nvPr/>
          </p:nvSpPr>
          <p:spPr>
            <a:xfrm>
              <a:off x="3417019" y="1876630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16133;p61">
              <a:extLst>
                <a:ext uri="{FF2B5EF4-FFF2-40B4-BE49-F238E27FC236}">
                  <a16:creationId xmlns:a16="http://schemas.microsoft.com/office/drawing/2014/main" id="{AD5157A4-6E47-5A43-E610-7CDE2B1B78DF}"/>
                </a:ext>
              </a:extLst>
            </p:cNvPr>
            <p:cNvSpPr/>
            <p:nvPr/>
          </p:nvSpPr>
          <p:spPr>
            <a:xfrm>
              <a:off x="3470338" y="1876630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16134;p61">
              <a:extLst>
                <a:ext uri="{FF2B5EF4-FFF2-40B4-BE49-F238E27FC236}">
                  <a16:creationId xmlns:a16="http://schemas.microsoft.com/office/drawing/2014/main" id="{CAD8A93F-A44C-5D93-75C2-DD041CC3489D}"/>
                </a:ext>
              </a:extLst>
            </p:cNvPr>
            <p:cNvSpPr/>
            <p:nvPr/>
          </p:nvSpPr>
          <p:spPr>
            <a:xfrm>
              <a:off x="3097058" y="1929948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16135;p61">
              <a:extLst>
                <a:ext uri="{FF2B5EF4-FFF2-40B4-BE49-F238E27FC236}">
                  <a16:creationId xmlns:a16="http://schemas.microsoft.com/office/drawing/2014/main" id="{80CF6CB1-B701-1FA1-13C9-59161507002E}"/>
                </a:ext>
              </a:extLst>
            </p:cNvPr>
            <p:cNvSpPr/>
            <p:nvPr/>
          </p:nvSpPr>
          <p:spPr>
            <a:xfrm>
              <a:off x="3363700" y="1929948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16136;p61">
              <a:extLst>
                <a:ext uri="{FF2B5EF4-FFF2-40B4-BE49-F238E27FC236}">
                  <a16:creationId xmlns:a16="http://schemas.microsoft.com/office/drawing/2014/main" id="{CE343029-E99D-8523-D3BC-2B34D6639D7F}"/>
                </a:ext>
              </a:extLst>
            </p:cNvPr>
            <p:cNvSpPr/>
            <p:nvPr/>
          </p:nvSpPr>
          <p:spPr>
            <a:xfrm>
              <a:off x="3417019" y="1929948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16137;p61">
              <a:extLst>
                <a:ext uri="{FF2B5EF4-FFF2-40B4-BE49-F238E27FC236}">
                  <a16:creationId xmlns:a16="http://schemas.microsoft.com/office/drawing/2014/main" id="{B73FDA77-A432-4AEE-1301-9CFE17FDE78E}"/>
                </a:ext>
              </a:extLst>
            </p:cNvPr>
            <p:cNvSpPr/>
            <p:nvPr/>
          </p:nvSpPr>
          <p:spPr>
            <a:xfrm>
              <a:off x="3470338" y="1929948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16138;p61">
              <a:extLst>
                <a:ext uri="{FF2B5EF4-FFF2-40B4-BE49-F238E27FC236}">
                  <a16:creationId xmlns:a16="http://schemas.microsoft.com/office/drawing/2014/main" id="{3CBE349D-59BC-B573-6809-8F86E3DDEFC3}"/>
                </a:ext>
              </a:extLst>
            </p:cNvPr>
            <p:cNvSpPr/>
            <p:nvPr/>
          </p:nvSpPr>
          <p:spPr>
            <a:xfrm>
              <a:off x="3257015" y="1983314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16139;p61">
              <a:extLst>
                <a:ext uri="{FF2B5EF4-FFF2-40B4-BE49-F238E27FC236}">
                  <a16:creationId xmlns:a16="http://schemas.microsoft.com/office/drawing/2014/main" id="{5B427905-635D-9159-905A-7A4A2F25D530}"/>
                </a:ext>
              </a:extLst>
            </p:cNvPr>
            <p:cNvSpPr/>
            <p:nvPr/>
          </p:nvSpPr>
          <p:spPr>
            <a:xfrm>
              <a:off x="3310381" y="1983314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4" y="1144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16140;p61">
              <a:extLst>
                <a:ext uri="{FF2B5EF4-FFF2-40B4-BE49-F238E27FC236}">
                  <a16:creationId xmlns:a16="http://schemas.microsoft.com/office/drawing/2014/main" id="{FF744758-8B00-CD33-0D7D-61742C626E53}"/>
                </a:ext>
              </a:extLst>
            </p:cNvPr>
            <p:cNvSpPr/>
            <p:nvPr/>
          </p:nvSpPr>
          <p:spPr>
            <a:xfrm>
              <a:off x="3363700" y="1983314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4" y="1144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16141;p61">
              <a:extLst>
                <a:ext uri="{FF2B5EF4-FFF2-40B4-BE49-F238E27FC236}">
                  <a16:creationId xmlns:a16="http://schemas.microsoft.com/office/drawing/2014/main" id="{1941C991-A00E-CBED-DF33-890BB420A3F1}"/>
                </a:ext>
              </a:extLst>
            </p:cNvPr>
            <p:cNvSpPr/>
            <p:nvPr/>
          </p:nvSpPr>
          <p:spPr>
            <a:xfrm>
              <a:off x="3417019" y="1983314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16142;p61">
              <a:extLst>
                <a:ext uri="{FF2B5EF4-FFF2-40B4-BE49-F238E27FC236}">
                  <a16:creationId xmlns:a16="http://schemas.microsoft.com/office/drawing/2014/main" id="{C693F96F-A924-269B-F33C-4880DC08B843}"/>
                </a:ext>
              </a:extLst>
            </p:cNvPr>
            <p:cNvSpPr/>
            <p:nvPr/>
          </p:nvSpPr>
          <p:spPr>
            <a:xfrm>
              <a:off x="3470338" y="1983314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0"/>
                  </a:moveTo>
                  <a:lnTo>
                    <a:pt x="1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16143;p61">
              <a:extLst>
                <a:ext uri="{FF2B5EF4-FFF2-40B4-BE49-F238E27FC236}">
                  <a16:creationId xmlns:a16="http://schemas.microsoft.com/office/drawing/2014/main" id="{E9991FFB-F4E3-47A4-F5A1-A38E68BB1137}"/>
                </a:ext>
              </a:extLst>
            </p:cNvPr>
            <p:cNvSpPr/>
            <p:nvPr/>
          </p:nvSpPr>
          <p:spPr>
            <a:xfrm>
              <a:off x="3203696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0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16144;p61">
              <a:extLst>
                <a:ext uri="{FF2B5EF4-FFF2-40B4-BE49-F238E27FC236}">
                  <a16:creationId xmlns:a16="http://schemas.microsoft.com/office/drawing/2014/main" id="{A9BE898E-DF03-ABBF-7416-4DCE3FE30DE9}"/>
                </a:ext>
              </a:extLst>
            </p:cNvPr>
            <p:cNvSpPr/>
            <p:nvPr/>
          </p:nvSpPr>
          <p:spPr>
            <a:xfrm>
              <a:off x="3257015" y="2036633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16145;p61">
              <a:extLst>
                <a:ext uri="{FF2B5EF4-FFF2-40B4-BE49-F238E27FC236}">
                  <a16:creationId xmlns:a16="http://schemas.microsoft.com/office/drawing/2014/main" id="{8ECD2B09-00C0-C313-CE36-5B8ABCF353B5}"/>
                </a:ext>
              </a:extLst>
            </p:cNvPr>
            <p:cNvSpPr/>
            <p:nvPr/>
          </p:nvSpPr>
          <p:spPr>
            <a:xfrm>
              <a:off x="3310381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16146;p61">
              <a:extLst>
                <a:ext uri="{FF2B5EF4-FFF2-40B4-BE49-F238E27FC236}">
                  <a16:creationId xmlns:a16="http://schemas.microsoft.com/office/drawing/2014/main" id="{3F252625-70F7-3F6B-20BD-185F0491064D}"/>
                </a:ext>
              </a:extLst>
            </p:cNvPr>
            <p:cNvSpPr/>
            <p:nvPr/>
          </p:nvSpPr>
          <p:spPr>
            <a:xfrm>
              <a:off x="3363700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16147;p61">
              <a:extLst>
                <a:ext uri="{FF2B5EF4-FFF2-40B4-BE49-F238E27FC236}">
                  <a16:creationId xmlns:a16="http://schemas.microsoft.com/office/drawing/2014/main" id="{20D579DE-A425-30D8-46E1-4C0DFFC27DD2}"/>
                </a:ext>
              </a:extLst>
            </p:cNvPr>
            <p:cNvSpPr/>
            <p:nvPr/>
          </p:nvSpPr>
          <p:spPr>
            <a:xfrm>
              <a:off x="3417019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16148;p61">
              <a:extLst>
                <a:ext uri="{FF2B5EF4-FFF2-40B4-BE49-F238E27FC236}">
                  <a16:creationId xmlns:a16="http://schemas.microsoft.com/office/drawing/2014/main" id="{7750F137-F7DD-0CA8-DD29-8F08EEF38936}"/>
                </a:ext>
              </a:extLst>
            </p:cNvPr>
            <p:cNvSpPr/>
            <p:nvPr/>
          </p:nvSpPr>
          <p:spPr>
            <a:xfrm>
              <a:off x="3470338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0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16149;p61">
              <a:extLst>
                <a:ext uri="{FF2B5EF4-FFF2-40B4-BE49-F238E27FC236}">
                  <a16:creationId xmlns:a16="http://schemas.microsoft.com/office/drawing/2014/main" id="{B2ECE3B2-4FE5-001B-AF34-6593A7C16B1D}"/>
                </a:ext>
              </a:extLst>
            </p:cNvPr>
            <p:cNvSpPr/>
            <p:nvPr/>
          </p:nvSpPr>
          <p:spPr>
            <a:xfrm>
              <a:off x="3203696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16150;p61">
              <a:extLst>
                <a:ext uri="{FF2B5EF4-FFF2-40B4-BE49-F238E27FC236}">
                  <a16:creationId xmlns:a16="http://schemas.microsoft.com/office/drawing/2014/main" id="{DEA60B13-5829-E875-5885-D688CC4068D2}"/>
                </a:ext>
              </a:extLst>
            </p:cNvPr>
            <p:cNvSpPr/>
            <p:nvPr/>
          </p:nvSpPr>
          <p:spPr>
            <a:xfrm>
              <a:off x="3257015" y="2089952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16151;p61">
              <a:extLst>
                <a:ext uri="{FF2B5EF4-FFF2-40B4-BE49-F238E27FC236}">
                  <a16:creationId xmlns:a16="http://schemas.microsoft.com/office/drawing/2014/main" id="{9A71C175-2D27-6163-E7D5-30B9CA4B5470}"/>
                </a:ext>
              </a:extLst>
            </p:cNvPr>
            <p:cNvSpPr/>
            <p:nvPr/>
          </p:nvSpPr>
          <p:spPr>
            <a:xfrm>
              <a:off x="3310381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16152;p61">
              <a:extLst>
                <a:ext uri="{FF2B5EF4-FFF2-40B4-BE49-F238E27FC236}">
                  <a16:creationId xmlns:a16="http://schemas.microsoft.com/office/drawing/2014/main" id="{4E170BB5-89CE-2C04-49F8-D2DA1BE2AA8A}"/>
                </a:ext>
              </a:extLst>
            </p:cNvPr>
            <p:cNvSpPr/>
            <p:nvPr/>
          </p:nvSpPr>
          <p:spPr>
            <a:xfrm>
              <a:off x="3363700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16153;p61">
              <a:extLst>
                <a:ext uri="{FF2B5EF4-FFF2-40B4-BE49-F238E27FC236}">
                  <a16:creationId xmlns:a16="http://schemas.microsoft.com/office/drawing/2014/main" id="{258A2AE5-11A0-54C1-72A7-E8E60EBD6554}"/>
                </a:ext>
              </a:extLst>
            </p:cNvPr>
            <p:cNvSpPr/>
            <p:nvPr/>
          </p:nvSpPr>
          <p:spPr>
            <a:xfrm>
              <a:off x="3417019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16154;p61">
              <a:extLst>
                <a:ext uri="{FF2B5EF4-FFF2-40B4-BE49-F238E27FC236}">
                  <a16:creationId xmlns:a16="http://schemas.microsoft.com/office/drawing/2014/main" id="{BE9D527A-0811-6907-0C98-197C37E6E870}"/>
                </a:ext>
              </a:extLst>
            </p:cNvPr>
            <p:cNvSpPr/>
            <p:nvPr/>
          </p:nvSpPr>
          <p:spPr>
            <a:xfrm>
              <a:off x="3470338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16155;p61">
              <a:extLst>
                <a:ext uri="{FF2B5EF4-FFF2-40B4-BE49-F238E27FC236}">
                  <a16:creationId xmlns:a16="http://schemas.microsoft.com/office/drawing/2014/main" id="{56F85B99-0E63-A212-8FD9-2C3A3CB3672A}"/>
                </a:ext>
              </a:extLst>
            </p:cNvPr>
            <p:cNvSpPr/>
            <p:nvPr/>
          </p:nvSpPr>
          <p:spPr>
            <a:xfrm>
              <a:off x="3203696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16156;p61">
              <a:extLst>
                <a:ext uri="{FF2B5EF4-FFF2-40B4-BE49-F238E27FC236}">
                  <a16:creationId xmlns:a16="http://schemas.microsoft.com/office/drawing/2014/main" id="{B678CE9A-6A65-DA11-53D5-9818CF1F32AF}"/>
                </a:ext>
              </a:extLst>
            </p:cNvPr>
            <p:cNvSpPr/>
            <p:nvPr/>
          </p:nvSpPr>
          <p:spPr>
            <a:xfrm>
              <a:off x="3257015" y="2143271"/>
              <a:ext cx="53412" cy="53412"/>
            </a:xfrm>
            <a:custGeom>
              <a:avLst/>
              <a:gdLst/>
              <a:ahLst/>
              <a:cxnLst/>
              <a:rect l="l" t="t" r="r" b="b"/>
              <a:pathLst>
                <a:path w="1146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16157;p61">
              <a:extLst>
                <a:ext uri="{FF2B5EF4-FFF2-40B4-BE49-F238E27FC236}">
                  <a16:creationId xmlns:a16="http://schemas.microsoft.com/office/drawing/2014/main" id="{5DF57A2F-0C9F-7996-66A7-75E3C65D14D7}"/>
                </a:ext>
              </a:extLst>
            </p:cNvPr>
            <p:cNvSpPr/>
            <p:nvPr/>
          </p:nvSpPr>
          <p:spPr>
            <a:xfrm>
              <a:off x="3310381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16158;p61">
              <a:extLst>
                <a:ext uri="{FF2B5EF4-FFF2-40B4-BE49-F238E27FC236}">
                  <a16:creationId xmlns:a16="http://schemas.microsoft.com/office/drawing/2014/main" id="{EABCC7E4-1435-3AE2-DAFB-C104779AD963}"/>
                </a:ext>
              </a:extLst>
            </p:cNvPr>
            <p:cNvSpPr/>
            <p:nvPr/>
          </p:nvSpPr>
          <p:spPr>
            <a:xfrm>
              <a:off x="3363700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16159;p61">
              <a:extLst>
                <a:ext uri="{FF2B5EF4-FFF2-40B4-BE49-F238E27FC236}">
                  <a16:creationId xmlns:a16="http://schemas.microsoft.com/office/drawing/2014/main" id="{5CEDB86F-1DFD-3D6D-8B8F-D096ED51ADC3}"/>
                </a:ext>
              </a:extLst>
            </p:cNvPr>
            <p:cNvSpPr/>
            <p:nvPr/>
          </p:nvSpPr>
          <p:spPr>
            <a:xfrm>
              <a:off x="3417019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16160;p61">
              <a:extLst>
                <a:ext uri="{FF2B5EF4-FFF2-40B4-BE49-F238E27FC236}">
                  <a16:creationId xmlns:a16="http://schemas.microsoft.com/office/drawing/2014/main" id="{88CDF2CD-3B67-3970-DB2B-19C7FC572501}"/>
                </a:ext>
              </a:extLst>
            </p:cNvPr>
            <p:cNvSpPr/>
            <p:nvPr/>
          </p:nvSpPr>
          <p:spPr>
            <a:xfrm>
              <a:off x="3470338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16161;p61">
              <a:extLst>
                <a:ext uri="{FF2B5EF4-FFF2-40B4-BE49-F238E27FC236}">
                  <a16:creationId xmlns:a16="http://schemas.microsoft.com/office/drawing/2014/main" id="{BCDA5C9C-F452-B455-1695-19146D0B2353}"/>
                </a:ext>
              </a:extLst>
            </p:cNvPr>
            <p:cNvSpPr/>
            <p:nvPr/>
          </p:nvSpPr>
          <p:spPr>
            <a:xfrm>
              <a:off x="3257015" y="2196637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16162;p61">
              <a:extLst>
                <a:ext uri="{FF2B5EF4-FFF2-40B4-BE49-F238E27FC236}">
                  <a16:creationId xmlns:a16="http://schemas.microsoft.com/office/drawing/2014/main" id="{226527C6-06A1-B02A-5E9B-C5E5C349370A}"/>
                </a:ext>
              </a:extLst>
            </p:cNvPr>
            <p:cNvSpPr/>
            <p:nvPr/>
          </p:nvSpPr>
          <p:spPr>
            <a:xfrm>
              <a:off x="3310381" y="2196637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4" y="1144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16163;p61">
              <a:extLst>
                <a:ext uri="{FF2B5EF4-FFF2-40B4-BE49-F238E27FC236}">
                  <a16:creationId xmlns:a16="http://schemas.microsoft.com/office/drawing/2014/main" id="{98E0DFBB-A368-66AF-7981-3085FC03AF83}"/>
                </a:ext>
              </a:extLst>
            </p:cNvPr>
            <p:cNvSpPr/>
            <p:nvPr/>
          </p:nvSpPr>
          <p:spPr>
            <a:xfrm>
              <a:off x="3363700" y="2196637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4" y="1144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16164;p61">
              <a:extLst>
                <a:ext uri="{FF2B5EF4-FFF2-40B4-BE49-F238E27FC236}">
                  <a16:creationId xmlns:a16="http://schemas.microsoft.com/office/drawing/2014/main" id="{3EA69D0F-45F1-B5C6-4969-38D0354C8B64}"/>
                </a:ext>
              </a:extLst>
            </p:cNvPr>
            <p:cNvSpPr/>
            <p:nvPr/>
          </p:nvSpPr>
          <p:spPr>
            <a:xfrm>
              <a:off x="3417019" y="2196637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16165;p61">
              <a:extLst>
                <a:ext uri="{FF2B5EF4-FFF2-40B4-BE49-F238E27FC236}">
                  <a16:creationId xmlns:a16="http://schemas.microsoft.com/office/drawing/2014/main" id="{A0FF01D5-0A0F-80DE-8806-378113B63779}"/>
                </a:ext>
              </a:extLst>
            </p:cNvPr>
            <p:cNvSpPr/>
            <p:nvPr/>
          </p:nvSpPr>
          <p:spPr>
            <a:xfrm>
              <a:off x="3523657" y="1929948"/>
              <a:ext cx="53412" cy="53412"/>
            </a:xfrm>
            <a:custGeom>
              <a:avLst/>
              <a:gdLst/>
              <a:ahLst/>
              <a:cxnLst/>
              <a:rect l="l" t="t" r="r" b="b"/>
              <a:pathLst>
                <a:path w="1146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16166;p61">
              <a:extLst>
                <a:ext uri="{FF2B5EF4-FFF2-40B4-BE49-F238E27FC236}">
                  <a16:creationId xmlns:a16="http://schemas.microsoft.com/office/drawing/2014/main" id="{AB53F305-46F3-90FA-D797-ABE545A977E9}"/>
                </a:ext>
              </a:extLst>
            </p:cNvPr>
            <p:cNvSpPr/>
            <p:nvPr/>
          </p:nvSpPr>
          <p:spPr>
            <a:xfrm>
              <a:off x="3523657" y="1983314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16167;p61">
              <a:extLst>
                <a:ext uri="{FF2B5EF4-FFF2-40B4-BE49-F238E27FC236}">
                  <a16:creationId xmlns:a16="http://schemas.microsoft.com/office/drawing/2014/main" id="{C393BD0D-9318-47F3-0778-0F9674FB79EE}"/>
                </a:ext>
              </a:extLst>
            </p:cNvPr>
            <p:cNvSpPr/>
            <p:nvPr/>
          </p:nvSpPr>
          <p:spPr>
            <a:xfrm>
              <a:off x="3523657" y="2036633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16168;p61">
              <a:extLst>
                <a:ext uri="{FF2B5EF4-FFF2-40B4-BE49-F238E27FC236}">
                  <a16:creationId xmlns:a16="http://schemas.microsoft.com/office/drawing/2014/main" id="{2314A200-7FD9-A1E4-CF09-724EC13D266B}"/>
                </a:ext>
              </a:extLst>
            </p:cNvPr>
            <p:cNvSpPr/>
            <p:nvPr/>
          </p:nvSpPr>
          <p:spPr>
            <a:xfrm>
              <a:off x="3523657" y="2089952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1" name="Google Shape;16786;p61">
            <a:extLst>
              <a:ext uri="{FF2B5EF4-FFF2-40B4-BE49-F238E27FC236}">
                <a16:creationId xmlns:a16="http://schemas.microsoft.com/office/drawing/2014/main" id="{152BF94D-FB24-9811-91EC-A5189EEF6957}"/>
              </a:ext>
            </a:extLst>
          </p:cNvPr>
          <p:cNvGrpSpPr/>
          <p:nvPr/>
        </p:nvGrpSpPr>
        <p:grpSpPr>
          <a:xfrm flipH="1">
            <a:off x="3084915" y="4591763"/>
            <a:ext cx="416093" cy="205835"/>
            <a:chOff x="5978084" y="1951462"/>
            <a:chExt cx="308355" cy="154178"/>
          </a:xfrm>
        </p:grpSpPr>
        <p:sp>
          <p:nvSpPr>
            <p:cNvPr id="102" name="Google Shape;16787;p61">
              <a:extLst>
                <a:ext uri="{FF2B5EF4-FFF2-40B4-BE49-F238E27FC236}">
                  <a16:creationId xmlns:a16="http://schemas.microsoft.com/office/drawing/2014/main" id="{3B69EDAE-B9D2-F1CD-8719-CEBFE506073C}"/>
                </a:ext>
              </a:extLst>
            </p:cNvPr>
            <p:cNvSpPr/>
            <p:nvPr/>
          </p:nvSpPr>
          <p:spPr>
            <a:xfrm>
              <a:off x="5978084" y="2002590"/>
              <a:ext cx="25634" cy="25634"/>
            </a:xfrm>
            <a:custGeom>
              <a:avLst/>
              <a:gdLst/>
              <a:ahLst/>
              <a:cxnLst/>
              <a:rect l="l" t="t" r="r" b="b"/>
              <a:pathLst>
                <a:path w="550" h="550" extrusionOk="0">
                  <a:moveTo>
                    <a:pt x="1" y="1"/>
                  </a:moveTo>
                  <a:lnTo>
                    <a:pt x="1" y="549"/>
                  </a:lnTo>
                  <a:lnTo>
                    <a:pt x="549" y="549"/>
                  </a:lnTo>
                  <a:lnTo>
                    <a:pt x="549" y="1"/>
                  </a:lnTo>
                  <a:close/>
                </a:path>
              </a:pathLst>
            </a:custGeom>
            <a:solidFill>
              <a:srgbClr val="FFC8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6788;p61">
              <a:extLst>
                <a:ext uri="{FF2B5EF4-FFF2-40B4-BE49-F238E27FC236}">
                  <a16:creationId xmlns:a16="http://schemas.microsoft.com/office/drawing/2014/main" id="{C872DBE7-D2E1-0D17-876A-CFF2E7A9578F}"/>
                </a:ext>
              </a:extLst>
            </p:cNvPr>
            <p:cNvSpPr/>
            <p:nvPr/>
          </p:nvSpPr>
          <p:spPr>
            <a:xfrm>
              <a:off x="5978084" y="2028178"/>
              <a:ext cx="25634" cy="25634"/>
            </a:xfrm>
            <a:custGeom>
              <a:avLst/>
              <a:gdLst/>
              <a:ahLst/>
              <a:cxnLst/>
              <a:rect l="l" t="t" r="r" b="b"/>
              <a:pathLst>
                <a:path w="550" h="550" extrusionOk="0">
                  <a:moveTo>
                    <a:pt x="1" y="0"/>
                  </a:moveTo>
                  <a:lnTo>
                    <a:pt x="1" y="549"/>
                  </a:lnTo>
                  <a:lnTo>
                    <a:pt x="549" y="549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FFC8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4" name="Google Shape;16789;p61">
              <a:extLst>
                <a:ext uri="{FF2B5EF4-FFF2-40B4-BE49-F238E27FC236}">
                  <a16:creationId xmlns:a16="http://schemas.microsoft.com/office/drawing/2014/main" id="{9345EB45-F905-D867-0888-FA41ACC2D784}"/>
                </a:ext>
              </a:extLst>
            </p:cNvPr>
            <p:cNvGrpSpPr/>
            <p:nvPr/>
          </p:nvGrpSpPr>
          <p:grpSpPr>
            <a:xfrm>
              <a:off x="6003671" y="1951462"/>
              <a:ext cx="282768" cy="154178"/>
              <a:chOff x="6003671" y="1951462"/>
              <a:chExt cx="282768" cy="154178"/>
            </a:xfrm>
          </p:grpSpPr>
          <p:sp>
            <p:nvSpPr>
              <p:cNvPr id="105" name="Google Shape;16790;p61">
                <a:extLst>
                  <a:ext uri="{FF2B5EF4-FFF2-40B4-BE49-F238E27FC236}">
                    <a16:creationId xmlns:a16="http://schemas.microsoft.com/office/drawing/2014/main" id="{BCF17580-D854-357B-5696-69E3D256A134}"/>
                  </a:ext>
                </a:extLst>
              </p:cNvPr>
              <p:cNvSpPr/>
              <p:nvPr/>
            </p:nvSpPr>
            <p:spPr>
              <a:xfrm>
                <a:off x="6029212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6791;p61">
                <a:extLst>
                  <a:ext uri="{FF2B5EF4-FFF2-40B4-BE49-F238E27FC236}">
                    <a16:creationId xmlns:a16="http://schemas.microsoft.com/office/drawing/2014/main" id="{EDEFCCC8-DF70-2C3F-089E-4B668F2E09F2}"/>
                  </a:ext>
                </a:extLst>
              </p:cNvPr>
              <p:cNvSpPr/>
              <p:nvPr/>
            </p:nvSpPr>
            <p:spPr>
              <a:xfrm>
                <a:off x="6054799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6792;p61">
                <a:extLst>
                  <a:ext uri="{FF2B5EF4-FFF2-40B4-BE49-F238E27FC236}">
                    <a16:creationId xmlns:a16="http://schemas.microsoft.com/office/drawing/2014/main" id="{8E98921E-8AF5-0EA9-1448-77D316344FA6}"/>
                  </a:ext>
                </a:extLst>
              </p:cNvPr>
              <p:cNvSpPr/>
              <p:nvPr/>
            </p:nvSpPr>
            <p:spPr>
              <a:xfrm>
                <a:off x="6080387" y="1951462"/>
                <a:ext cx="26333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6793;p61">
                <a:extLst>
                  <a:ext uri="{FF2B5EF4-FFF2-40B4-BE49-F238E27FC236}">
                    <a16:creationId xmlns:a16="http://schemas.microsoft.com/office/drawing/2014/main" id="{81811693-76FF-4947-9CE8-9BE908F579F4}"/>
                  </a:ext>
                </a:extLst>
              </p:cNvPr>
              <p:cNvSpPr/>
              <p:nvPr/>
            </p:nvSpPr>
            <p:spPr>
              <a:xfrm>
                <a:off x="6106674" y="1951462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6794;p61">
                <a:extLst>
                  <a:ext uri="{FF2B5EF4-FFF2-40B4-BE49-F238E27FC236}">
                    <a16:creationId xmlns:a16="http://schemas.microsoft.com/office/drawing/2014/main" id="{698BDDA3-B4D9-FB4D-8B5E-3BEBA9459ACD}"/>
                  </a:ext>
                </a:extLst>
              </p:cNvPr>
              <p:cNvSpPr/>
              <p:nvPr/>
            </p:nvSpPr>
            <p:spPr>
              <a:xfrm>
                <a:off x="6132215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6795;p61">
                <a:extLst>
                  <a:ext uri="{FF2B5EF4-FFF2-40B4-BE49-F238E27FC236}">
                    <a16:creationId xmlns:a16="http://schemas.microsoft.com/office/drawing/2014/main" id="{11BD4000-D7E8-13A3-0AED-497966679872}"/>
                  </a:ext>
                </a:extLst>
              </p:cNvPr>
              <p:cNvSpPr/>
              <p:nvPr/>
            </p:nvSpPr>
            <p:spPr>
              <a:xfrm>
                <a:off x="6157802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6796;p61">
                <a:extLst>
                  <a:ext uri="{FF2B5EF4-FFF2-40B4-BE49-F238E27FC236}">
                    <a16:creationId xmlns:a16="http://schemas.microsoft.com/office/drawing/2014/main" id="{56AEC949-DC11-7D40-8AF6-F809FFB11CF5}"/>
                  </a:ext>
                </a:extLst>
              </p:cNvPr>
              <p:cNvSpPr/>
              <p:nvPr/>
            </p:nvSpPr>
            <p:spPr>
              <a:xfrm>
                <a:off x="6183390" y="1951462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6797;p61">
                <a:extLst>
                  <a:ext uri="{FF2B5EF4-FFF2-40B4-BE49-F238E27FC236}">
                    <a16:creationId xmlns:a16="http://schemas.microsoft.com/office/drawing/2014/main" id="{5AACD4CE-3CC3-9365-7D4F-70F182168218}"/>
                  </a:ext>
                </a:extLst>
              </p:cNvPr>
              <p:cNvSpPr/>
              <p:nvPr/>
            </p:nvSpPr>
            <p:spPr>
              <a:xfrm>
                <a:off x="6208930" y="1951462"/>
                <a:ext cx="26380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6798;p61">
                <a:extLst>
                  <a:ext uri="{FF2B5EF4-FFF2-40B4-BE49-F238E27FC236}">
                    <a16:creationId xmlns:a16="http://schemas.microsoft.com/office/drawing/2014/main" id="{6642E3A8-5B7A-89CD-C854-30BAB43C549B}"/>
                  </a:ext>
                </a:extLst>
              </p:cNvPr>
              <p:cNvSpPr/>
              <p:nvPr/>
            </p:nvSpPr>
            <p:spPr>
              <a:xfrm>
                <a:off x="6003671" y="1977049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6799;p61">
                <a:extLst>
                  <a:ext uri="{FF2B5EF4-FFF2-40B4-BE49-F238E27FC236}">
                    <a16:creationId xmlns:a16="http://schemas.microsoft.com/office/drawing/2014/main" id="{2F21D944-AF9E-275B-223B-57FF52857BBB}"/>
                  </a:ext>
                </a:extLst>
              </p:cNvPr>
              <p:cNvSpPr/>
              <p:nvPr/>
            </p:nvSpPr>
            <p:spPr>
              <a:xfrm>
                <a:off x="6029212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6800;p61">
                <a:extLst>
                  <a:ext uri="{FF2B5EF4-FFF2-40B4-BE49-F238E27FC236}">
                    <a16:creationId xmlns:a16="http://schemas.microsoft.com/office/drawing/2014/main" id="{1B81EB7D-A84C-DE35-D59F-F470D9831527}"/>
                  </a:ext>
                </a:extLst>
              </p:cNvPr>
              <p:cNvSpPr/>
              <p:nvPr/>
            </p:nvSpPr>
            <p:spPr>
              <a:xfrm>
                <a:off x="6054799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6801;p61">
                <a:extLst>
                  <a:ext uri="{FF2B5EF4-FFF2-40B4-BE49-F238E27FC236}">
                    <a16:creationId xmlns:a16="http://schemas.microsoft.com/office/drawing/2014/main" id="{DA9CD280-5258-EB16-E9AE-DF68549FF0FA}"/>
                  </a:ext>
                </a:extLst>
              </p:cNvPr>
              <p:cNvSpPr/>
              <p:nvPr/>
            </p:nvSpPr>
            <p:spPr>
              <a:xfrm>
                <a:off x="6080387" y="1977049"/>
                <a:ext cx="26333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6802;p61">
                <a:extLst>
                  <a:ext uri="{FF2B5EF4-FFF2-40B4-BE49-F238E27FC236}">
                    <a16:creationId xmlns:a16="http://schemas.microsoft.com/office/drawing/2014/main" id="{1C967AB6-9E5C-08C4-59FC-3935369BA83F}"/>
                  </a:ext>
                </a:extLst>
              </p:cNvPr>
              <p:cNvSpPr/>
              <p:nvPr/>
            </p:nvSpPr>
            <p:spPr>
              <a:xfrm>
                <a:off x="6106674" y="1977049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6803;p61">
                <a:extLst>
                  <a:ext uri="{FF2B5EF4-FFF2-40B4-BE49-F238E27FC236}">
                    <a16:creationId xmlns:a16="http://schemas.microsoft.com/office/drawing/2014/main" id="{49F5FC6E-BD9E-198F-A5E5-6AAF7B456D8C}"/>
                  </a:ext>
                </a:extLst>
              </p:cNvPr>
              <p:cNvSpPr/>
              <p:nvPr/>
            </p:nvSpPr>
            <p:spPr>
              <a:xfrm>
                <a:off x="6132215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6804;p61">
                <a:extLst>
                  <a:ext uri="{FF2B5EF4-FFF2-40B4-BE49-F238E27FC236}">
                    <a16:creationId xmlns:a16="http://schemas.microsoft.com/office/drawing/2014/main" id="{4320ED6E-F697-A759-72F0-D4D1F6A605D1}"/>
                  </a:ext>
                </a:extLst>
              </p:cNvPr>
              <p:cNvSpPr/>
              <p:nvPr/>
            </p:nvSpPr>
            <p:spPr>
              <a:xfrm>
                <a:off x="6157802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6805;p61">
                <a:extLst>
                  <a:ext uri="{FF2B5EF4-FFF2-40B4-BE49-F238E27FC236}">
                    <a16:creationId xmlns:a16="http://schemas.microsoft.com/office/drawing/2014/main" id="{9DCD7F0B-0897-3247-68E3-96A4261F2F9D}"/>
                  </a:ext>
                </a:extLst>
              </p:cNvPr>
              <p:cNvSpPr/>
              <p:nvPr/>
            </p:nvSpPr>
            <p:spPr>
              <a:xfrm>
                <a:off x="6183390" y="1977049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6806;p61">
                <a:extLst>
                  <a:ext uri="{FF2B5EF4-FFF2-40B4-BE49-F238E27FC236}">
                    <a16:creationId xmlns:a16="http://schemas.microsoft.com/office/drawing/2014/main" id="{4D2D83E5-EFE3-E543-5880-B9148E318E74}"/>
                  </a:ext>
                </a:extLst>
              </p:cNvPr>
              <p:cNvSpPr/>
              <p:nvPr/>
            </p:nvSpPr>
            <p:spPr>
              <a:xfrm>
                <a:off x="6208930" y="1977049"/>
                <a:ext cx="2638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6807;p61">
                <a:extLst>
                  <a:ext uri="{FF2B5EF4-FFF2-40B4-BE49-F238E27FC236}">
                    <a16:creationId xmlns:a16="http://schemas.microsoft.com/office/drawing/2014/main" id="{18305267-F6A1-D688-BD4A-AE5796AD7CAB}"/>
                  </a:ext>
                </a:extLst>
              </p:cNvPr>
              <p:cNvSpPr/>
              <p:nvPr/>
            </p:nvSpPr>
            <p:spPr>
              <a:xfrm>
                <a:off x="6003671" y="2002590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6808;p61">
                <a:extLst>
                  <a:ext uri="{FF2B5EF4-FFF2-40B4-BE49-F238E27FC236}">
                    <a16:creationId xmlns:a16="http://schemas.microsoft.com/office/drawing/2014/main" id="{AEA0E67E-2BC2-27A7-AA53-E1E614A19834}"/>
                  </a:ext>
                </a:extLst>
              </p:cNvPr>
              <p:cNvSpPr/>
              <p:nvPr/>
            </p:nvSpPr>
            <p:spPr>
              <a:xfrm>
                <a:off x="6029212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6809;p61">
                <a:extLst>
                  <a:ext uri="{FF2B5EF4-FFF2-40B4-BE49-F238E27FC236}">
                    <a16:creationId xmlns:a16="http://schemas.microsoft.com/office/drawing/2014/main" id="{7DF60B87-56F9-C7B1-15C6-2BE6A874A63F}"/>
                  </a:ext>
                </a:extLst>
              </p:cNvPr>
              <p:cNvSpPr/>
              <p:nvPr/>
            </p:nvSpPr>
            <p:spPr>
              <a:xfrm>
                <a:off x="6054799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6810;p61">
                <a:extLst>
                  <a:ext uri="{FF2B5EF4-FFF2-40B4-BE49-F238E27FC236}">
                    <a16:creationId xmlns:a16="http://schemas.microsoft.com/office/drawing/2014/main" id="{53616255-4727-4537-9C7A-DB5FB17BB9B2}"/>
                  </a:ext>
                </a:extLst>
              </p:cNvPr>
              <p:cNvSpPr/>
              <p:nvPr/>
            </p:nvSpPr>
            <p:spPr>
              <a:xfrm>
                <a:off x="6080387" y="2002590"/>
                <a:ext cx="26333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6811;p61">
                <a:extLst>
                  <a:ext uri="{FF2B5EF4-FFF2-40B4-BE49-F238E27FC236}">
                    <a16:creationId xmlns:a16="http://schemas.microsoft.com/office/drawing/2014/main" id="{E5C14099-C4F7-EFCE-5876-8AA3F3B79B82}"/>
                  </a:ext>
                </a:extLst>
              </p:cNvPr>
              <p:cNvSpPr/>
              <p:nvPr/>
            </p:nvSpPr>
            <p:spPr>
              <a:xfrm>
                <a:off x="6106674" y="2002590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6812;p61">
                <a:extLst>
                  <a:ext uri="{FF2B5EF4-FFF2-40B4-BE49-F238E27FC236}">
                    <a16:creationId xmlns:a16="http://schemas.microsoft.com/office/drawing/2014/main" id="{EED014EB-2A58-CDC3-73B4-B0AF61CD9FF1}"/>
                  </a:ext>
                </a:extLst>
              </p:cNvPr>
              <p:cNvSpPr/>
              <p:nvPr/>
            </p:nvSpPr>
            <p:spPr>
              <a:xfrm>
                <a:off x="6132215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6813;p61">
                <a:extLst>
                  <a:ext uri="{FF2B5EF4-FFF2-40B4-BE49-F238E27FC236}">
                    <a16:creationId xmlns:a16="http://schemas.microsoft.com/office/drawing/2014/main" id="{4CB4EF3F-D0B2-6E10-0589-28990BEBB3D8}"/>
                  </a:ext>
                </a:extLst>
              </p:cNvPr>
              <p:cNvSpPr/>
              <p:nvPr/>
            </p:nvSpPr>
            <p:spPr>
              <a:xfrm>
                <a:off x="6157802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6814;p61">
                <a:extLst>
                  <a:ext uri="{FF2B5EF4-FFF2-40B4-BE49-F238E27FC236}">
                    <a16:creationId xmlns:a16="http://schemas.microsoft.com/office/drawing/2014/main" id="{00A4DCFF-0121-55C6-37EC-679E3016FC54}"/>
                  </a:ext>
                </a:extLst>
              </p:cNvPr>
              <p:cNvSpPr/>
              <p:nvPr/>
            </p:nvSpPr>
            <p:spPr>
              <a:xfrm>
                <a:off x="6208930" y="2002590"/>
                <a:ext cx="26380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6815;p61">
                <a:extLst>
                  <a:ext uri="{FF2B5EF4-FFF2-40B4-BE49-F238E27FC236}">
                    <a16:creationId xmlns:a16="http://schemas.microsoft.com/office/drawing/2014/main" id="{DEF97E79-5B51-8730-D98B-463F105E5E5B}"/>
                  </a:ext>
                </a:extLst>
              </p:cNvPr>
              <p:cNvSpPr/>
              <p:nvPr/>
            </p:nvSpPr>
            <p:spPr>
              <a:xfrm>
                <a:off x="6029212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6816;p61">
                <a:extLst>
                  <a:ext uri="{FF2B5EF4-FFF2-40B4-BE49-F238E27FC236}">
                    <a16:creationId xmlns:a16="http://schemas.microsoft.com/office/drawing/2014/main" id="{D7CFF023-0FBD-1D06-DEBC-9B82CE9B2F75}"/>
                  </a:ext>
                </a:extLst>
              </p:cNvPr>
              <p:cNvSpPr/>
              <p:nvPr/>
            </p:nvSpPr>
            <p:spPr>
              <a:xfrm>
                <a:off x="6080387" y="2028178"/>
                <a:ext cx="26333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6817;p61">
                <a:extLst>
                  <a:ext uri="{FF2B5EF4-FFF2-40B4-BE49-F238E27FC236}">
                    <a16:creationId xmlns:a16="http://schemas.microsoft.com/office/drawing/2014/main" id="{867294ED-6B17-F23B-A20E-80104B9F7E4F}"/>
                  </a:ext>
                </a:extLst>
              </p:cNvPr>
              <p:cNvSpPr/>
              <p:nvPr/>
            </p:nvSpPr>
            <p:spPr>
              <a:xfrm>
                <a:off x="6132215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6818;p61">
                <a:extLst>
                  <a:ext uri="{FF2B5EF4-FFF2-40B4-BE49-F238E27FC236}">
                    <a16:creationId xmlns:a16="http://schemas.microsoft.com/office/drawing/2014/main" id="{8785C5D1-C21C-89FE-0967-534E662B7BB1}"/>
                  </a:ext>
                </a:extLst>
              </p:cNvPr>
              <p:cNvSpPr/>
              <p:nvPr/>
            </p:nvSpPr>
            <p:spPr>
              <a:xfrm>
                <a:off x="6183390" y="2028178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6819;p61">
                <a:extLst>
                  <a:ext uri="{FF2B5EF4-FFF2-40B4-BE49-F238E27FC236}">
                    <a16:creationId xmlns:a16="http://schemas.microsoft.com/office/drawing/2014/main" id="{1BD93C35-BAB2-5FD6-26AA-BFEE2E080DEC}"/>
                  </a:ext>
                </a:extLst>
              </p:cNvPr>
              <p:cNvSpPr/>
              <p:nvPr/>
            </p:nvSpPr>
            <p:spPr>
              <a:xfrm>
                <a:off x="6003671" y="2053765"/>
                <a:ext cx="25588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6820;p61">
                <a:extLst>
                  <a:ext uri="{FF2B5EF4-FFF2-40B4-BE49-F238E27FC236}">
                    <a16:creationId xmlns:a16="http://schemas.microsoft.com/office/drawing/2014/main" id="{503552DD-09C6-71AA-D681-6FB5DFE31ED9}"/>
                  </a:ext>
                </a:extLst>
              </p:cNvPr>
              <p:cNvSpPr/>
              <p:nvPr/>
            </p:nvSpPr>
            <p:spPr>
              <a:xfrm>
                <a:off x="6054799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6821;p61">
                <a:extLst>
                  <a:ext uri="{FF2B5EF4-FFF2-40B4-BE49-F238E27FC236}">
                    <a16:creationId xmlns:a16="http://schemas.microsoft.com/office/drawing/2014/main" id="{2F0428C9-64B9-5331-D10E-7913A329FF56}"/>
                  </a:ext>
                </a:extLst>
              </p:cNvPr>
              <p:cNvSpPr/>
              <p:nvPr/>
            </p:nvSpPr>
            <p:spPr>
              <a:xfrm>
                <a:off x="6106674" y="2053765"/>
                <a:ext cx="25588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6822;p61">
                <a:extLst>
                  <a:ext uri="{FF2B5EF4-FFF2-40B4-BE49-F238E27FC236}">
                    <a16:creationId xmlns:a16="http://schemas.microsoft.com/office/drawing/2014/main" id="{B31DE611-AC13-E2CE-828F-5F22A0DBBB4F}"/>
                  </a:ext>
                </a:extLst>
              </p:cNvPr>
              <p:cNvSpPr/>
              <p:nvPr/>
            </p:nvSpPr>
            <p:spPr>
              <a:xfrm>
                <a:off x="6157802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6823;p61">
                <a:extLst>
                  <a:ext uri="{FF2B5EF4-FFF2-40B4-BE49-F238E27FC236}">
                    <a16:creationId xmlns:a16="http://schemas.microsoft.com/office/drawing/2014/main" id="{B4F8C3B5-E996-0C53-CBE9-E6FFD3F69F02}"/>
                  </a:ext>
                </a:extLst>
              </p:cNvPr>
              <p:cNvSpPr/>
              <p:nvPr/>
            </p:nvSpPr>
            <p:spPr>
              <a:xfrm>
                <a:off x="6208930" y="2053765"/>
                <a:ext cx="26380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65" y="564"/>
                    </a:lnTo>
                    <a:lnTo>
                      <a:pt x="565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6824;p61">
                <a:extLst>
                  <a:ext uri="{FF2B5EF4-FFF2-40B4-BE49-F238E27FC236}">
                    <a16:creationId xmlns:a16="http://schemas.microsoft.com/office/drawing/2014/main" id="{B21AD2AF-54D1-6E9D-659C-127B98D59708}"/>
                  </a:ext>
                </a:extLst>
              </p:cNvPr>
              <p:cNvSpPr/>
              <p:nvPr/>
            </p:nvSpPr>
            <p:spPr>
              <a:xfrm>
                <a:off x="6029212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6825;p61">
                <a:extLst>
                  <a:ext uri="{FF2B5EF4-FFF2-40B4-BE49-F238E27FC236}">
                    <a16:creationId xmlns:a16="http://schemas.microsoft.com/office/drawing/2014/main" id="{7D8BC70F-23DE-E71C-C3A2-FA3DEF6AA2B7}"/>
                  </a:ext>
                </a:extLst>
              </p:cNvPr>
              <p:cNvSpPr/>
              <p:nvPr/>
            </p:nvSpPr>
            <p:spPr>
              <a:xfrm>
                <a:off x="6080387" y="2080052"/>
                <a:ext cx="26333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6826;p61">
                <a:extLst>
                  <a:ext uri="{FF2B5EF4-FFF2-40B4-BE49-F238E27FC236}">
                    <a16:creationId xmlns:a16="http://schemas.microsoft.com/office/drawing/2014/main" id="{96BC4815-3EA9-559E-25E6-C2D058F398DB}"/>
                  </a:ext>
                </a:extLst>
              </p:cNvPr>
              <p:cNvSpPr/>
              <p:nvPr/>
            </p:nvSpPr>
            <p:spPr>
              <a:xfrm>
                <a:off x="6183390" y="2080052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6827;p61">
                <a:extLst>
                  <a:ext uri="{FF2B5EF4-FFF2-40B4-BE49-F238E27FC236}">
                    <a16:creationId xmlns:a16="http://schemas.microsoft.com/office/drawing/2014/main" id="{A06617BB-2F5D-E6B2-0105-6B43F19FAAAE}"/>
                  </a:ext>
                </a:extLst>
              </p:cNvPr>
              <p:cNvSpPr/>
              <p:nvPr/>
            </p:nvSpPr>
            <p:spPr>
              <a:xfrm>
                <a:off x="6235264" y="1977049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6828;p61">
                <a:extLst>
                  <a:ext uri="{FF2B5EF4-FFF2-40B4-BE49-F238E27FC236}">
                    <a16:creationId xmlns:a16="http://schemas.microsoft.com/office/drawing/2014/main" id="{C411A717-4E0A-4230-4C2D-39A42DE5D9F6}"/>
                  </a:ext>
                </a:extLst>
              </p:cNvPr>
              <p:cNvSpPr/>
              <p:nvPr/>
            </p:nvSpPr>
            <p:spPr>
              <a:xfrm>
                <a:off x="6235264" y="2028178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6829;p61">
                <a:extLst>
                  <a:ext uri="{FF2B5EF4-FFF2-40B4-BE49-F238E27FC236}">
                    <a16:creationId xmlns:a16="http://schemas.microsoft.com/office/drawing/2014/main" id="{CB0C1FC4-D146-397A-8E03-7E877FF0E24E}"/>
                  </a:ext>
                </a:extLst>
              </p:cNvPr>
              <p:cNvSpPr/>
              <p:nvPr/>
            </p:nvSpPr>
            <p:spPr>
              <a:xfrm>
                <a:off x="6260805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6830;p61">
                <a:extLst>
                  <a:ext uri="{FF2B5EF4-FFF2-40B4-BE49-F238E27FC236}">
                    <a16:creationId xmlns:a16="http://schemas.microsoft.com/office/drawing/2014/main" id="{5B0D2E54-E6F6-556C-D05C-CDD27A245BB1}"/>
                  </a:ext>
                </a:extLst>
              </p:cNvPr>
              <p:cNvSpPr/>
              <p:nvPr/>
            </p:nvSpPr>
            <p:spPr>
              <a:xfrm>
                <a:off x="6260805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6831;p61">
                <a:extLst>
                  <a:ext uri="{FF2B5EF4-FFF2-40B4-BE49-F238E27FC236}">
                    <a16:creationId xmlns:a16="http://schemas.microsoft.com/office/drawing/2014/main" id="{0AB768B6-91E3-11D9-262F-FEF2AABDAC3D}"/>
                  </a:ext>
                </a:extLst>
              </p:cNvPr>
              <p:cNvSpPr/>
              <p:nvPr/>
            </p:nvSpPr>
            <p:spPr>
              <a:xfrm>
                <a:off x="6260805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6832;p61">
                <a:extLst>
                  <a:ext uri="{FF2B5EF4-FFF2-40B4-BE49-F238E27FC236}">
                    <a16:creationId xmlns:a16="http://schemas.microsoft.com/office/drawing/2014/main" id="{FFB20D65-04CA-E122-CC87-E62C715D7776}"/>
                  </a:ext>
                </a:extLst>
              </p:cNvPr>
              <p:cNvSpPr/>
              <p:nvPr/>
            </p:nvSpPr>
            <p:spPr>
              <a:xfrm>
                <a:off x="6183390" y="2002590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6833;p61">
                <a:extLst>
                  <a:ext uri="{FF2B5EF4-FFF2-40B4-BE49-F238E27FC236}">
                    <a16:creationId xmlns:a16="http://schemas.microsoft.com/office/drawing/2014/main" id="{7F266AAB-74C1-6AFE-6000-2F0AD4034D9B}"/>
                  </a:ext>
                </a:extLst>
              </p:cNvPr>
              <p:cNvSpPr/>
              <p:nvPr/>
            </p:nvSpPr>
            <p:spPr>
              <a:xfrm>
                <a:off x="6106674" y="2028178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6834;p61">
                <a:extLst>
                  <a:ext uri="{FF2B5EF4-FFF2-40B4-BE49-F238E27FC236}">
                    <a16:creationId xmlns:a16="http://schemas.microsoft.com/office/drawing/2014/main" id="{93CEC031-74DB-052B-F65C-9B0AE5CA7D33}"/>
                  </a:ext>
                </a:extLst>
              </p:cNvPr>
              <p:cNvSpPr/>
              <p:nvPr/>
            </p:nvSpPr>
            <p:spPr>
              <a:xfrm>
                <a:off x="6157802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6835;p61">
                <a:extLst>
                  <a:ext uri="{FF2B5EF4-FFF2-40B4-BE49-F238E27FC236}">
                    <a16:creationId xmlns:a16="http://schemas.microsoft.com/office/drawing/2014/main" id="{BCADF243-FA11-AC1F-5384-BD0949D8269F}"/>
                  </a:ext>
                </a:extLst>
              </p:cNvPr>
              <p:cNvSpPr/>
              <p:nvPr/>
            </p:nvSpPr>
            <p:spPr>
              <a:xfrm>
                <a:off x="6208930" y="2028178"/>
                <a:ext cx="26380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6836;p61">
                <a:extLst>
                  <a:ext uri="{FF2B5EF4-FFF2-40B4-BE49-F238E27FC236}">
                    <a16:creationId xmlns:a16="http://schemas.microsoft.com/office/drawing/2014/main" id="{D16C9B31-DFA8-8F74-A473-81261F16FC1E}"/>
                  </a:ext>
                </a:extLst>
              </p:cNvPr>
              <p:cNvSpPr/>
              <p:nvPr/>
            </p:nvSpPr>
            <p:spPr>
              <a:xfrm>
                <a:off x="6080387" y="2053765"/>
                <a:ext cx="26333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64" y="564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6837;p61">
                <a:extLst>
                  <a:ext uri="{FF2B5EF4-FFF2-40B4-BE49-F238E27FC236}">
                    <a16:creationId xmlns:a16="http://schemas.microsoft.com/office/drawing/2014/main" id="{8552D943-AAFD-AFB9-12E8-EB39D86A639C}"/>
                  </a:ext>
                </a:extLst>
              </p:cNvPr>
              <p:cNvSpPr/>
              <p:nvPr/>
            </p:nvSpPr>
            <p:spPr>
              <a:xfrm>
                <a:off x="6132215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50" y="564"/>
                    </a:lnTo>
                    <a:lnTo>
                      <a:pt x="55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6838;p61">
                <a:extLst>
                  <a:ext uri="{FF2B5EF4-FFF2-40B4-BE49-F238E27FC236}">
                    <a16:creationId xmlns:a16="http://schemas.microsoft.com/office/drawing/2014/main" id="{ECCE3E90-CBC5-CB9D-AE8A-74404FBFF51E}"/>
                  </a:ext>
                </a:extLst>
              </p:cNvPr>
              <p:cNvSpPr/>
              <p:nvPr/>
            </p:nvSpPr>
            <p:spPr>
              <a:xfrm>
                <a:off x="6183390" y="2053765"/>
                <a:ext cx="25588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6839;p61">
                <a:extLst>
                  <a:ext uri="{FF2B5EF4-FFF2-40B4-BE49-F238E27FC236}">
                    <a16:creationId xmlns:a16="http://schemas.microsoft.com/office/drawing/2014/main" id="{65B065F9-3AA8-0010-0765-61BEE411215A}"/>
                  </a:ext>
                </a:extLst>
              </p:cNvPr>
              <p:cNvSpPr/>
              <p:nvPr/>
            </p:nvSpPr>
            <p:spPr>
              <a:xfrm>
                <a:off x="6106674" y="2080052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6840;p61">
                <a:extLst>
                  <a:ext uri="{FF2B5EF4-FFF2-40B4-BE49-F238E27FC236}">
                    <a16:creationId xmlns:a16="http://schemas.microsoft.com/office/drawing/2014/main" id="{3B715911-9FEB-C7F5-AD41-BCDE2269D898}"/>
                  </a:ext>
                </a:extLst>
              </p:cNvPr>
              <p:cNvSpPr/>
              <p:nvPr/>
            </p:nvSpPr>
            <p:spPr>
              <a:xfrm>
                <a:off x="6132215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6841;p61">
                <a:extLst>
                  <a:ext uri="{FF2B5EF4-FFF2-40B4-BE49-F238E27FC236}">
                    <a16:creationId xmlns:a16="http://schemas.microsoft.com/office/drawing/2014/main" id="{EE60DE05-81F1-74F6-AE7C-16068A671BD0}"/>
                  </a:ext>
                </a:extLst>
              </p:cNvPr>
              <p:cNvSpPr/>
              <p:nvPr/>
            </p:nvSpPr>
            <p:spPr>
              <a:xfrm>
                <a:off x="6157802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6842;p61">
                <a:extLst>
                  <a:ext uri="{FF2B5EF4-FFF2-40B4-BE49-F238E27FC236}">
                    <a16:creationId xmlns:a16="http://schemas.microsoft.com/office/drawing/2014/main" id="{9B0F9B5F-FA80-C9A8-4A4C-D4FF4FF676C2}"/>
                  </a:ext>
                </a:extLst>
              </p:cNvPr>
              <p:cNvSpPr/>
              <p:nvPr/>
            </p:nvSpPr>
            <p:spPr>
              <a:xfrm>
                <a:off x="6208930" y="2080052"/>
                <a:ext cx="2638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6843;p61">
                <a:extLst>
                  <a:ext uri="{FF2B5EF4-FFF2-40B4-BE49-F238E27FC236}">
                    <a16:creationId xmlns:a16="http://schemas.microsoft.com/office/drawing/2014/main" id="{9DBB5D10-B35D-F7A1-6A2E-9F018B3AC44A}"/>
                  </a:ext>
                </a:extLst>
              </p:cNvPr>
              <p:cNvSpPr/>
              <p:nvPr/>
            </p:nvSpPr>
            <p:spPr>
              <a:xfrm>
                <a:off x="6260805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6844;p61">
                <a:extLst>
                  <a:ext uri="{FF2B5EF4-FFF2-40B4-BE49-F238E27FC236}">
                    <a16:creationId xmlns:a16="http://schemas.microsoft.com/office/drawing/2014/main" id="{71955E2E-8D25-1107-3EAB-F539F7406C14}"/>
                  </a:ext>
                </a:extLst>
              </p:cNvPr>
              <p:cNvSpPr/>
              <p:nvPr/>
            </p:nvSpPr>
            <p:spPr>
              <a:xfrm>
                <a:off x="6260805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845;p61">
                <a:extLst>
                  <a:ext uri="{FF2B5EF4-FFF2-40B4-BE49-F238E27FC236}">
                    <a16:creationId xmlns:a16="http://schemas.microsoft.com/office/drawing/2014/main" id="{098E4F67-DD39-B87C-D354-52E39DE78810}"/>
                  </a:ext>
                </a:extLst>
              </p:cNvPr>
              <p:cNvSpPr/>
              <p:nvPr/>
            </p:nvSpPr>
            <p:spPr>
              <a:xfrm>
                <a:off x="6260805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846;p61">
                <a:extLst>
                  <a:ext uri="{FF2B5EF4-FFF2-40B4-BE49-F238E27FC236}">
                    <a16:creationId xmlns:a16="http://schemas.microsoft.com/office/drawing/2014/main" id="{48669A68-E7FA-B06F-F1E8-F0E35B75CFE3}"/>
                  </a:ext>
                </a:extLst>
              </p:cNvPr>
              <p:cNvSpPr/>
              <p:nvPr/>
            </p:nvSpPr>
            <p:spPr>
              <a:xfrm>
                <a:off x="6003671" y="2028178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847;p61">
                <a:extLst>
                  <a:ext uri="{FF2B5EF4-FFF2-40B4-BE49-F238E27FC236}">
                    <a16:creationId xmlns:a16="http://schemas.microsoft.com/office/drawing/2014/main" id="{4B00A949-ABC7-AAA3-AD2A-6242F933DADB}"/>
                  </a:ext>
                </a:extLst>
              </p:cNvPr>
              <p:cNvSpPr/>
              <p:nvPr/>
            </p:nvSpPr>
            <p:spPr>
              <a:xfrm>
                <a:off x="6054799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848;p61">
                <a:extLst>
                  <a:ext uri="{FF2B5EF4-FFF2-40B4-BE49-F238E27FC236}">
                    <a16:creationId xmlns:a16="http://schemas.microsoft.com/office/drawing/2014/main" id="{963F1B88-267F-C0DC-F19A-99FC00EC1A59}"/>
                  </a:ext>
                </a:extLst>
              </p:cNvPr>
              <p:cNvSpPr/>
              <p:nvPr/>
            </p:nvSpPr>
            <p:spPr>
              <a:xfrm>
                <a:off x="6029212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849;p61">
                <a:extLst>
                  <a:ext uri="{FF2B5EF4-FFF2-40B4-BE49-F238E27FC236}">
                    <a16:creationId xmlns:a16="http://schemas.microsoft.com/office/drawing/2014/main" id="{C4272CED-015B-E38D-F80E-960F66E4B6C1}"/>
                  </a:ext>
                </a:extLst>
              </p:cNvPr>
              <p:cNvSpPr/>
              <p:nvPr/>
            </p:nvSpPr>
            <p:spPr>
              <a:xfrm>
                <a:off x="6054799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850;p61">
                <a:extLst>
                  <a:ext uri="{FF2B5EF4-FFF2-40B4-BE49-F238E27FC236}">
                    <a16:creationId xmlns:a16="http://schemas.microsoft.com/office/drawing/2014/main" id="{700F1068-F704-3701-FAD3-93CADDD8F816}"/>
                  </a:ext>
                </a:extLst>
              </p:cNvPr>
              <p:cNvSpPr/>
              <p:nvPr/>
            </p:nvSpPr>
            <p:spPr>
              <a:xfrm>
                <a:off x="6235264" y="2002590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851;p61">
                <a:extLst>
                  <a:ext uri="{FF2B5EF4-FFF2-40B4-BE49-F238E27FC236}">
                    <a16:creationId xmlns:a16="http://schemas.microsoft.com/office/drawing/2014/main" id="{A14E2F7D-A697-6FAC-099C-A3E66454EF5F}"/>
                  </a:ext>
                </a:extLst>
              </p:cNvPr>
              <p:cNvSpPr/>
              <p:nvPr/>
            </p:nvSpPr>
            <p:spPr>
              <a:xfrm>
                <a:off x="6235264" y="2053765"/>
                <a:ext cx="25588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80" name="Google Shape;16125;p61">
            <a:extLst>
              <a:ext uri="{FF2B5EF4-FFF2-40B4-BE49-F238E27FC236}">
                <a16:creationId xmlns:a16="http://schemas.microsoft.com/office/drawing/2014/main" id="{B6EDBCB0-D531-197E-1ED8-2586E18A785A}"/>
              </a:ext>
            </a:extLst>
          </p:cNvPr>
          <p:cNvGrpSpPr/>
          <p:nvPr/>
        </p:nvGrpSpPr>
        <p:grpSpPr>
          <a:xfrm>
            <a:off x="6938795" y="1947133"/>
            <a:ext cx="640015" cy="568923"/>
            <a:chOff x="3097058" y="1823311"/>
            <a:chExt cx="480011" cy="426692"/>
          </a:xfrm>
        </p:grpSpPr>
        <p:sp>
          <p:nvSpPr>
            <p:cNvPr id="581" name="Google Shape;16126;p61">
              <a:extLst>
                <a:ext uri="{FF2B5EF4-FFF2-40B4-BE49-F238E27FC236}">
                  <a16:creationId xmlns:a16="http://schemas.microsoft.com/office/drawing/2014/main" id="{DD83360A-CEA7-200D-4B73-033E2F0A4050}"/>
                </a:ext>
              </a:extLst>
            </p:cNvPr>
            <p:cNvSpPr/>
            <p:nvPr/>
          </p:nvSpPr>
          <p:spPr>
            <a:xfrm>
              <a:off x="3150377" y="1823311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16127;p61">
              <a:extLst>
                <a:ext uri="{FF2B5EF4-FFF2-40B4-BE49-F238E27FC236}">
                  <a16:creationId xmlns:a16="http://schemas.microsoft.com/office/drawing/2014/main" id="{7DB6040D-4F7F-5974-639B-129D2D54AD00}"/>
                </a:ext>
              </a:extLst>
            </p:cNvPr>
            <p:cNvSpPr/>
            <p:nvPr/>
          </p:nvSpPr>
          <p:spPr>
            <a:xfrm>
              <a:off x="3257015" y="1823311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16128;p61">
              <a:extLst>
                <a:ext uri="{FF2B5EF4-FFF2-40B4-BE49-F238E27FC236}">
                  <a16:creationId xmlns:a16="http://schemas.microsoft.com/office/drawing/2014/main" id="{A4120E10-5E75-BEB4-34B0-C386C57E21BB}"/>
                </a:ext>
              </a:extLst>
            </p:cNvPr>
            <p:cNvSpPr/>
            <p:nvPr/>
          </p:nvSpPr>
          <p:spPr>
            <a:xfrm>
              <a:off x="3310381" y="1823311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16129;p61">
              <a:extLst>
                <a:ext uri="{FF2B5EF4-FFF2-40B4-BE49-F238E27FC236}">
                  <a16:creationId xmlns:a16="http://schemas.microsoft.com/office/drawing/2014/main" id="{BE011559-823E-84F8-B0DB-BEB7184AF498}"/>
                </a:ext>
              </a:extLst>
            </p:cNvPr>
            <p:cNvSpPr/>
            <p:nvPr/>
          </p:nvSpPr>
          <p:spPr>
            <a:xfrm>
              <a:off x="3363700" y="1823311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16130;p61">
              <a:extLst>
                <a:ext uri="{FF2B5EF4-FFF2-40B4-BE49-F238E27FC236}">
                  <a16:creationId xmlns:a16="http://schemas.microsoft.com/office/drawing/2014/main" id="{C4DDD22A-2801-4C4A-83D2-CA3D7F8F3352}"/>
                </a:ext>
              </a:extLst>
            </p:cNvPr>
            <p:cNvSpPr/>
            <p:nvPr/>
          </p:nvSpPr>
          <p:spPr>
            <a:xfrm>
              <a:off x="3203696" y="1876630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16131;p61">
              <a:extLst>
                <a:ext uri="{FF2B5EF4-FFF2-40B4-BE49-F238E27FC236}">
                  <a16:creationId xmlns:a16="http://schemas.microsoft.com/office/drawing/2014/main" id="{9D2D69B1-41D0-78D9-11E9-5C4167707B34}"/>
                </a:ext>
              </a:extLst>
            </p:cNvPr>
            <p:cNvSpPr/>
            <p:nvPr/>
          </p:nvSpPr>
          <p:spPr>
            <a:xfrm>
              <a:off x="3363700" y="1876630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16132;p61">
              <a:extLst>
                <a:ext uri="{FF2B5EF4-FFF2-40B4-BE49-F238E27FC236}">
                  <a16:creationId xmlns:a16="http://schemas.microsoft.com/office/drawing/2014/main" id="{AE58F158-63F0-76EE-798F-EC46A4986821}"/>
                </a:ext>
              </a:extLst>
            </p:cNvPr>
            <p:cNvSpPr/>
            <p:nvPr/>
          </p:nvSpPr>
          <p:spPr>
            <a:xfrm>
              <a:off x="3417019" y="1876630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16133;p61">
              <a:extLst>
                <a:ext uri="{FF2B5EF4-FFF2-40B4-BE49-F238E27FC236}">
                  <a16:creationId xmlns:a16="http://schemas.microsoft.com/office/drawing/2014/main" id="{1C42FE3C-5C4C-DBFD-C175-63269B62314A}"/>
                </a:ext>
              </a:extLst>
            </p:cNvPr>
            <p:cNvSpPr/>
            <p:nvPr/>
          </p:nvSpPr>
          <p:spPr>
            <a:xfrm>
              <a:off x="3470338" y="1876630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16134;p61">
              <a:extLst>
                <a:ext uri="{FF2B5EF4-FFF2-40B4-BE49-F238E27FC236}">
                  <a16:creationId xmlns:a16="http://schemas.microsoft.com/office/drawing/2014/main" id="{559ACA37-B189-70F1-668B-56CD1A5FDF32}"/>
                </a:ext>
              </a:extLst>
            </p:cNvPr>
            <p:cNvSpPr/>
            <p:nvPr/>
          </p:nvSpPr>
          <p:spPr>
            <a:xfrm>
              <a:off x="3097058" y="1929948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16135;p61">
              <a:extLst>
                <a:ext uri="{FF2B5EF4-FFF2-40B4-BE49-F238E27FC236}">
                  <a16:creationId xmlns:a16="http://schemas.microsoft.com/office/drawing/2014/main" id="{AB9BD4BD-A4D9-A9D2-308C-660E147C0992}"/>
                </a:ext>
              </a:extLst>
            </p:cNvPr>
            <p:cNvSpPr/>
            <p:nvPr/>
          </p:nvSpPr>
          <p:spPr>
            <a:xfrm>
              <a:off x="3363700" y="1929948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16136;p61">
              <a:extLst>
                <a:ext uri="{FF2B5EF4-FFF2-40B4-BE49-F238E27FC236}">
                  <a16:creationId xmlns:a16="http://schemas.microsoft.com/office/drawing/2014/main" id="{A66FE532-2515-572C-58B4-9F7290E47EC4}"/>
                </a:ext>
              </a:extLst>
            </p:cNvPr>
            <p:cNvSpPr/>
            <p:nvPr/>
          </p:nvSpPr>
          <p:spPr>
            <a:xfrm>
              <a:off x="3417019" y="1929948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16137;p61">
              <a:extLst>
                <a:ext uri="{FF2B5EF4-FFF2-40B4-BE49-F238E27FC236}">
                  <a16:creationId xmlns:a16="http://schemas.microsoft.com/office/drawing/2014/main" id="{0E73B58F-9287-317D-D91F-5A31AFEB869B}"/>
                </a:ext>
              </a:extLst>
            </p:cNvPr>
            <p:cNvSpPr/>
            <p:nvPr/>
          </p:nvSpPr>
          <p:spPr>
            <a:xfrm>
              <a:off x="3470338" y="1929948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16138;p61">
              <a:extLst>
                <a:ext uri="{FF2B5EF4-FFF2-40B4-BE49-F238E27FC236}">
                  <a16:creationId xmlns:a16="http://schemas.microsoft.com/office/drawing/2014/main" id="{69070737-6AFF-367F-C8C8-007097415040}"/>
                </a:ext>
              </a:extLst>
            </p:cNvPr>
            <p:cNvSpPr/>
            <p:nvPr/>
          </p:nvSpPr>
          <p:spPr>
            <a:xfrm>
              <a:off x="3257015" y="1983314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16139;p61">
              <a:extLst>
                <a:ext uri="{FF2B5EF4-FFF2-40B4-BE49-F238E27FC236}">
                  <a16:creationId xmlns:a16="http://schemas.microsoft.com/office/drawing/2014/main" id="{E280FD86-B1D9-7374-BDB2-CD93F75BDE02}"/>
                </a:ext>
              </a:extLst>
            </p:cNvPr>
            <p:cNvSpPr/>
            <p:nvPr/>
          </p:nvSpPr>
          <p:spPr>
            <a:xfrm>
              <a:off x="3310381" y="1983314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4" y="1144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16140;p61">
              <a:extLst>
                <a:ext uri="{FF2B5EF4-FFF2-40B4-BE49-F238E27FC236}">
                  <a16:creationId xmlns:a16="http://schemas.microsoft.com/office/drawing/2014/main" id="{36A02A8A-D336-6759-D536-E729FF8B3895}"/>
                </a:ext>
              </a:extLst>
            </p:cNvPr>
            <p:cNvSpPr/>
            <p:nvPr/>
          </p:nvSpPr>
          <p:spPr>
            <a:xfrm>
              <a:off x="3363700" y="1983314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4" y="1144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16141;p61">
              <a:extLst>
                <a:ext uri="{FF2B5EF4-FFF2-40B4-BE49-F238E27FC236}">
                  <a16:creationId xmlns:a16="http://schemas.microsoft.com/office/drawing/2014/main" id="{B7C7DD20-A37A-DD88-8817-D2A87E3326F7}"/>
                </a:ext>
              </a:extLst>
            </p:cNvPr>
            <p:cNvSpPr/>
            <p:nvPr/>
          </p:nvSpPr>
          <p:spPr>
            <a:xfrm>
              <a:off x="3417019" y="1983314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7" name="Google Shape;16142;p61">
              <a:extLst>
                <a:ext uri="{FF2B5EF4-FFF2-40B4-BE49-F238E27FC236}">
                  <a16:creationId xmlns:a16="http://schemas.microsoft.com/office/drawing/2014/main" id="{52B5B77D-CBAA-0B52-47CC-7536F29E143A}"/>
                </a:ext>
              </a:extLst>
            </p:cNvPr>
            <p:cNvSpPr/>
            <p:nvPr/>
          </p:nvSpPr>
          <p:spPr>
            <a:xfrm>
              <a:off x="3470338" y="1983314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0"/>
                  </a:moveTo>
                  <a:lnTo>
                    <a:pt x="1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8" name="Google Shape;16143;p61">
              <a:extLst>
                <a:ext uri="{FF2B5EF4-FFF2-40B4-BE49-F238E27FC236}">
                  <a16:creationId xmlns:a16="http://schemas.microsoft.com/office/drawing/2014/main" id="{80A4D420-F63C-1A37-98D5-1AA14DD26DC9}"/>
                </a:ext>
              </a:extLst>
            </p:cNvPr>
            <p:cNvSpPr/>
            <p:nvPr/>
          </p:nvSpPr>
          <p:spPr>
            <a:xfrm>
              <a:off x="3203696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0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9" name="Google Shape;16144;p61">
              <a:extLst>
                <a:ext uri="{FF2B5EF4-FFF2-40B4-BE49-F238E27FC236}">
                  <a16:creationId xmlns:a16="http://schemas.microsoft.com/office/drawing/2014/main" id="{5214BDD5-2DAF-CAC2-6556-25F028D86E45}"/>
                </a:ext>
              </a:extLst>
            </p:cNvPr>
            <p:cNvSpPr/>
            <p:nvPr/>
          </p:nvSpPr>
          <p:spPr>
            <a:xfrm>
              <a:off x="3257015" y="2036633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0" name="Google Shape;16145;p61">
              <a:extLst>
                <a:ext uri="{FF2B5EF4-FFF2-40B4-BE49-F238E27FC236}">
                  <a16:creationId xmlns:a16="http://schemas.microsoft.com/office/drawing/2014/main" id="{DF2410C4-25EE-E32E-7CF1-8906260FA106}"/>
                </a:ext>
              </a:extLst>
            </p:cNvPr>
            <p:cNvSpPr/>
            <p:nvPr/>
          </p:nvSpPr>
          <p:spPr>
            <a:xfrm>
              <a:off x="3310381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1" name="Google Shape;16146;p61">
              <a:extLst>
                <a:ext uri="{FF2B5EF4-FFF2-40B4-BE49-F238E27FC236}">
                  <a16:creationId xmlns:a16="http://schemas.microsoft.com/office/drawing/2014/main" id="{B2BC3A18-BEC9-ED66-438E-626318A4780A}"/>
                </a:ext>
              </a:extLst>
            </p:cNvPr>
            <p:cNvSpPr/>
            <p:nvPr/>
          </p:nvSpPr>
          <p:spPr>
            <a:xfrm>
              <a:off x="3363700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2" name="Google Shape;16147;p61">
              <a:extLst>
                <a:ext uri="{FF2B5EF4-FFF2-40B4-BE49-F238E27FC236}">
                  <a16:creationId xmlns:a16="http://schemas.microsoft.com/office/drawing/2014/main" id="{6C7853B0-F038-61CC-0FEC-498CF90321A9}"/>
                </a:ext>
              </a:extLst>
            </p:cNvPr>
            <p:cNvSpPr/>
            <p:nvPr/>
          </p:nvSpPr>
          <p:spPr>
            <a:xfrm>
              <a:off x="3417019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3" name="Google Shape;16148;p61">
              <a:extLst>
                <a:ext uri="{FF2B5EF4-FFF2-40B4-BE49-F238E27FC236}">
                  <a16:creationId xmlns:a16="http://schemas.microsoft.com/office/drawing/2014/main" id="{082014B6-32C0-360B-5671-FB3BEEA615C0}"/>
                </a:ext>
              </a:extLst>
            </p:cNvPr>
            <p:cNvSpPr/>
            <p:nvPr/>
          </p:nvSpPr>
          <p:spPr>
            <a:xfrm>
              <a:off x="3470338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0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4" name="Google Shape;16149;p61">
              <a:extLst>
                <a:ext uri="{FF2B5EF4-FFF2-40B4-BE49-F238E27FC236}">
                  <a16:creationId xmlns:a16="http://schemas.microsoft.com/office/drawing/2014/main" id="{E318E019-B900-62CD-B51F-0CB63899C15D}"/>
                </a:ext>
              </a:extLst>
            </p:cNvPr>
            <p:cNvSpPr/>
            <p:nvPr/>
          </p:nvSpPr>
          <p:spPr>
            <a:xfrm>
              <a:off x="3203696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5" name="Google Shape;16150;p61">
              <a:extLst>
                <a:ext uri="{FF2B5EF4-FFF2-40B4-BE49-F238E27FC236}">
                  <a16:creationId xmlns:a16="http://schemas.microsoft.com/office/drawing/2014/main" id="{560EA41B-F642-3D9D-8B64-E2BB280E6497}"/>
                </a:ext>
              </a:extLst>
            </p:cNvPr>
            <p:cNvSpPr/>
            <p:nvPr/>
          </p:nvSpPr>
          <p:spPr>
            <a:xfrm>
              <a:off x="3257015" y="2089952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6" name="Google Shape;16151;p61">
              <a:extLst>
                <a:ext uri="{FF2B5EF4-FFF2-40B4-BE49-F238E27FC236}">
                  <a16:creationId xmlns:a16="http://schemas.microsoft.com/office/drawing/2014/main" id="{C9EC38C5-497E-3736-B5D2-158CCEA3A0B4}"/>
                </a:ext>
              </a:extLst>
            </p:cNvPr>
            <p:cNvSpPr/>
            <p:nvPr/>
          </p:nvSpPr>
          <p:spPr>
            <a:xfrm>
              <a:off x="3310381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7" name="Google Shape;16152;p61">
              <a:extLst>
                <a:ext uri="{FF2B5EF4-FFF2-40B4-BE49-F238E27FC236}">
                  <a16:creationId xmlns:a16="http://schemas.microsoft.com/office/drawing/2014/main" id="{3C8E68F3-C5E7-8C15-94E7-83CD5AE8F37B}"/>
                </a:ext>
              </a:extLst>
            </p:cNvPr>
            <p:cNvSpPr/>
            <p:nvPr/>
          </p:nvSpPr>
          <p:spPr>
            <a:xfrm>
              <a:off x="3363700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8" name="Google Shape;16153;p61">
              <a:extLst>
                <a:ext uri="{FF2B5EF4-FFF2-40B4-BE49-F238E27FC236}">
                  <a16:creationId xmlns:a16="http://schemas.microsoft.com/office/drawing/2014/main" id="{B9F6E818-E8E0-6048-FB65-413F37957B4E}"/>
                </a:ext>
              </a:extLst>
            </p:cNvPr>
            <p:cNvSpPr/>
            <p:nvPr/>
          </p:nvSpPr>
          <p:spPr>
            <a:xfrm>
              <a:off x="3417019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9" name="Google Shape;16154;p61">
              <a:extLst>
                <a:ext uri="{FF2B5EF4-FFF2-40B4-BE49-F238E27FC236}">
                  <a16:creationId xmlns:a16="http://schemas.microsoft.com/office/drawing/2014/main" id="{A35D4813-4998-1238-3DBC-3A3D71626526}"/>
                </a:ext>
              </a:extLst>
            </p:cNvPr>
            <p:cNvSpPr/>
            <p:nvPr/>
          </p:nvSpPr>
          <p:spPr>
            <a:xfrm>
              <a:off x="3470338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0" name="Google Shape;16155;p61">
              <a:extLst>
                <a:ext uri="{FF2B5EF4-FFF2-40B4-BE49-F238E27FC236}">
                  <a16:creationId xmlns:a16="http://schemas.microsoft.com/office/drawing/2014/main" id="{E65197B9-8A06-831E-894B-EFC5D77659A8}"/>
                </a:ext>
              </a:extLst>
            </p:cNvPr>
            <p:cNvSpPr/>
            <p:nvPr/>
          </p:nvSpPr>
          <p:spPr>
            <a:xfrm>
              <a:off x="3203696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" name="Google Shape;16156;p61">
              <a:extLst>
                <a:ext uri="{FF2B5EF4-FFF2-40B4-BE49-F238E27FC236}">
                  <a16:creationId xmlns:a16="http://schemas.microsoft.com/office/drawing/2014/main" id="{AC71AD09-5DE6-1BD4-51EB-3A81DD57BADD}"/>
                </a:ext>
              </a:extLst>
            </p:cNvPr>
            <p:cNvSpPr/>
            <p:nvPr/>
          </p:nvSpPr>
          <p:spPr>
            <a:xfrm>
              <a:off x="3257015" y="2143271"/>
              <a:ext cx="53412" cy="53412"/>
            </a:xfrm>
            <a:custGeom>
              <a:avLst/>
              <a:gdLst/>
              <a:ahLst/>
              <a:cxnLst/>
              <a:rect l="l" t="t" r="r" b="b"/>
              <a:pathLst>
                <a:path w="1146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2" name="Google Shape;16157;p61">
              <a:extLst>
                <a:ext uri="{FF2B5EF4-FFF2-40B4-BE49-F238E27FC236}">
                  <a16:creationId xmlns:a16="http://schemas.microsoft.com/office/drawing/2014/main" id="{9AC3215B-75EF-2135-F277-5B78B94045AF}"/>
                </a:ext>
              </a:extLst>
            </p:cNvPr>
            <p:cNvSpPr/>
            <p:nvPr/>
          </p:nvSpPr>
          <p:spPr>
            <a:xfrm>
              <a:off x="3310381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3" name="Google Shape;16158;p61">
              <a:extLst>
                <a:ext uri="{FF2B5EF4-FFF2-40B4-BE49-F238E27FC236}">
                  <a16:creationId xmlns:a16="http://schemas.microsoft.com/office/drawing/2014/main" id="{3B1DFC1C-119A-73D9-A45F-C82A2B53CFC7}"/>
                </a:ext>
              </a:extLst>
            </p:cNvPr>
            <p:cNvSpPr/>
            <p:nvPr/>
          </p:nvSpPr>
          <p:spPr>
            <a:xfrm>
              <a:off x="3363700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4" name="Google Shape;16159;p61">
              <a:extLst>
                <a:ext uri="{FF2B5EF4-FFF2-40B4-BE49-F238E27FC236}">
                  <a16:creationId xmlns:a16="http://schemas.microsoft.com/office/drawing/2014/main" id="{DBF2ACF8-DD84-D79C-7D91-D131830CE41A}"/>
                </a:ext>
              </a:extLst>
            </p:cNvPr>
            <p:cNvSpPr/>
            <p:nvPr/>
          </p:nvSpPr>
          <p:spPr>
            <a:xfrm>
              <a:off x="3417019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5" name="Google Shape;16160;p61">
              <a:extLst>
                <a:ext uri="{FF2B5EF4-FFF2-40B4-BE49-F238E27FC236}">
                  <a16:creationId xmlns:a16="http://schemas.microsoft.com/office/drawing/2014/main" id="{C86DAE41-BFFE-EE4F-B408-C6BCCF08B353}"/>
                </a:ext>
              </a:extLst>
            </p:cNvPr>
            <p:cNvSpPr/>
            <p:nvPr/>
          </p:nvSpPr>
          <p:spPr>
            <a:xfrm>
              <a:off x="3470338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6" name="Google Shape;16161;p61">
              <a:extLst>
                <a:ext uri="{FF2B5EF4-FFF2-40B4-BE49-F238E27FC236}">
                  <a16:creationId xmlns:a16="http://schemas.microsoft.com/office/drawing/2014/main" id="{109F5A77-8B22-BFC7-C62F-70511E210DA2}"/>
                </a:ext>
              </a:extLst>
            </p:cNvPr>
            <p:cNvSpPr/>
            <p:nvPr/>
          </p:nvSpPr>
          <p:spPr>
            <a:xfrm>
              <a:off x="3257015" y="2196637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7" name="Google Shape;16162;p61">
              <a:extLst>
                <a:ext uri="{FF2B5EF4-FFF2-40B4-BE49-F238E27FC236}">
                  <a16:creationId xmlns:a16="http://schemas.microsoft.com/office/drawing/2014/main" id="{8F9E189E-51B4-DD50-6D31-B5028B27B3E9}"/>
                </a:ext>
              </a:extLst>
            </p:cNvPr>
            <p:cNvSpPr/>
            <p:nvPr/>
          </p:nvSpPr>
          <p:spPr>
            <a:xfrm>
              <a:off x="3310381" y="2196637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4" y="1144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8" name="Google Shape;16163;p61">
              <a:extLst>
                <a:ext uri="{FF2B5EF4-FFF2-40B4-BE49-F238E27FC236}">
                  <a16:creationId xmlns:a16="http://schemas.microsoft.com/office/drawing/2014/main" id="{836DF2A9-7A8B-25F4-E283-73262A23CD81}"/>
                </a:ext>
              </a:extLst>
            </p:cNvPr>
            <p:cNvSpPr/>
            <p:nvPr/>
          </p:nvSpPr>
          <p:spPr>
            <a:xfrm>
              <a:off x="3363700" y="2196637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4" y="1144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9" name="Google Shape;16164;p61">
              <a:extLst>
                <a:ext uri="{FF2B5EF4-FFF2-40B4-BE49-F238E27FC236}">
                  <a16:creationId xmlns:a16="http://schemas.microsoft.com/office/drawing/2014/main" id="{EDA376D8-D0A2-1E9B-9BD4-5A2AA0BA2FA7}"/>
                </a:ext>
              </a:extLst>
            </p:cNvPr>
            <p:cNvSpPr/>
            <p:nvPr/>
          </p:nvSpPr>
          <p:spPr>
            <a:xfrm>
              <a:off x="3417019" y="2196637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0" name="Google Shape;16165;p61">
              <a:extLst>
                <a:ext uri="{FF2B5EF4-FFF2-40B4-BE49-F238E27FC236}">
                  <a16:creationId xmlns:a16="http://schemas.microsoft.com/office/drawing/2014/main" id="{F2252210-492F-B0CE-998F-4ED437ED79A2}"/>
                </a:ext>
              </a:extLst>
            </p:cNvPr>
            <p:cNvSpPr/>
            <p:nvPr/>
          </p:nvSpPr>
          <p:spPr>
            <a:xfrm>
              <a:off x="3523657" y="1929948"/>
              <a:ext cx="53412" cy="53412"/>
            </a:xfrm>
            <a:custGeom>
              <a:avLst/>
              <a:gdLst/>
              <a:ahLst/>
              <a:cxnLst/>
              <a:rect l="l" t="t" r="r" b="b"/>
              <a:pathLst>
                <a:path w="1146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1" name="Google Shape;16166;p61">
              <a:extLst>
                <a:ext uri="{FF2B5EF4-FFF2-40B4-BE49-F238E27FC236}">
                  <a16:creationId xmlns:a16="http://schemas.microsoft.com/office/drawing/2014/main" id="{BE9F8230-F586-283D-CD35-9382DB8CAFBE}"/>
                </a:ext>
              </a:extLst>
            </p:cNvPr>
            <p:cNvSpPr/>
            <p:nvPr/>
          </p:nvSpPr>
          <p:spPr>
            <a:xfrm>
              <a:off x="3523657" y="1983314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2" name="Google Shape;16167;p61">
              <a:extLst>
                <a:ext uri="{FF2B5EF4-FFF2-40B4-BE49-F238E27FC236}">
                  <a16:creationId xmlns:a16="http://schemas.microsoft.com/office/drawing/2014/main" id="{F94DA690-8ADF-7DA1-B56E-965AEE01994C}"/>
                </a:ext>
              </a:extLst>
            </p:cNvPr>
            <p:cNvSpPr/>
            <p:nvPr/>
          </p:nvSpPr>
          <p:spPr>
            <a:xfrm>
              <a:off x="3523657" y="2036633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3" name="Google Shape;16168;p61">
              <a:extLst>
                <a:ext uri="{FF2B5EF4-FFF2-40B4-BE49-F238E27FC236}">
                  <a16:creationId xmlns:a16="http://schemas.microsoft.com/office/drawing/2014/main" id="{7F43EAD8-147B-181F-5980-A14AED337F89}"/>
                </a:ext>
              </a:extLst>
            </p:cNvPr>
            <p:cNvSpPr/>
            <p:nvPr/>
          </p:nvSpPr>
          <p:spPr>
            <a:xfrm>
              <a:off x="3523657" y="2089952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24" name="Google Shape;16786;p61">
            <a:extLst>
              <a:ext uri="{FF2B5EF4-FFF2-40B4-BE49-F238E27FC236}">
                <a16:creationId xmlns:a16="http://schemas.microsoft.com/office/drawing/2014/main" id="{5402AF41-3072-B3B1-EFC2-5BB1D03905E1}"/>
              </a:ext>
            </a:extLst>
          </p:cNvPr>
          <p:cNvGrpSpPr/>
          <p:nvPr/>
        </p:nvGrpSpPr>
        <p:grpSpPr>
          <a:xfrm flipH="1">
            <a:off x="3105247" y="4387583"/>
            <a:ext cx="416093" cy="205835"/>
            <a:chOff x="5978084" y="1951462"/>
            <a:chExt cx="308355" cy="154178"/>
          </a:xfrm>
        </p:grpSpPr>
        <p:sp>
          <p:nvSpPr>
            <p:cNvPr id="625" name="Google Shape;16787;p61">
              <a:extLst>
                <a:ext uri="{FF2B5EF4-FFF2-40B4-BE49-F238E27FC236}">
                  <a16:creationId xmlns:a16="http://schemas.microsoft.com/office/drawing/2014/main" id="{36CBCDC1-756F-409F-B77B-6D90DDAFB02E}"/>
                </a:ext>
              </a:extLst>
            </p:cNvPr>
            <p:cNvSpPr/>
            <p:nvPr/>
          </p:nvSpPr>
          <p:spPr>
            <a:xfrm>
              <a:off x="5978084" y="2002590"/>
              <a:ext cx="25634" cy="25634"/>
            </a:xfrm>
            <a:custGeom>
              <a:avLst/>
              <a:gdLst/>
              <a:ahLst/>
              <a:cxnLst/>
              <a:rect l="l" t="t" r="r" b="b"/>
              <a:pathLst>
                <a:path w="550" h="550" extrusionOk="0">
                  <a:moveTo>
                    <a:pt x="1" y="1"/>
                  </a:moveTo>
                  <a:lnTo>
                    <a:pt x="1" y="549"/>
                  </a:lnTo>
                  <a:lnTo>
                    <a:pt x="549" y="549"/>
                  </a:lnTo>
                  <a:lnTo>
                    <a:pt x="549" y="1"/>
                  </a:lnTo>
                  <a:close/>
                </a:path>
              </a:pathLst>
            </a:custGeom>
            <a:solidFill>
              <a:srgbClr val="FFC8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6" name="Google Shape;16788;p61">
              <a:extLst>
                <a:ext uri="{FF2B5EF4-FFF2-40B4-BE49-F238E27FC236}">
                  <a16:creationId xmlns:a16="http://schemas.microsoft.com/office/drawing/2014/main" id="{80D85956-584A-4A24-2620-72D1645E02B5}"/>
                </a:ext>
              </a:extLst>
            </p:cNvPr>
            <p:cNvSpPr/>
            <p:nvPr/>
          </p:nvSpPr>
          <p:spPr>
            <a:xfrm>
              <a:off x="5978084" y="2028178"/>
              <a:ext cx="25634" cy="25634"/>
            </a:xfrm>
            <a:custGeom>
              <a:avLst/>
              <a:gdLst/>
              <a:ahLst/>
              <a:cxnLst/>
              <a:rect l="l" t="t" r="r" b="b"/>
              <a:pathLst>
                <a:path w="550" h="550" extrusionOk="0">
                  <a:moveTo>
                    <a:pt x="1" y="0"/>
                  </a:moveTo>
                  <a:lnTo>
                    <a:pt x="1" y="549"/>
                  </a:lnTo>
                  <a:lnTo>
                    <a:pt x="549" y="549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FFC8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27" name="Google Shape;16789;p61">
              <a:extLst>
                <a:ext uri="{FF2B5EF4-FFF2-40B4-BE49-F238E27FC236}">
                  <a16:creationId xmlns:a16="http://schemas.microsoft.com/office/drawing/2014/main" id="{61802BC1-0ABB-02FF-A2CA-C3DE453E2E36}"/>
                </a:ext>
              </a:extLst>
            </p:cNvPr>
            <p:cNvGrpSpPr/>
            <p:nvPr/>
          </p:nvGrpSpPr>
          <p:grpSpPr>
            <a:xfrm>
              <a:off x="6003671" y="1951462"/>
              <a:ext cx="282768" cy="154178"/>
              <a:chOff x="6003671" y="1951462"/>
              <a:chExt cx="282768" cy="154178"/>
            </a:xfrm>
          </p:grpSpPr>
          <p:sp>
            <p:nvSpPr>
              <p:cNvPr id="628" name="Google Shape;16790;p61">
                <a:extLst>
                  <a:ext uri="{FF2B5EF4-FFF2-40B4-BE49-F238E27FC236}">
                    <a16:creationId xmlns:a16="http://schemas.microsoft.com/office/drawing/2014/main" id="{3187CCF9-2373-A7D8-464C-92C7ED00A290}"/>
                  </a:ext>
                </a:extLst>
              </p:cNvPr>
              <p:cNvSpPr/>
              <p:nvPr/>
            </p:nvSpPr>
            <p:spPr>
              <a:xfrm>
                <a:off x="6029212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9" name="Google Shape;16791;p61">
                <a:extLst>
                  <a:ext uri="{FF2B5EF4-FFF2-40B4-BE49-F238E27FC236}">
                    <a16:creationId xmlns:a16="http://schemas.microsoft.com/office/drawing/2014/main" id="{E237BF93-8BD7-7B6E-4C59-F5F5F3CFEACA}"/>
                  </a:ext>
                </a:extLst>
              </p:cNvPr>
              <p:cNvSpPr/>
              <p:nvPr/>
            </p:nvSpPr>
            <p:spPr>
              <a:xfrm>
                <a:off x="6054799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0" name="Google Shape;16792;p61">
                <a:extLst>
                  <a:ext uri="{FF2B5EF4-FFF2-40B4-BE49-F238E27FC236}">
                    <a16:creationId xmlns:a16="http://schemas.microsoft.com/office/drawing/2014/main" id="{9FE3D6D4-E337-3077-BD69-5584EC9FD8F9}"/>
                  </a:ext>
                </a:extLst>
              </p:cNvPr>
              <p:cNvSpPr/>
              <p:nvPr/>
            </p:nvSpPr>
            <p:spPr>
              <a:xfrm>
                <a:off x="6080387" y="1951462"/>
                <a:ext cx="26333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1" name="Google Shape;16793;p61">
                <a:extLst>
                  <a:ext uri="{FF2B5EF4-FFF2-40B4-BE49-F238E27FC236}">
                    <a16:creationId xmlns:a16="http://schemas.microsoft.com/office/drawing/2014/main" id="{F7B7A57D-7F8F-BF7A-C6D6-D8686DE03669}"/>
                  </a:ext>
                </a:extLst>
              </p:cNvPr>
              <p:cNvSpPr/>
              <p:nvPr/>
            </p:nvSpPr>
            <p:spPr>
              <a:xfrm>
                <a:off x="6106674" y="1951462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2" name="Google Shape;16794;p61">
                <a:extLst>
                  <a:ext uri="{FF2B5EF4-FFF2-40B4-BE49-F238E27FC236}">
                    <a16:creationId xmlns:a16="http://schemas.microsoft.com/office/drawing/2014/main" id="{4CC9A39C-9F50-4D7D-0B18-403E4F7338DB}"/>
                  </a:ext>
                </a:extLst>
              </p:cNvPr>
              <p:cNvSpPr/>
              <p:nvPr/>
            </p:nvSpPr>
            <p:spPr>
              <a:xfrm>
                <a:off x="6132215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3" name="Google Shape;16795;p61">
                <a:extLst>
                  <a:ext uri="{FF2B5EF4-FFF2-40B4-BE49-F238E27FC236}">
                    <a16:creationId xmlns:a16="http://schemas.microsoft.com/office/drawing/2014/main" id="{1C587148-4784-F544-838C-98A19650AADC}"/>
                  </a:ext>
                </a:extLst>
              </p:cNvPr>
              <p:cNvSpPr/>
              <p:nvPr/>
            </p:nvSpPr>
            <p:spPr>
              <a:xfrm>
                <a:off x="6157802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4" name="Google Shape;16796;p61">
                <a:extLst>
                  <a:ext uri="{FF2B5EF4-FFF2-40B4-BE49-F238E27FC236}">
                    <a16:creationId xmlns:a16="http://schemas.microsoft.com/office/drawing/2014/main" id="{88EC9E57-28D2-DA23-CD90-25EF2CC46231}"/>
                  </a:ext>
                </a:extLst>
              </p:cNvPr>
              <p:cNvSpPr/>
              <p:nvPr/>
            </p:nvSpPr>
            <p:spPr>
              <a:xfrm>
                <a:off x="6183390" y="1951462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5" name="Google Shape;16797;p61">
                <a:extLst>
                  <a:ext uri="{FF2B5EF4-FFF2-40B4-BE49-F238E27FC236}">
                    <a16:creationId xmlns:a16="http://schemas.microsoft.com/office/drawing/2014/main" id="{94F4F0DA-C8D4-9DBC-2900-17175F7E199E}"/>
                  </a:ext>
                </a:extLst>
              </p:cNvPr>
              <p:cNvSpPr/>
              <p:nvPr/>
            </p:nvSpPr>
            <p:spPr>
              <a:xfrm>
                <a:off x="6208930" y="1951462"/>
                <a:ext cx="26380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6" name="Google Shape;16798;p61">
                <a:extLst>
                  <a:ext uri="{FF2B5EF4-FFF2-40B4-BE49-F238E27FC236}">
                    <a16:creationId xmlns:a16="http://schemas.microsoft.com/office/drawing/2014/main" id="{68541CA8-0E1C-CE9A-FE4E-FF10A6125F47}"/>
                  </a:ext>
                </a:extLst>
              </p:cNvPr>
              <p:cNvSpPr/>
              <p:nvPr/>
            </p:nvSpPr>
            <p:spPr>
              <a:xfrm>
                <a:off x="6003671" y="1977049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7" name="Google Shape;16799;p61">
                <a:extLst>
                  <a:ext uri="{FF2B5EF4-FFF2-40B4-BE49-F238E27FC236}">
                    <a16:creationId xmlns:a16="http://schemas.microsoft.com/office/drawing/2014/main" id="{265D6755-D432-D770-4F1E-4527B2F2C9F4}"/>
                  </a:ext>
                </a:extLst>
              </p:cNvPr>
              <p:cNvSpPr/>
              <p:nvPr/>
            </p:nvSpPr>
            <p:spPr>
              <a:xfrm>
                <a:off x="6029212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8" name="Google Shape;16800;p61">
                <a:extLst>
                  <a:ext uri="{FF2B5EF4-FFF2-40B4-BE49-F238E27FC236}">
                    <a16:creationId xmlns:a16="http://schemas.microsoft.com/office/drawing/2014/main" id="{2A4B73C1-70F2-96E0-4BA5-4CC9A6CC3CFE}"/>
                  </a:ext>
                </a:extLst>
              </p:cNvPr>
              <p:cNvSpPr/>
              <p:nvPr/>
            </p:nvSpPr>
            <p:spPr>
              <a:xfrm>
                <a:off x="6054799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9" name="Google Shape;16801;p61">
                <a:extLst>
                  <a:ext uri="{FF2B5EF4-FFF2-40B4-BE49-F238E27FC236}">
                    <a16:creationId xmlns:a16="http://schemas.microsoft.com/office/drawing/2014/main" id="{50438326-3F91-34A0-FF2A-30ACE6BFB816}"/>
                  </a:ext>
                </a:extLst>
              </p:cNvPr>
              <p:cNvSpPr/>
              <p:nvPr/>
            </p:nvSpPr>
            <p:spPr>
              <a:xfrm>
                <a:off x="6080387" y="1977049"/>
                <a:ext cx="26333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0" name="Google Shape;16802;p61">
                <a:extLst>
                  <a:ext uri="{FF2B5EF4-FFF2-40B4-BE49-F238E27FC236}">
                    <a16:creationId xmlns:a16="http://schemas.microsoft.com/office/drawing/2014/main" id="{3F421730-7ECF-5CD5-1A0B-04FBDC825C5A}"/>
                  </a:ext>
                </a:extLst>
              </p:cNvPr>
              <p:cNvSpPr/>
              <p:nvPr/>
            </p:nvSpPr>
            <p:spPr>
              <a:xfrm>
                <a:off x="6106674" y="1977049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1" name="Google Shape;16803;p61">
                <a:extLst>
                  <a:ext uri="{FF2B5EF4-FFF2-40B4-BE49-F238E27FC236}">
                    <a16:creationId xmlns:a16="http://schemas.microsoft.com/office/drawing/2014/main" id="{07979BEC-E235-C7C5-98E3-65E3C0DA893F}"/>
                  </a:ext>
                </a:extLst>
              </p:cNvPr>
              <p:cNvSpPr/>
              <p:nvPr/>
            </p:nvSpPr>
            <p:spPr>
              <a:xfrm>
                <a:off x="6132215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2" name="Google Shape;16804;p61">
                <a:extLst>
                  <a:ext uri="{FF2B5EF4-FFF2-40B4-BE49-F238E27FC236}">
                    <a16:creationId xmlns:a16="http://schemas.microsoft.com/office/drawing/2014/main" id="{717EB7DD-1DC3-D735-7092-74090042A696}"/>
                  </a:ext>
                </a:extLst>
              </p:cNvPr>
              <p:cNvSpPr/>
              <p:nvPr/>
            </p:nvSpPr>
            <p:spPr>
              <a:xfrm>
                <a:off x="6157802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3" name="Google Shape;16805;p61">
                <a:extLst>
                  <a:ext uri="{FF2B5EF4-FFF2-40B4-BE49-F238E27FC236}">
                    <a16:creationId xmlns:a16="http://schemas.microsoft.com/office/drawing/2014/main" id="{7729829F-3F94-514B-1CAF-7AA93636A4DF}"/>
                  </a:ext>
                </a:extLst>
              </p:cNvPr>
              <p:cNvSpPr/>
              <p:nvPr/>
            </p:nvSpPr>
            <p:spPr>
              <a:xfrm>
                <a:off x="6183390" y="1977049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4" name="Google Shape;16806;p61">
                <a:extLst>
                  <a:ext uri="{FF2B5EF4-FFF2-40B4-BE49-F238E27FC236}">
                    <a16:creationId xmlns:a16="http://schemas.microsoft.com/office/drawing/2014/main" id="{8573EC06-5066-FF18-53FA-F85AE7454833}"/>
                  </a:ext>
                </a:extLst>
              </p:cNvPr>
              <p:cNvSpPr/>
              <p:nvPr/>
            </p:nvSpPr>
            <p:spPr>
              <a:xfrm>
                <a:off x="6208930" y="1977049"/>
                <a:ext cx="2638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5" name="Google Shape;16807;p61">
                <a:extLst>
                  <a:ext uri="{FF2B5EF4-FFF2-40B4-BE49-F238E27FC236}">
                    <a16:creationId xmlns:a16="http://schemas.microsoft.com/office/drawing/2014/main" id="{7C7A1C4A-0A8D-48E5-06D8-4E8F5309F9D1}"/>
                  </a:ext>
                </a:extLst>
              </p:cNvPr>
              <p:cNvSpPr/>
              <p:nvPr/>
            </p:nvSpPr>
            <p:spPr>
              <a:xfrm>
                <a:off x="6003671" y="2002590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6" name="Google Shape;16808;p61">
                <a:extLst>
                  <a:ext uri="{FF2B5EF4-FFF2-40B4-BE49-F238E27FC236}">
                    <a16:creationId xmlns:a16="http://schemas.microsoft.com/office/drawing/2014/main" id="{D2B775A5-5F2C-E3F0-21EE-0B4354F1AE5E}"/>
                  </a:ext>
                </a:extLst>
              </p:cNvPr>
              <p:cNvSpPr/>
              <p:nvPr/>
            </p:nvSpPr>
            <p:spPr>
              <a:xfrm>
                <a:off x="6029212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7" name="Google Shape;16809;p61">
                <a:extLst>
                  <a:ext uri="{FF2B5EF4-FFF2-40B4-BE49-F238E27FC236}">
                    <a16:creationId xmlns:a16="http://schemas.microsoft.com/office/drawing/2014/main" id="{F043A8E4-9612-D5D0-D314-A7FFC3898864}"/>
                  </a:ext>
                </a:extLst>
              </p:cNvPr>
              <p:cNvSpPr/>
              <p:nvPr/>
            </p:nvSpPr>
            <p:spPr>
              <a:xfrm>
                <a:off x="6054799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8" name="Google Shape;16810;p61">
                <a:extLst>
                  <a:ext uri="{FF2B5EF4-FFF2-40B4-BE49-F238E27FC236}">
                    <a16:creationId xmlns:a16="http://schemas.microsoft.com/office/drawing/2014/main" id="{D08A6474-E029-C3BF-04B6-597200B47D15}"/>
                  </a:ext>
                </a:extLst>
              </p:cNvPr>
              <p:cNvSpPr/>
              <p:nvPr/>
            </p:nvSpPr>
            <p:spPr>
              <a:xfrm>
                <a:off x="6080387" y="2002590"/>
                <a:ext cx="26333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9" name="Google Shape;16811;p61">
                <a:extLst>
                  <a:ext uri="{FF2B5EF4-FFF2-40B4-BE49-F238E27FC236}">
                    <a16:creationId xmlns:a16="http://schemas.microsoft.com/office/drawing/2014/main" id="{D2456610-92ED-91EE-9F23-784F9EA3DFDF}"/>
                  </a:ext>
                </a:extLst>
              </p:cNvPr>
              <p:cNvSpPr/>
              <p:nvPr/>
            </p:nvSpPr>
            <p:spPr>
              <a:xfrm>
                <a:off x="6106674" y="2002590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0" name="Google Shape;16812;p61">
                <a:extLst>
                  <a:ext uri="{FF2B5EF4-FFF2-40B4-BE49-F238E27FC236}">
                    <a16:creationId xmlns:a16="http://schemas.microsoft.com/office/drawing/2014/main" id="{6ECEC815-D773-A0C3-EE5D-0530FAD8FAA5}"/>
                  </a:ext>
                </a:extLst>
              </p:cNvPr>
              <p:cNvSpPr/>
              <p:nvPr/>
            </p:nvSpPr>
            <p:spPr>
              <a:xfrm>
                <a:off x="6132215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1" name="Google Shape;16813;p61">
                <a:extLst>
                  <a:ext uri="{FF2B5EF4-FFF2-40B4-BE49-F238E27FC236}">
                    <a16:creationId xmlns:a16="http://schemas.microsoft.com/office/drawing/2014/main" id="{E6FB1407-98CF-A258-350C-47B57E5E4166}"/>
                  </a:ext>
                </a:extLst>
              </p:cNvPr>
              <p:cNvSpPr/>
              <p:nvPr/>
            </p:nvSpPr>
            <p:spPr>
              <a:xfrm>
                <a:off x="6157802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2" name="Google Shape;16814;p61">
                <a:extLst>
                  <a:ext uri="{FF2B5EF4-FFF2-40B4-BE49-F238E27FC236}">
                    <a16:creationId xmlns:a16="http://schemas.microsoft.com/office/drawing/2014/main" id="{8B5D3AF0-FF0D-A07D-BBFE-186A61A8A5EC}"/>
                  </a:ext>
                </a:extLst>
              </p:cNvPr>
              <p:cNvSpPr/>
              <p:nvPr/>
            </p:nvSpPr>
            <p:spPr>
              <a:xfrm>
                <a:off x="6208930" y="2002590"/>
                <a:ext cx="26380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3" name="Google Shape;16815;p61">
                <a:extLst>
                  <a:ext uri="{FF2B5EF4-FFF2-40B4-BE49-F238E27FC236}">
                    <a16:creationId xmlns:a16="http://schemas.microsoft.com/office/drawing/2014/main" id="{6E56DFD1-4651-9EBF-D50C-273B970C4287}"/>
                  </a:ext>
                </a:extLst>
              </p:cNvPr>
              <p:cNvSpPr/>
              <p:nvPr/>
            </p:nvSpPr>
            <p:spPr>
              <a:xfrm>
                <a:off x="6029212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4" name="Google Shape;16816;p61">
                <a:extLst>
                  <a:ext uri="{FF2B5EF4-FFF2-40B4-BE49-F238E27FC236}">
                    <a16:creationId xmlns:a16="http://schemas.microsoft.com/office/drawing/2014/main" id="{06C4783C-E1CD-7CF6-BE8C-A00C3F28F228}"/>
                  </a:ext>
                </a:extLst>
              </p:cNvPr>
              <p:cNvSpPr/>
              <p:nvPr/>
            </p:nvSpPr>
            <p:spPr>
              <a:xfrm>
                <a:off x="6080387" y="2028178"/>
                <a:ext cx="26333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5" name="Google Shape;16817;p61">
                <a:extLst>
                  <a:ext uri="{FF2B5EF4-FFF2-40B4-BE49-F238E27FC236}">
                    <a16:creationId xmlns:a16="http://schemas.microsoft.com/office/drawing/2014/main" id="{9E0637E7-AA04-A4DB-BD63-D41EB322113C}"/>
                  </a:ext>
                </a:extLst>
              </p:cNvPr>
              <p:cNvSpPr/>
              <p:nvPr/>
            </p:nvSpPr>
            <p:spPr>
              <a:xfrm>
                <a:off x="6132215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6" name="Google Shape;16818;p61">
                <a:extLst>
                  <a:ext uri="{FF2B5EF4-FFF2-40B4-BE49-F238E27FC236}">
                    <a16:creationId xmlns:a16="http://schemas.microsoft.com/office/drawing/2014/main" id="{BAF6A771-650E-6E01-CCA4-364F0337A8E2}"/>
                  </a:ext>
                </a:extLst>
              </p:cNvPr>
              <p:cNvSpPr/>
              <p:nvPr/>
            </p:nvSpPr>
            <p:spPr>
              <a:xfrm>
                <a:off x="6183390" y="2028178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7" name="Google Shape;16819;p61">
                <a:extLst>
                  <a:ext uri="{FF2B5EF4-FFF2-40B4-BE49-F238E27FC236}">
                    <a16:creationId xmlns:a16="http://schemas.microsoft.com/office/drawing/2014/main" id="{B18CB4D7-179D-40DE-483B-62079536337C}"/>
                  </a:ext>
                </a:extLst>
              </p:cNvPr>
              <p:cNvSpPr/>
              <p:nvPr/>
            </p:nvSpPr>
            <p:spPr>
              <a:xfrm>
                <a:off x="6003671" y="2053765"/>
                <a:ext cx="25588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8" name="Google Shape;16820;p61">
                <a:extLst>
                  <a:ext uri="{FF2B5EF4-FFF2-40B4-BE49-F238E27FC236}">
                    <a16:creationId xmlns:a16="http://schemas.microsoft.com/office/drawing/2014/main" id="{E1175E27-8A94-A267-6833-6432BF04600F}"/>
                  </a:ext>
                </a:extLst>
              </p:cNvPr>
              <p:cNvSpPr/>
              <p:nvPr/>
            </p:nvSpPr>
            <p:spPr>
              <a:xfrm>
                <a:off x="6054799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9" name="Google Shape;16821;p61">
                <a:extLst>
                  <a:ext uri="{FF2B5EF4-FFF2-40B4-BE49-F238E27FC236}">
                    <a16:creationId xmlns:a16="http://schemas.microsoft.com/office/drawing/2014/main" id="{FBC837FF-FF4F-97A4-5220-12FF9D897909}"/>
                  </a:ext>
                </a:extLst>
              </p:cNvPr>
              <p:cNvSpPr/>
              <p:nvPr/>
            </p:nvSpPr>
            <p:spPr>
              <a:xfrm>
                <a:off x="6106674" y="2053765"/>
                <a:ext cx="25588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0" name="Google Shape;16822;p61">
                <a:extLst>
                  <a:ext uri="{FF2B5EF4-FFF2-40B4-BE49-F238E27FC236}">
                    <a16:creationId xmlns:a16="http://schemas.microsoft.com/office/drawing/2014/main" id="{6E95A337-F8E5-7E31-5441-B5FD8043000C}"/>
                  </a:ext>
                </a:extLst>
              </p:cNvPr>
              <p:cNvSpPr/>
              <p:nvPr/>
            </p:nvSpPr>
            <p:spPr>
              <a:xfrm>
                <a:off x="6157802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1" name="Google Shape;16823;p61">
                <a:extLst>
                  <a:ext uri="{FF2B5EF4-FFF2-40B4-BE49-F238E27FC236}">
                    <a16:creationId xmlns:a16="http://schemas.microsoft.com/office/drawing/2014/main" id="{6D4B3381-CC9D-26AE-0AF5-4B46A11D4A2B}"/>
                  </a:ext>
                </a:extLst>
              </p:cNvPr>
              <p:cNvSpPr/>
              <p:nvPr/>
            </p:nvSpPr>
            <p:spPr>
              <a:xfrm>
                <a:off x="6208930" y="2053765"/>
                <a:ext cx="26380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65" y="564"/>
                    </a:lnTo>
                    <a:lnTo>
                      <a:pt x="565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2" name="Google Shape;16824;p61">
                <a:extLst>
                  <a:ext uri="{FF2B5EF4-FFF2-40B4-BE49-F238E27FC236}">
                    <a16:creationId xmlns:a16="http://schemas.microsoft.com/office/drawing/2014/main" id="{73AB205C-CB7E-4078-BB2C-B15555780845}"/>
                  </a:ext>
                </a:extLst>
              </p:cNvPr>
              <p:cNvSpPr/>
              <p:nvPr/>
            </p:nvSpPr>
            <p:spPr>
              <a:xfrm>
                <a:off x="6029212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3" name="Google Shape;16825;p61">
                <a:extLst>
                  <a:ext uri="{FF2B5EF4-FFF2-40B4-BE49-F238E27FC236}">
                    <a16:creationId xmlns:a16="http://schemas.microsoft.com/office/drawing/2014/main" id="{837F26FB-81C6-2F71-2D33-7E4EFD5FB6E0}"/>
                  </a:ext>
                </a:extLst>
              </p:cNvPr>
              <p:cNvSpPr/>
              <p:nvPr/>
            </p:nvSpPr>
            <p:spPr>
              <a:xfrm>
                <a:off x="6080387" y="2080052"/>
                <a:ext cx="26333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4" name="Google Shape;16826;p61">
                <a:extLst>
                  <a:ext uri="{FF2B5EF4-FFF2-40B4-BE49-F238E27FC236}">
                    <a16:creationId xmlns:a16="http://schemas.microsoft.com/office/drawing/2014/main" id="{B76A840F-1128-BC62-C558-7846B704B7BE}"/>
                  </a:ext>
                </a:extLst>
              </p:cNvPr>
              <p:cNvSpPr/>
              <p:nvPr/>
            </p:nvSpPr>
            <p:spPr>
              <a:xfrm>
                <a:off x="6183390" y="2080052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5" name="Google Shape;16827;p61">
                <a:extLst>
                  <a:ext uri="{FF2B5EF4-FFF2-40B4-BE49-F238E27FC236}">
                    <a16:creationId xmlns:a16="http://schemas.microsoft.com/office/drawing/2014/main" id="{EF361244-C2BC-224C-8F1D-30165F3EC42D}"/>
                  </a:ext>
                </a:extLst>
              </p:cNvPr>
              <p:cNvSpPr/>
              <p:nvPr/>
            </p:nvSpPr>
            <p:spPr>
              <a:xfrm>
                <a:off x="6235264" y="1977049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6" name="Google Shape;16828;p61">
                <a:extLst>
                  <a:ext uri="{FF2B5EF4-FFF2-40B4-BE49-F238E27FC236}">
                    <a16:creationId xmlns:a16="http://schemas.microsoft.com/office/drawing/2014/main" id="{4E65B060-AE4D-C67A-E06A-E67FEA26E0CF}"/>
                  </a:ext>
                </a:extLst>
              </p:cNvPr>
              <p:cNvSpPr/>
              <p:nvPr/>
            </p:nvSpPr>
            <p:spPr>
              <a:xfrm>
                <a:off x="6235264" y="2028178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7" name="Google Shape;16829;p61">
                <a:extLst>
                  <a:ext uri="{FF2B5EF4-FFF2-40B4-BE49-F238E27FC236}">
                    <a16:creationId xmlns:a16="http://schemas.microsoft.com/office/drawing/2014/main" id="{209DA5FE-ABAC-817E-68C4-F5F80AE1C761}"/>
                  </a:ext>
                </a:extLst>
              </p:cNvPr>
              <p:cNvSpPr/>
              <p:nvPr/>
            </p:nvSpPr>
            <p:spPr>
              <a:xfrm>
                <a:off x="6260805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8" name="Google Shape;16830;p61">
                <a:extLst>
                  <a:ext uri="{FF2B5EF4-FFF2-40B4-BE49-F238E27FC236}">
                    <a16:creationId xmlns:a16="http://schemas.microsoft.com/office/drawing/2014/main" id="{4BF01BAD-0BD7-6010-42DA-4380BD1857CB}"/>
                  </a:ext>
                </a:extLst>
              </p:cNvPr>
              <p:cNvSpPr/>
              <p:nvPr/>
            </p:nvSpPr>
            <p:spPr>
              <a:xfrm>
                <a:off x="6260805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9" name="Google Shape;16831;p61">
                <a:extLst>
                  <a:ext uri="{FF2B5EF4-FFF2-40B4-BE49-F238E27FC236}">
                    <a16:creationId xmlns:a16="http://schemas.microsoft.com/office/drawing/2014/main" id="{C0DA5BBD-FC95-3569-DA62-538D34644CF9}"/>
                  </a:ext>
                </a:extLst>
              </p:cNvPr>
              <p:cNvSpPr/>
              <p:nvPr/>
            </p:nvSpPr>
            <p:spPr>
              <a:xfrm>
                <a:off x="6260805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16832;p61">
                <a:extLst>
                  <a:ext uri="{FF2B5EF4-FFF2-40B4-BE49-F238E27FC236}">
                    <a16:creationId xmlns:a16="http://schemas.microsoft.com/office/drawing/2014/main" id="{AEE0FC08-0C32-4E5C-2371-7F9F92EB5EE4}"/>
                  </a:ext>
                </a:extLst>
              </p:cNvPr>
              <p:cNvSpPr/>
              <p:nvPr/>
            </p:nvSpPr>
            <p:spPr>
              <a:xfrm>
                <a:off x="6183390" y="2002590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1" name="Google Shape;16833;p61">
                <a:extLst>
                  <a:ext uri="{FF2B5EF4-FFF2-40B4-BE49-F238E27FC236}">
                    <a16:creationId xmlns:a16="http://schemas.microsoft.com/office/drawing/2014/main" id="{5EF0AC09-3821-1278-E2BF-19D50572B9FF}"/>
                  </a:ext>
                </a:extLst>
              </p:cNvPr>
              <p:cNvSpPr/>
              <p:nvPr/>
            </p:nvSpPr>
            <p:spPr>
              <a:xfrm>
                <a:off x="6106674" y="2028178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2" name="Google Shape;16834;p61">
                <a:extLst>
                  <a:ext uri="{FF2B5EF4-FFF2-40B4-BE49-F238E27FC236}">
                    <a16:creationId xmlns:a16="http://schemas.microsoft.com/office/drawing/2014/main" id="{D0A3216C-DBDB-BE8F-109F-3E9F98A06C67}"/>
                  </a:ext>
                </a:extLst>
              </p:cNvPr>
              <p:cNvSpPr/>
              <p:nvPr/>
            </p:nvSpPr>
            <p:spPr>
              <a:xfrm>
                <a:off x="6157802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3" name="Google Shape;16835;p61">
                <a:extLst>
                  <a:ext uri="{FF2B5EF4-FFF2-40B4-BE49-F238E27FC236}">
                    <a16:creationId xmlns:a16="http://schemas.microsoft.com/office/drawing/2014/main" id="{3FB43449-28FB-3118-2FDF-9B9371966EA5}"/>
                  </a:ext>
                </a:extLst>
              </p:cNvPr>
              <p:cNvSpPr/>
              <p:nvPr/>
            </p:nvSpPr>
            <p:spPr>
              <a:xfrm>
                <a:off x="6208930" y="2028178"/>
                <a:ext cx="26380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16836;p61">
                <a:extLst>
                  <a:ext uri="{FF2B5EF4-FFF2-40B4-BE49-F238E27FC236}">
                    <a16:creationId xmlns:a16="http://schemas.microsoft.com/office/drawing/2014/main" id="{E175E914-E662-7471-7D2C-A4BDF44B5152}"/>
                  </a:ext>
                </a:extLst>
              </p:cNvPr>
              <p:cNvSpPr/>
              <p:nvPr/>
            </p:nvSpPr>
            <p:spPr>
              <a:xfrm>
                <a:off x="6080387" y="2053765"/>
                <a:ext cx="26333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64" y="564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5" name="Google Shape;16837;p61">
                <a:extLst>
                  <a:ext uri="{FF2B5EF4-FFF2-40B4-BE49-F238E27FC236}">
                    <a16:creationId xmlns:a16="http://schemas.microsoft.com/office/drawing/2014/main" id="{9FC8F33C-0567-89CD-C3E0-8A214A162F76}"/>
                  </a:ext>
                </a:extLst>
              </p:cNvPr>
              <p:cNvSpPr/>
              <p:nvPr/>
            </p:nvSpPr>
            <p:spPr>
              <a:xfrm>
                <a:off x="6132215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50" y="564"/>
                    </a:lnTo>
                    <a:lnTo>
                      <a:pt x="55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6" name="Google Shape;16838;p61">
                <a:extLst>
                  <a:ext uri="{FF2B5EF4-FFF2-40B4-BE49-F238E27FC236}">
                    <a16:creationId xmlns:a16="http://schemas.microsoft.com/office/drawing/2014/main" id="{11066E3C-D6B1-19D6-2959-C04D86621689}"/>
                  </a:ext>
                </a:extLst>
              </p:cNvPr>
              <p:cNvSpPr/>
              <p:nvPr/>
            </p:nvSpPr>
            <p:spPr>
              <a:xfrm>
                <a:off x="6183390" y="2053765"/>
                <a:ext cx="25588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16839;p61">
                <a:extLst>
                  <a:ext uri="{FF2B5EF4-FFF2-40B4-BE49-F238E27FC236}">
                    <a16:creationId xmlns:a16="http://schemas.microsoft.com/office/drawing/2014/main" id="{E4AA2A88-C3E4-26AD-10D4-ABA01D82EDDE}"/>
                  </a:ext>
                </a:extLst>
              </p:cNvPr>
              <p:cNvSpPr/>
              <p:nvPr/>
            </p:nvSpPr>
            <p:spPr>
              <a:xfrm>
                <a:off x="6106674" y="2080052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8" name="Google Shape;16840;p61">
                <a:extLst>
                  <a:ext uri="{FF2B5EF4-FFF2-40B4-BE49-F238E27FC236}">
                    <a16:creationId xmlns:a16="http://schemas.microsoft.com/office/drawing/2014/main" id="{F0641820-557F-2ECC-C2A1-DDD9DD990DAE}"/>
                  </a:ext>
                </a:extLst>
              </p:cNvPr>
              <p:cNvSpPr/>
              <p:nvPr/>
            </p:nvSpPr>
            <p:spPr>
              <a:xfrm>
                <a:off x="6132215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9" name="Google Shape;16841;p61">
                <a:extLst>
                  <a:ext uri="{FF2B5EF4-FFF2-40B4-BE49-F238E27FC236}">
                    <a16:creationId xmlns:a16="http://schemas.microsoft.com/office/drawing/2014/main" id="{8359FEE7-AB79-F66F-8416-6B66F160D963}"/>
                  </a:ext>
                </a:extLst>
              </p:cNvPr>
              <p:cNvSpPr/>
              <p:nvPr/>
            </p:nvSpPr>
            <p:spPr>
              <a:xfrm>
                <a:off x="6157802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16842;p61">
                <a:extLst>
                  <a:ext uri="{FF2B5EF4-FFF2-40B4-BE49-F238E27FC236}">
                    <a16:creationId xmlns:a16="http://schemas.microsoft.com/office/drawing/2014/main" id="{DBE0EC8E-2BCA-154C-9EED-8957EE06EC6E}"/>
                  </a:ext>
                </a:extLst>
              </p:cNvPr>
              <p:cNvSpPr/>
              <p:nvPr/>
            </p:nvSpPr>
            <p:spPr>
              <a:xfrm>
                <a:off x="6208930" y="2080052"/>
                <a:ext cx="2638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1" name="Google Shape;16843;p61">
                <a:extLst>
                  <a:ext uri="{FF2B5EF4-FFF2-40B4-BE49-F238E27FC236}">
                    <a16:creationId xmlns:a16="http://schemas.microsoft.com/office/drawing/2014/main" id="{55015F43-E0EC-7279-DB42-64CE14E4C8BB}"/>
                  </a:ext>
                </a:extLst>
              </p:cNvPr>
              <p:cNvSpPr/>
              <p:nvPr/>
            </p:nvSpPr>
            <p:spPr>
              <a:xfrm>
                <a:off x="6260805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2" name="Google Shape;16844;p61">
                <a:extLst>
                  <a:ext uri="{FF2B5EF4-FFF2-40B4-BE49-F238E27FC236}">
                    <a16:creationId xmlns:a16="http://schemas.microsoft.com/office/drawing/2014/main" id="{9BC3FABB-2A5F-97C3-7C40-00645DA7187B}"/>
                  </a:ext>
                </a:extLst>
              </p:cNvPr>
              <p:cNvSpPr/>
              <p:nvPr/>
            </p:nvSpPr>
            <p:spPr>
              <a:xfrm>
                <a:off x="6260805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16845;p61">
                <a:extLst>
                  <a:ext uri="{FF2B5EF4-FFF2-40B4-BE49-F238E27FC236}">
                    <a16:creationId xmlns:a16="http://schemas.microsoft.com/office/drawing/2014/main" id="{9048F1CA-8114-9947-DEAE-420C8E576C5E}"/>
                  </a:ext>
                </a:extLst>
              </p:cNvPr>
              <p:cNvSpPr/>
              <p:nvPr/>
            </p:nvSpPr>
            <p:spPr>
              <a:xfrm>
                <a:off x="6260805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4" name="Google Shape;16846;p61">
                <a:extLst>
                  <a:ext uri="{FF2B5EF4-FFF2-40B4-BE49-F238E27FC236}">
                    <a16:creationId xmlns:a16="http://schemas.microsoft.com/office/drawing/2014/main" id="{4E456ACE-1D6E-7DF3-8143-DEF0777A0523}"/>
                  </a:ext>
                </a:extLst>
              </p:cNvPr>
              <p:cNvSpPr/>
              <p:nvPr/>
            </p:nvSpPr>
            <p:spPr>
              <a:xfrm>
                <a:off x="6003671" y="2028178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5" name="Google Shape;16847;p61">
                <a:extLst>
                  <a:ext uri="{FF2B5EF4-FFF2-40B4-BE49-F238E27FC236}">
                    <a16:creationId xmlns:a16="http://schemas.microsoft.com/office/drawing/2014/main" id="{E28137B0-4667-9139-C3DD-2CA392C31081}"/>
                  </a:ext>
                </a:extLst>
              </p:cNvPr>
              <p:cNvSpPr/>
              <p:nvPr/>
            </p:nvSpPr>
            <p:spPr>
              <a:xfrm>
                <a:off x="6054799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16848;p61">
                <a:extLst>
                  <a:ext uri="{FF2B5EF4-FFF2-40B4-BE49-F238E27FC236}">
                    <a16:creationId xmlns:a16="http://schemas.microsoft.com/office/drawing/2014/main" id="{C24B1B21-17B4-D154-263B-99D489343EA8}"/>
                  </a:ext>
                </a:extLst>
              </p:cNvPr>
              <p:cNvSpPr/>
              <p:nvPr/>
            </p:nvSpPr>
            <p:spPr>
              <a:xfrm>
                <a:off x="6029212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7" name="Google Shape;16849;p61">
                <a:extLst>
                  <a:ext uri="{FF2B5EF4-FFF2-40B4-BE49-F238E27FC236}">
                    <a16:creationId xmlns:a16="http://schemas.microsoft.com/office/drawing/2014/main" id="{981F5BC7-C0D2-0BF2-F419-38C8EE8547DA}"/>
                  </a:ext>
                </a:extLst>
              </p:cNvPr>
              <p:cNvSpPr/>
              <p:nvPr/>
            </p:nvSpPr>
            <p:spPr>
              <a:xfrm>
                <a:off x="6054799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8" name="Google Shape;16850;p61">
                <a:extLst>
                  <a:ext uri="{FF2B5EF4-FFF2-40B4-BE49-F238E27FC236}">
                    <a16:creationId xmlns:a16="http://schemas.microsoft.com/office/drawing/2014/main" id="{30927F2A-BDD5-6BC4-1607-20A9A281924F}"/>
                  </a:ext>
                </a:extLst>
              </p:cNvPr>
              <p:cNvSpPr/>
              <p:nvPr/>
            </p:nvSpPr>
            <p:spPr>
              <a:xfrm>
                <a:off x="6235264" y="2002590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Google Shape;16851;p61">
                <a:extLst>
                  <a:ext uri="{FF2B5EF4-FFF2-40B4-BE49-F238E27FC236}">
                    <a16:creationId xmlns:a16="http://schemas.microsoft.com/office/drawing/2014/main" id="{9B18299C-555B-7048-3F6D-B4DF2FA2DC43}"/>
                  </a:ext>
                </a:extLst>
              </p:cNvPr>
              <p:cNvSpPr/>
              <p:nvPr/>
            </p:nvSpPr>
            <p:spPr>
              <a:xfrm>
                <a:off x="6235264" y="2053765"/>
                <a:ext cx="25588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90" name="Picture 689">
            <a:hlinkClick r:id="rId7" action="ppaction://hlinksldjump"/>
            <a:extLst>
              <a:ext uri="{FF2B5EF4-FFF2-40B4-BE49-F238E27FC236}">
                <a16:creationId xmlns:a16="http://schemas.microsoft.com/office/drawing/2014/main" id="{7AB28E22-CF9E-87B8-D0CF-BD182C61E5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248159">
            <a:off x="6175451" y="2177929"/>
            <a:ext cx="1446909" cy="1959017"/>
          </a:xfrm>
          <a:prstGeom prst="rect">
            <a:avLst/>
          </a:prstGeom>
        </p:spPr>
      </p:pic>
      <p:grpSp>
        <p:nvGrpSpPr>
          <p:cNvPr id="691" name="Google Shape;16125;p61">
            <a:extLst>
              <a:ext uri="{FF2B5EF4-FFF2-40B4-BE49-F238E27FC236}">
                <a16:creationId xmlns:a16="http://schemas.microsoft.com/office/drawing/2014/main" id="{906A5E05-1AA3-8B01-900E-AB6F78112F70}"/>
              </a:ext>
            </a:extLst>
          </p:cNvPr>
          <p:cNvGrpSpPr/>
          <p:nvPr/>
        </p:nvGrpSpPr>
        <p:grpSpPr>
          <a:xfrm>
            <a:off x="10248455" y="438079"/>
            <a:ext cx="692072" cy="568923"/>
            <a:chOff x="3097058" y="1823311"/>
            <a:chExt cx="480011" cy="426692"/>
          </a:xfrm>
        </p:grpSpPr>
        <p:sp>
          <p:nvSpPr>
            <p:cNvPr id="692" name="Google Shape;16126;p61">
              <a:extLst>
                <a:ext uri="{FF2B5EF4-FFF2-40B4-BE49-F238E27FC236}">
                  <a16:creationId xmlns:a16="http://schemas.microsoft.com/office/drawing/2014/main" id="{C0157017-2B66-196E-43ED-D086B9B9C751}"/>
                </a:ext>
              </a:extLst>
            </p:cNvPr>
            <p:cNvSpPr/>
            <p:nvPr/>
          </p:nvSpPr>
          <p:spPr>
            <a:xfrm>
              <a:off x="3150377" y="1823311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3" name="Google Shape;16127;p61">
              <a:extLst>
                <a:ext uri="{FF2B5EF4-FFF2-40B4-BE49-F238E27FC236}">
                  <a16:creationId xmlns:a16="http://schemas.microsoft.com/office/drawing/2014/main" id="{F5ADDEE8-F2D4-255B-5C86-049EEE581FFC}"/>
                </a:ext>
              </a:extLst>
            </p:cNvPr>
            <p:cNvSpPr/>
            <p:nvPr/>
          </p:nvSpPr>
          <p:spPr>
            <a:xfrm>
              <a:off x="3257015" y="1823311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4" name="Google Shape;16128;p61">
              <a:extLst>
                <a:ext uri="{FF2B5EF4-FFF2-40B4-BE49-F238E27FC236}">
                  <a16:creationId xmlns:a16="http://schemas.microsoft.com/office/drawing/2014/main" id="{B69A3DDE-DEB1-C11D-5CA0-E4A20602005F}"/>
                </a:ext>
              </a:extLst>
            </p:cNvPr>
            <p:cNvSpPr/>
            <p:nvPr/>
          </p:nvSpPr>
          <p:spPr>
            <a:xfrm>
              <a:off x="3310381" y="1823311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5" name="Google Shape;16129;p61">
              <a:extLst>
                <a:ext uri="{FF2B5EF4-FFF2-40B4-BE49-F238E27FC236}">
                  <a16:creationId xmlns:a16="http://schemas.microsoft.com/office/drawing/2014/main" id="{1BFB55F6-A17C-9B72-60F7-B64563F1BACD}"/>
                </a:ext>
              </a:extLst>
            </p:cNvPr>
            <p:cNvSpPr/>
            <p:nvPr/>
          </p:nvSpPr>
          <p:spPr>
            <a:xfrm>
              <a:off x="3363700" y="1823311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6" name="Google Shape;16130;p61">
              <a:extLst>
                <a:ext uri="{FF2B5EF4-FFF2-40B4-BE49-F238E27FC236}">
                  <a16:creationId xmlns:a16="http://schemas.microsoft.com/office/drawing/2014/main" id="{EEC726EE-1A88-3084-9837-2FDD91FF73F3}"/>
                </a:ext>
              </a:extLst>
            </p:cNvPr>
            <p:cNvSpPr/>
            <p:nvPr/>
          </p:nvSpPr>
          <p:spPr>
            <a:xfrm>
              <a:off x="3203696" y="1876630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7" name="Google Shape;16131;p61">
              <a:extLst>
                <a:ext uri="{FF2B5EF4-FFF2-40B4-BE49-F238E27FC236}">
                  <a16:creationId xmlns:a16="http://schemas.microsoft.com/office/drawing/2014/main" id="{012F0DD2-47C1-7791-B85B-1D22935D4300}"/>
                </a:ext>
              </a:extLst>
            </p:cNvPr>
            <p:cNvSpPr/>
            <p:nvPr/>
          </p:nvSpPr>
          <p:spPr>
            <a:xfrm>
              <a:off x="3363700" y="1876630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8" name="Google Shape;16132;p61">
              <a:extLst>
                <a:ext uri="{FF2B5EF4-FFF2-40B4-BE49-F238E27FC236}">
                  <a16:creationId xmlns:a16="http://schemas.microsoft.com/office/drawing/2014/main" id="{9E51A824-BAE6-5F81-28D2-548FB7D3C63D}"/>
                </a:ext>
              </a:extLst>
            </p:cNvPr>
            <p:cNvSpPr/>
            <p:nvPr/>
          </p:nvSpPr>
          <p:spPr>
            <a:xfrm>
              <a:off x="3417019" y="1876630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9" name="Google Shape;16133;p61">
              <a:extLst>
                <a:ext uri="{FF2B5EF4-FFF2-40B4-BE49-F238E27FC236}">
                  <a16:creationId xmlns:a16="http://schemas.microsoft.com/office/drawing/2014/main" id="{E1470872-43F2-5B10-1623-963236D55824}"/>
                </a:ext>
              </a:extLst>
            </p:cNvPr>
            <p:cNvSpPr/>
            <p:nvPr/>
          </p:nvSpPr>
          <p:spPr>
            <a:xfrm>
              <a:off x="3470338" y="1876630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0" name="Google Shape;16134;p61">
              <a:extLst>
                <a:ext uri="{FF2B5EF4-FFF2-40B4-BE49-F238E27FC236}">
                  <a16:creationId xmlns:a16="http://schemas.microsoft.com/office/drawing/2014/main" id="{062BB0A7-F2E9-F43A-9A31-CEDD877E0405}"/>
                </a:ext>
              </a:extLst>
            </p:cNvPr>
            <p:cNvSpPr/>
            <p:nvPr/>
          </p:nvSpPr>
          <p:spPr>
            <a:xfrm>
              <a:off x="3097058" y="1929948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1" name="Google Shape;16135;p61">
              <a:extLst>
                <a:ext uri="{FF2B5EF4-FFF2-40B4-BE49-F238E27FC236}">
                  <a16:creationId xmlns:a16="http://schemas.microsoft.com/office/drawing/2014/main" id="{D5A59E16-2FCD-8BBD-09D0-0034FA0816A2}"/>
                </a:ext>
              </a:extLst>
            </p:cNvPr>
            <p:cNvSpPr/>
            <p:nvPr/>
          </p:nvSpPr>
          <p:spPr>
            <a:xfrm>
              <a:off x="3363700" y="1929948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2" name="Google Shape;16136;p61">
              <a:extLst>
                <a:ext uri="{FF2B5EF4-FFF2-40B4-BE49-F238E27FC236}">
                  <a16:creationId xmlns:a16="http://schemas.microsoft.com/office/drawing/2014/main" id="{72DA3719-677B-3F40-B16A-3B34F5C38D92}"/>
                </a:ext>
              </a:extLst>
            </p:cNvPr>
            <p:cNvSpPr/>
            <p:nvPr/>
          </p:nvSpPr>
          <p:spPr>
            <a:xfrm>
              <a:off x="3417019" y="1929948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3" name="Google Shape;16137;p61">
              <a:extLst>
                <a:ext uri="{FF2B5EF4-FFF2-40B4-BE49-F238E27FC236}">
                  <a16:creationId xmlns:a16="http://schemas.microsoft.com/office/drawing/2014/main" id="{D9EE9C1A-A14D-83F7-2B10-89A81CBA1665}"/>
                </a:ext>
              </a:extLst>
            </p:cNvPr>
            <p:cNvSpPr/>
            <p:nvPr/>
          </p:nvSpPr>
          <p:spPr>
            <a:xfrm>
              <a:off x="3470338" y="1929948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4" name="Google Shape;16138;p61">
              <a:extLst>
                <a:ext uri="{FF2B5EF4-FFF2-40B4-BE49-F238E27FC236}">
                  <a16:creationId xmlns:a16="http://schemas.microsoft.com/office/drawing/2014/main" id="{59979234-C0E2-52D4-8050-AB1A584F0860}"/>
                </a:ext>
              </a:extLst>
            </p:cNvPr>
            <p:cNvSpPr/>
            <p:nvPr/>
          </p:nvSpPr>
          <p:spPr>
            <a:xfrm>
              <a:off x="3257015" y="1983314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5" name="Google Shape;16139;p61">
              <a:extLst>
                <a:ext uri="{FF2B5EF4-FFF2-40B4-BE49-F238E27FC236}">
                  <a16:creationId xmlns:a16="http://schemas.microsoft.com/office/drawing/2014/main" id="{A49A30C5-5D30-D30A-3C9C-6BBC83E5064F}"/>
                </a:ext>
              </a:extLst>
            </p:cNvPr>
            <p:cNvSpPr/>
            <p:nvPr/>
          </p:nvSpPr>
          <p:spPr>
            <a:xfrm>
              <a:off x="3310381" y="1983314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4" y="1144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6" name="Google Shape;16140;p61">
              <a:extLst>
                <a:ext uri="{FF2B5EF4-FFF2-40B4-BE49-F238E27FC236}">
                  <a16:creationId xmlns:a16="http://schemas.microsoft.com/office/drawing/2014/main" id="{430ABD33-8606-12DB-5202-36658E23B4A0}"/>
                </a:ext>
              </a:extLst>
            </p:cNvPr>
            <p:cNvSpPr/>
            <p:nvPr/>
          </p:nvSpPr>
          <p:spPr>
            <a:xfrm>
              <a:off x="3363700" y="1983314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4" y="1144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7" name="Google Shape;16141;p61">
              <a:extLst>
                <a:ext uri="{FF2B5EF4-FFF2-40B4-BE49-F238E27FC236}">
                  <a16:creationId xmlns:a16="http://schemas.microsoft.com/office/drawing/2014/main" id="{71BAB649-FEDE-D8CF-A88D-8F51ED252107}"/>
                </a:ext>
              </a:extLst>
            </p:cNvPr>
            <p:cNvSpPr/>
            <p:nvPr/>
          </p:nvSpPr>
          <p:spPr>
            <a:xfrm>
              <a:off x="3417019" y="1983314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8" name="Google Shape;16142;p61">
              <a:extLst>
                <a:ext uri="{FF2B5EF4-FFF2-40B4-BE49-F238E27FC236}">
                  <a16:creationId xmlns:a16="http://schemas.microsoft.com/office/drawing/2014/main" id="{7D218333-5816-0E5C-CB40-12FA0ED03F44}"/>
                </a:ext>
              </a:extLst>
            </p:cNvPr>
            <p:cNvSpPr/>
            <p:nvPr/>
          </p:nvSpPr>
          <p:spPr>
            <a:xfrm>
              <a:off x="3470338" y="1983314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0"/>
                  </a:moveTo>
                  <a:lnTo>
                    <a:pt x="1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9" name="Google Shape;16143;p61">
              <a:extLst>
                <a:ext uri="{FF2B5EF4-FFF2-40B4-BE49-F238E27FC236}">
                  <a16:creationId xmlns:a16="http://schemas.microsoft.com/office/drawing/2014/main" id="{969F76E1-43A8-9CDC-7ABA-3C738F76C6E4}"/>
                </a:ext>
              </a:extLst>
            </p:cNvPr>
            <p:cNvSpPr/>
            <p:nvPr/>
          </p:nvSpPr>
          <p:spPr>
            <a:xfrm>
              <a:off x="3203696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0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0" name="Google Shape;16144;p61">
              <a:extLst>
                <a:ext uri="{FF2B5EF4-FFF2-40B4-BE49-F238E27FC236}">
                  <a16:creationId xmlns:a16="http://schemas.microsoft.com/office/drawing/2014/main" id="{948C2CC9-A6AF-CBA4-7D92-70BE51F33FC7}"/>
                </a:ext>
              </a:extLst>
            </p:cNvPr>
            <p:cNvSpPr/>
            <p:nvPr/>
          </p:nvSpPr>
          <p:spPr>
            <a:xfrm>
              <a:off x="3257015" y="2036633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1" name="Google Shape;16145;p61">
              <a:extLst>
                <a:ext uri="{FF2B5EF4-FFF2-40B4-BE49-F238E27FC236}">
                  <a16:creationId xmlns:a16="http://schemas.microsoft.com/office/drawing/2014/main" id="{CFC29486-1868-D279-B287-48E1CAE5716A}"/>
                </a:ext>
              </a:extLst>
            </p:cNvPr>
            <p:cNvSpPr/>
            <p:nvPr/>
          </p:nvSpPr>
          <p:spPr>
            <a:xfrm>
              <a:off x="3310381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2" name="Google Shape;16146;p61">
              <a:extLst>
                <a:ext uri="{FF2B5EF4-FFF2-40B4-BE49-F238E27FC236}">
                  <a16:creationId xmlns:a16="http://schemas.microsoft.com/office/drawing/2014/main" id="{8739AC7E-2985-0E8D-6C14-AAFBFCE35D0E}"/>
                </a:ext>
              </a:extLst>
            </p:cNvPr>
            <p:cNvSpPr/>
            <p:nvPr/>
          </p:nvSpPr>
          <p:spPr>
            <a:xfrm>
              <a:off x="3363700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3" name="Google Shape;16147;p61">
              <a:extLst>
                <a:ext uri="{FF2B5EF4-FFF2-40B4-BE49-F238E27FC236}">
                  <a16:creationId xmlns:a16="http://schemas.microsoft.com/office/drawing/2014/main" id="{9F48C0F1-2978-5AA8-E478-1D38D3136E45}"/>
                </a:ext>
              </a:extLst>
            </p:cNvPr>
            <p:cNvSpPr/>
            <p:nvPr/>
          </p:nvSpPr>
          <p:spPr>
            <a:xfrm>
              <a:off x="3417019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4" name="Google Shape;16148;p61">
              <a:extLst>
                <a:ext uri="{FF2B5EF4-FFF2-40B4-BE49-F238E27FC236}">
                  <a16:creationId xmlns:a16="http://schemas.microsoft.com/office/drawing/2014/main" id="{B4118A9A-0365-D2B4-2F65-CAD5B9E0966E}"/>
                </a:ext>
              </a:extLst>
            </p:cNvPr>
            <p:cNvSpPr/>
            <p:nvPr/>
          </p:nvSpPr>
          <p:spPr>
            <a:xfrm>
              <a:off x="3470338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0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5" name="Google Shape;16149;p61">
              <a:extLst>
                <a:ext uri="{FF2B5EF4-FFF2-40B4-BE49-F238E27FC236}">
                  <a16:creationId xmlns:a16="http://schemas.microsoft.com/office/drawing/2014/main" id="{11EDF0F1-CC03-6968-BD4E-F53DF8EEE018}"/>
                </a:ext>
              </a:extLst>
            </p:cNvPr>
            <p:cNvSpPr/>
            <p:nvPr/>
          </p:nvSpPr>
          <p:spPr>
            <a:xfrm>
              <a:off x="3203696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6" name="Google Shape;16150;p61">
              <a:extLst>
                <a:ext uri="{FF2B5EF4-FFF2-40B4-BE49-F238E27FC236}">
                  <a16:creationId xmlns:a16="http://schemas.microsoft.com/office/drawing/2014/main" id="{4E911BCF-4D76-E369-140D-4BF69FFEC1AB}"/>
                </a:ext>
              </a:extLst>
            </p:cNvPr>
            <p:cNvSpPr/>
            <p:nvPr/>
          </p:nvSpPr>
          <p:spPr>
            <a:xfrm>
              <a:off x="3257015" y="2089952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7" name="Google Shape;16151;p61">
              <a:extLst>
                <a:ext uri="{FF2B5EF4-FFF2-40B4-BE49-F238E27FC236}">
                  <a16:creationId xmlns:a16="http://schemas.microsoft.com/office/drawing/2014/main" id="{59C6558B-D67C-624C-67B7-ACE2EF35685F}"/>
                </a:ext>
              </a:extLst>
            </p:cNvPr>
            <p:cNvSpPr/>
            <p:nvPr/>
          </p:nvSpPr>
          <p:spPr>
            <a:xfrm>
              <a:off x="3310381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8" name="Google Shape;16152;p61">
              <a:extLst>
                <a:ext uri="{FF2B5EF4-FFF2-40B4-BE49-F238E27FC236}">
                  <a16:creationId xmlns:a16="http://schemas.microsoft.com/office/drawing/2014/main" id="{6C30957A-C16C-E181-B292-608399A5A50C}"/>
                </a:ext>
              </a:extLst>
            </p:cNvPr>
            <p:cNvSpPr/>
            <p:nvPr/>
          </p:nvSpPr>
          <p:spPr>
            <a:xfrm>
              <a:off x="3363700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9" name="Google Shape;16153;p61">
              <a:extLst>
                <a:ext uri="{FF2B5EF4-FFF2-40B4-BE49-F238E27FC236}">
                  <a16:creationId xmlns:a16="http://schemas.microsoft.com/office/drawing/2014/main" id="{496B9FC0-E7D6-E771-2BFA-42CC7BD1443A}"/>
                </a:ext>
              </a:extLst>
            </p:cNvPr>
            <p:cNvSpPr/>
            <p:nvPr/>
          </p:nvSpPr>
          <p:spPr>
            <a:xfrm>
              <a:off x="3417019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0" name="Google Shape;16154;p61">
              <a:extLst>
                <a:ext uri="{FF2B5EF4-FFF2-40B4-BE49-F238E27FC236}">
                  <a16:creationId xmlns:a16="http://schemas.microsoft.com/office/drawing/2014/main" id="{B75F3AF8-556E-5F82-B7DB-A2E717F14802}"/>
                </a:ext>
              </a:extLst>
            </p:cNvPr>
            <p:cNvSpPr/>
            <p:nvPr/>
          </p:nvSpPr>
          <p:spPr>
            <a:xfrm>
              <a:off x="3470338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1" name="Google Shape;16155;p61">
              <a:extLst>
                <a:ext uri="{FF2B5EF4-FFF2-40B4-BE49-F238E27FC236}">
                  <a16:creationId xmlns:a16="http://schemas.microsoft.com/office/drawing/2014/main" id="{A51D0859-75C9-B8DE-0F76-FBED0D750A54}"/>
                </a:ext>
              </a:extLst>
            </p:cNvPr>
            <p:cNvSpPr/>
            <p:nvPr/>
          </p:nvSpPr>
          <p:spPr>
            <a:xfrm>
              <a:off x="3203696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2" name="Google Shape;16156;p61">
              <a:extLst>
                <a:ext uri="{FF2B5EF4-FFF2-40B4-BE49-F238E27FC236}">
                  <a16:creationId xmlns:a16="http://schemas.microsoft.com/office/drawing/2014/main" id="{09EC6228-B444-F30B-90CC-ACC3A1B1519B}"/>
                </a:ext>
              </a:extLst>
            </p:cNvPr>
            <p:cNvSpPr/>
            <p:nvPr/>
          </p:nvSpPr>
          <p:spPr>
            <a:xfrm>
              <a:off x="3257015" y="2143271"/>
              <a:ext cx="53412" cy="53412"/>
            </a:xfrm>
            <a:custGeom>
              <a:avLst/>
              <a:gdLst/>
              <a:ahLst/>
              <a:cxnLst/>
              <a:rect l="l" t="t" r="r" b="b"/>
              <a:pathLst>
                <a:path w="1146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3" name="Google Shape;16157;p61">
              <a:extLst>
                <a:ext uri="{FF2B5EF4-FFF2-40B4-BE49-F238E27FC236}">
                  <a16:creationId xmlns:a16="http://schemas.microsoft.com/office/drawing/2014/main" id="{E22F4E86-CC4A-0DAE-5948-06CB40D66EFB}"/>
                </a:ext>
              </a:extLst>
            </p:cNvPr>
            <p:cNvSpPr/>
            <p:nvPr/>
          </p:nvSpPr>
          <p:spPr>
            <a:xfrm>
              <a:off x="3310381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4" name="Google Shape;16158;p61">
              <a:extLst>
                <a:ext uri="{FF2B5EF4-FFF2-40B4-BE49-F238E27FC236}">
                  <a16:creationId xmlns:a16="http://schemas.microsoft.com/office/drawing/2014/main" id="{668E29C5-E611-77A8-1EC1-E1D3D551B1C4}"/>
                </a:ext>
              </a:extLst>
            </p:cNvPr>
            <p:cNvSpPr/>
            <p:nvPr/>
          </p:nvSpPr>
          <p:spPr>
            <a:xfrm>
              <a:off x="3363700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5" name="Google Shape;16159;p61">
              <a:extLst>
                <a:ext uri="{FF2B5EF4-FFF2-40B4-BE49-F238E27FC236}">
                  <a16:creationId xmlns:a16="http://schemas.microsoft.com/office/drawing/2014/main" id="{A4547B47-8644-0A47-3F0E-96FE18865646}"/>
                </a:ext>
              </a:extLst>
            </p:cNvPr>
            <p:cNvSpPr/>
            <p:nvPr/>
          </p:nvSpPr>
          <p:spPr>
            <a:xfrm>
              <a:off x="3417019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6" name="Google Shape;16160;p61">
              <a:extLst>
                <a:ext uri="{FF2B5EF4-FFF2-40B4-BE49-F238E27FC236}">
                  <a16:creationId xmlns:a16="http://schemas.microsoft.com/office/drawing/2014/main" id="{C141BCFC-7571-10D4-5FB9-CCEB36D240C2}"/>
                </a:ext>
              </a:extLst>
            </p:cNvPr>
            <p:cNvSpPr/>
            <p:nvPr/>
          </p:nvSpPr>
          <p:spPr>
            <a:xfrm>
              <a:off x="3470338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7" name="Google Shape;16161;p61">
              <a:extLst>
                <a:ext uri="{FF2B5EF4-FFF2-40B4-BE49-F238E27FC236}">
                  <a16:creationId xmlns:a16="http://schemas.microsoft.com/office/drawing/2014/main" id="{763C7362-9A83-193C-507B-68D337C7EF3A}"/>
                </a:ext>
              </a:extLst>
            </p:cNvPr>
            <p:cNvSpPr/>
            <p:nvPr/>
          </p:nvSpPr>
          <p:spPr>
            <a:xfrm>
              <a:off x="3257015" y="2196637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8" name="Google Shape;16162;p61">
              <a:extLst>
                <a:ext uri="{FF2B5EF4-FFF2-40B4-BE49-F238E27FC236}">
                  <a16:creationId xmlns:a16="http://schemas.microsoft.com/office/drawing/2014/main" id="{19DC62BD-8E5A-AD81-0C9A-B2B86A1F4933}"/>
                </a:ext>
              </a:extLst>
            </p:cNvPr>
            <p:cNvSpPr/>
            <p:nvPr/>
          </p:nvSpPr>
          <p:spPr>
            <a:xfrm>
              <a:off x="3310381" y="2196637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4" y="1144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9" name="Google Shape;16163;p61">
              <a:extLst>
                <a:ext uri="{FF2B5EF4-FFF2-40B4-BE49-F238E27FC236}">
                  <a16:creationId xmlns:a16="http://schemas.microsoft.com/office/drawing/2014/main" id="{E8F2EC1F-187D-3DF7-9D0D-DD7478A6F4E5}"/>
                </a:ext>
              </a:extLst>
            </p:cNvPr>
            <p:cNvSpPr/>
            <p:nvPr/>
          </p:nvSpPr>
          <p:spPr>
            <a:xfrm>
              <a:off x="3363700" y="2196637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4" y="1144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0" name="Google Shape;16164;p61">
              <a:extLst>
                <a:ext uri="{FF2B5EF4-FFF2-40B4-BE49-F238E27FC236}">
                  <a16:creationId xmlns:a16="http://schemas.microsoft.com/office/drawing/2014/main" id="{A2E766B2-8348-9F18-9C47-CDDC432B51E4}"/>
                </a:ext>
              </a:extLst>
            </p:cNvPr>
            <p:cNvSpPr/>
            <p:nvPr/>
          </p:nvSpPr>
          <p:spPr>
            <a:xfrm>
              <a:off x="3417019" y="2196637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1" name="Google Shape;16165;p61">
              <a:extLst>
                <a:ext uri="{FF2B5EF4-FFF2-40B4-BE49-F238E27FC236}">
                  <a16:creationId xmlns:a16="http://schemas.microsoft.com/office/drawing/2014/main" id="{46B3A1AB-1304-DA39-9D93-A4C973118BE9}"/>
                </a:ext>
              </a:extLst>
            </p:cNvPr>
            <p:cNvSpPr/>
            <p:nvPr/>
          </p:nvSpPr>
          <p:spPr>
            <a:xfrm>
              <a:off x="3523657" y="1929948"/>
              <a:ext cx="53412" cy="53412"/>
            </a:xfrm>
            <a:custGeom>
              <a:avLst/>
              <a:gdLst/>
              <a:ahLst/>
              <a:cxnLst/>
              <a:rect l="l" t="t" r="r" b="b"/>
              <a:pathLst>
                <a:path w="1146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2" name="Google Shape;16166;p61">
              <a:extLst>
                <a:ext uri="{FF2B5EF4-FFF2-40B4-BE49-F238E27FC236}">
                  <a16:creationId xmlns:a16="http://schemas.microsoft.com/office/drawing/2014/main" id="{5777BB39-76E8-26C6-E45C-EF2B1AAEFF12}"/>
                </a:ext>
              </a:extLst>
            </p:cNvPr>
            <p:cNvSpPr/>
            <p:nvPr/>
          </p:nvSpPr>
          <p:spPr>
            <a:xfrm>
              <a:off x="3523657" y="1983314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3" name="Google Shape;16167;p61">
              <a:extLst>
                <a:ext uri="{FF2B5EF4-FFF2-40B4-BE49-F238E27FC236}">
                  <a16:creationId xmlns:a16="http://schemas.microsoft.com/office/drawing/2014/main" id="{4BF842A1-A2FD-8FFF-2B61-B7E3FF11461C}"/>
                </a:ext>
              </a:extLst>
            </p:cNvPr>
            <p:cNvSpPr/>
            <p:nvPr/>
          </p:nvSpPr>
          <p:spPr>
            <a:xfrm>
              <a:off x="3523657" y="2036633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4" name="Google Shape;16168;p61">
              <a:extLst>
                <a:ext uri="{FF2B5EF4-FFF2-40B4-BE49-F238E27FC236}">
                  <a16:creationId xmlns:a16="http://schemas.microsoft.com/office/drawing/2014/main" id="{DF8FE594-8B8A-2B6E-9E61-EE451D6D8797}"/>
                </a:ext>
              </a:extLst>
            </p:cNvPr>
            <p:cNvSpPr/>
            <p:nvPr/>
          </p:nvSpPr>
          <p:spPr>
            <a:xfrm>
              <a:off x="3523657" y="2089952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35" name="Google Shape;16786;p61">
            <a:extLst>
              <a:ext uri="{FF2B5EF4-FFF2-40B4-BE49-F238E27FC236}">
                <a16:creationId xmlns:a16="http://schemas.microsoft.com/office/drawing/2014/main" id="{A21ED4C3-A2AC-A052-1F2C-E9F68D3BFDDE}"/>
              </a:ext>
            </a:extLst>
          </p:cNvPr>
          <p:cNvGrpSpPr/>
          <p:nvPr/>
        </p:nvGrpSpPr>
        <p:grpSpPr>
          <a:xfrm flipH="1">
            <a:off x="3123461" y="4058925"/>
            <a:ext cx="449937" cy="205835"/>
            <a:chOff x="5978084" y="1951462"/>
            <a:chExt cx="308355" cy="154178"/>
          </a:xfrm>
        </p:grpSpPr>
        <p:sp>
          <p:nvSpPr>
            <p:cNvPr id="736" name="Google Shape;16787;p61">
              <a:extLst>
                <a:ext uri="{FF2B5EF4-FFF2-40B4-BE49-F238E27FC236}">
                  <a16:creationId xmlns:a16="http://schemas.microsoft.com/office/drawing/2014/main" id="{7DF6AFF5-B763-9C8B-23F3-7684FDABE136}"/>
                </a:ext>
              </a:extLst>
            </p:cNvPr>
            <p:cNvSpPr/>
            <p:nvPr/>
          </p:nvSpPr>
          <p:spPr>
            <a:xfrm>
              <a:off x="5978084" y="2002590"/>
              <a:ext cx="25634" cy="25634"/>
            </a:xfrm>
            <a:custGeom>
              <a:avLst/>
              <a:gdLst/>
              <a:ahLst/>
              <a:cxnLst/>
              <a:rect l="l" t="t" r="r" b="b"/>
              <a:pathLst>
                <a:path w="550" h="550" extrusionOk="0">
                  <a:moveTo>
                    <a:pt x="1" y="1"/>
                  </a:moveTo>
                  <a:lnTo>
                    <a:pt x="1" y="549"/>
                  </a:lnTo>
                  <a:lnTo>
                    <a:pt x="549" y="549"/>
                  </a:lnTo>
                  <a:lnTo>
                    <a:pt x="549" y="1"/>
                  </a:lnTo>
                  <a:close/>
                </a:path>
              </a:pathLst>
            </a:custGeom>
            <a:solidFill>
              <a:srgbClr val="FFC8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7" name="Google Shape;16788;p61">
              <a:extLst>
                <a:ext uri="{FF2B5EF4-FFF2-40B4-BE49-F238E27FC236}">
                  <a16:creationId xmlns:a16="http://schemas.microsoft.com/office/drawing/2014/main" id="{4F5E5520-F66D-B78E-C03C-6492095FB4A1}"/>
                </a:ext>
              </a:extLst>
            </p:cNvPr>
            <p:cNvSpPr/>
            <p:nvPr/>
          </p:nvSpPr>
          <p:spPr>
            <a:xfrm>
              <a:off x="5978084" y="2028178"/>
              <a:ext cx="25634" cy="25634"/>
            </a:xfrm>
            <a:custGeom>
              <a:avLst/>
              <a:gdLst/>
              <a:ahLst/>
              <a:cxnLst/>
              <a:rect l="l" t="t" r="r" b="b"/>
              <a:pathLst>
                <a:path w="550" h="550" extrusionOk="0">
                  <a:moveTo>
                    <a:pt x="1" y="0"/>
                  </a:moveTo>
                  <a:lnTo>
                    <a:pt x="1" y="549"/>
                  </a:lnTo>
                  <a:lnTo>
                    <a:pt x="549" y="549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FFC8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38" name="Google Shape;16789;p61">
              <a:extLst>
                <a:ext uri="{FF2B5EF4-FFF2-40B4-BE49-F238E27FC236}">
                  <a16:creationId xmlns:a16="http://schemas.microsoft.com/office/drawing/2014/main" id="{DBFA0745-D051-6C4C-5B34-EFBC7F8C5D97}"/>
                </a:ext>
              </a:extLst>
            </p:cNvPr>
            <p:cNvGrpSpPr/>
            <p:nvPr/>
          </p:nvGrpSpPr>
          <p:grpSpPr>
            <a:xfrm>
              <a:off x="6003671" y="1951462"/>
              <a:ext cx="282768" cy="154178"/>
              <a:chOff x="6003671" y="1951462"/>
              <a:chExt cx="282768" cy="154178"/>
            </a:xfrm>
          </p:grpSpPr>
          <p:sp>
            <p:nvSpPr>
              <p:cNvPr id="739" name="Google Shape;16790;p61">
                <a:extLst>
                  <a:ext uri="{FF2B5EF4-FFF2-40B4-BE49-F238E27FC236}">
                    <a16:creationId xmlns:a16="http://schemas.microsoft.com/office/drawing/2014/main" id="{9CBA61A1-88AC-5477-261C-8002FD2E733C}"/>
                  </a:ext>
                </a:extLst>
              </p:cNvPr>
              <p:cNvSpPr/>
              <p:nvPr/>
            </p:nvSpPr>
            <p:spPr>
              <a:xfrm>
                <a:off x="6029212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0" name="Google Shape;16791;p61">
                <a:extLst>
                  <a:ext uri="{FF2B5EF4-FFF2-40B4-BE49-F238E27FC236}">
                    <a16:creationId xmlns:a16="http://schemas.microsoft.com/office/drawing/2014/main" id="{ED0340EC-770C-EE81-B38A-42AAA6401700}"/>
                  </a:ext>
                </a:extLst>
              </p:cNvPr>
              <p:cNvSpPr/>
              <p:nvPr/>
            </p:nvSpPr>
            <p:spPr>
              <a:xfrm>
                <a:off x="6054799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1" name="Google Shape;16792;p61">
                <a:extLst>
                  <a:ext uri="{FF2B5EF4-FFF2-40B4-BE49-F238E27FC236}">
                    <a16:creationId xmlns:a16="http://schemas.microsoft.com/office/drawing/2014/main" id="{880AD7FD-8887-2BC8-9DE0-B0845EC2E9FD}"/>
                  </a:ext>
                </a:extLst>
              </p:cNvPr>
              <p:cNvSpPr/>
              <p:nvPr/>
            </p:nvSpPr>
            <p:spPr>
              <a:xfrm>
                <a:off x="6080387" y="1951462"/>
                <a:ext cx="26333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2" name="Google Shape;16793;p61">
                <a:extLst>
                  <a:ext uri="{FF2B5EF4-FFF2-40B4-BE49-F238E27FC236}">
                    <a16:creationId xmlns:a16="http://schemas.microsoft.com/office/drawing/2014/main" id="{F137B8A8-BA1C-C981-734F-8B29A7970B99}"/>
                  </a:ext>
                </a:extLst>
              </p:cNvPr>
              <p:cNvSpPr/>
              <p:nvPr/>
            </p:nvSpPr>
            <p:spPr>
              <a:xfrm>
                <a:off x="6106674" y="1951462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3" name="Google Shape;16794;p61">
                <a:extLst>
                  <a:ext uri="{FF2B5EF4-FFF2-40B4-BE49-F238E27FC236}">
                    <a16:creationId xmlns:a16="http://schemas.microsoft.com/office/drawing/2014/main" id="{BD55613E-9BF7-4532-352A-96FCCC004948}"/>
                  </a:ext>
                </a:extLst>
              </p:cNvPr>
              <p:cNvSpPr/>
              <p:nvPr/>
            </p:nvSpPr>
            <p:spPr>
              <a:xfrm>
                <a:off x="6132215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4" name="Google Shape;16795;p61">
                <a:extLst>
                  <a:ext uri="{FF2B5EF4-FFF2-40B4-BE49-F238E27FC236}">
                    <a16:creationId xmlns:a16="http://schemas.microsoft.com/office/drawing/2014/main" id="{079898A9-00DD-FB43-A24B-9CCE31DE16FA}"/>
                  </a:ext>
                </a:extLst>
              </p:cNvPr>
              <p:cNvSpPr/>
              <p:nvPr/>
            </p:nvSpPr>
            <p:spPr>
              <a:xfrm>
                <a:off x="6157802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5" name="Google Shape;16796;p61">
                <a:extLst>
                  <a:ext uri="{FF2B5EF4-FFF2-40B4-BE49-F238E27FC236}">
                    <a16:creationId xmlns:a16="http://schemas.microsoft.com/office/drawing/2014/main" id="{761C899F-62DE-FE6D-6784-A6E6B62D1C4D}"/>
                  </a:ext>
                </a:extLst>
              </p:cNvPr>
              <p:cNvSpPr/>
              <p:nvPr/>
            </p:nvSpPr>
            <p:spPr>
              <a:xfrm>
                <a:off x="6183390" y="1951462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6" name="Google Shape;16797;p61">
                <a:extLst>
                  <a:ext uri="{FF2B5EF4-FFF2-40B4-BE49-F238E27FC236}">
                    <a16:creationId xmlns:a16="http://schemas.microsoft.com/office/drawing/2014/main" id="{AF932A3E-6604-8EC8-FA8E-524D8BC043CA}"/>
                  </a:ext>
                </a:extLst>
              </p:cNvPr>
              <p:cNvSpPr/>
              <p:nvPr/>
            </p:nvSpPr>
            <p:spPr>
              <a:xfrm>
                <a:off x="6208930" y="1951462"/>
                <a:ext cx="26380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7" name="Google Shape;16798;p61">
                <a:extLst>
                  <a:ext uri="{FF2B5EF4-FFF2-40B4-BE49-F238E27FC236}">
                    <a16:creationId xmlns:a16="http://schemas.microsoft.com/office/drawing/2014/main" id="{98BC0B45-47ED-CB71-9EAA-6B323E87B635}"/>
                  </a:ext>
                </a:extLst>
              </p:cNvPr>
              <p:cNvSpPr/>
              <p:nvPr/>
            </p:nvSpPr>
            <p:spPr>
              <a:xfrm>
                <a:off x="6003671" y="1977049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8" name="Google Shape;16799;p61">
                <a:extLst>
                  <a:ext uri="{FF2B5EF4-FFF2-40B4-BE49-F238E27FC236}">
                    <a16:creationId xmlns:a16="http://schemas.microsoft.com/office/drawing/2014/main" id="{29ECAE7A-37EE-1348-90B9-6232BE88ED9C}"/>
                  </a:ext>
                </a:extLst>
              </p:cNvPr>
              <p:cNvSpPr/>
              <p:nvPr/>
            </p:nvSpPr>
            <p:spPr>
              <a:xfrm>
                <a:off x="6029212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9" name="Google Shape;16800;p61">
                <a:extLst>
                  <a:ext uri="{FF2B5EF4-FFF2-40B4-BE49-F238E27FC236}">
                    <a16:creationId xmlns:a16="http://schemas.microsoft.com/office/drawing/2014/main" id="{7ED5912C-2903-0904-6C16-5CC545D6F4B7}"/>
                  </a:ext>
                </a:extLst>
              </p:cNvPr>
              <p:cNvSpPr/>
              <p:nvPr/>
            </p:nvSpPr>
            <p:spPr>
              <a:xfrm>
                <a:off x="6054799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0" name="Google Shape;16801;p61">
                <a:extLst>
                  <a:ext uri="{FF2B5EF4-FFF2-40B4-BE49-F238E27FC236}">
                    <a16:creationId xmlns:a16="http://schemas.microsoft.com/office/drawing/2014/main" id="{E1A99AB5-0D04-4CA2-F847-2D0E767ACF5A}"/>
                  </a:ext>
                </a:extLst>
              </p:cNvPr>
              <p:cNvSpPr/>
              <p:nvPr/>
            </p:nvSpPr>
            <p:spPr>
              <a:xfrm>
                <a:off x="6080387" y="1977049"/>
                <a:ext cx="26333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1" name="Google Shape;16802;p61">
                <a:extLst>
                  <a:ext uri="{FF2B5EF4-FFF2-40B4-BE49-F238E27FC236}">
                    <a16:creationId xmlns:a16="http://schemas.microsoft.com/office/drawing/2014/main" id="{7C958C9B-85D8-526B-8A22-05128BB4C8AA}"/>
                  </a:ext>
                </a:extLst>
              </p:cNvPr>
              <p:cNvSpPr/>
              <p:nvPr/>
            </p:nvSpPr>
            <p:spPr>
              <a:xfrm>
                <a:off x="6106674" y="1977049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2" name="Google Shape;16803;p61">
                <a:extLst>
                  <a:ext uri="{FF2B5EF4-FFF2-40B4-BE49-F238E27FC236}">
                    <a16:creationId xmlns:a16="http://schemas.microsoft.com/office/drawing/2014/main" id="{F722C9E8-8ECD-67BC-85EB-2EFB6F5F09D9}"/>
                  </a:ext>
                </a:extLst>
              </p:cNvPr>
              <p:cNvSpPr/>
              <p:nvPr/>
            </p:nvSpPr>
            <p:spPr>
              <a:xfrm>
                <a:off x="6132215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3" name="Google Shape;16804;p61">
                <a:extLst>
                  <a:ext uri="{FF2B5EF4-FFF2-40B4-BE49-F238E27FC236}">
                    <a16:creationId xmlns:a16="http://schemas.microsoft.com/office/drawing/2014/main" id="{1E025D17-FCF4-D416-7B98-5297A09F8CBB}"/>
                  </a:ext>
                </a:extLst>
              </p:cNvPr>
              <p:cNvSpPr/>
              <p:nvPr/>
            </p:nvSpPr>
            <p:spPr>
              <a:xfrm>
                <a:off x="6157802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4" name="Google Shape;16805;p61">
                <a:extLst>
                  <a:ext uri="{FF2B5EF4-FFF2-40B4-BE49-F238E27FC236}">
                    <a16:creationId xmlns:a16="http://schemas.microsoft.com/office/drawing/2014/main" id="{CFF6296B-0647-27E6-5CFE-C56D62581B93}"/>
                  </a:ext>
                </a:extLst>
              </p:cNvPr>
              <p:cNvSpPr/>
              <p:nvPr/>
            </p:nvSpPr>
            <p:spPr>
              <a:xfrm>
                <a:off x="6183390" y="1977049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5" name="Google Shape;16806;p61">
                <a:extLst>
                  <a:ext uri="{FF2B5EF4-FFF2-40B4-BE49-F238E27FC236}">
                    <a16:creationId xmlns:a16="http://schemas.microsoft.com/office/drawing/2014/main" id="{B80425CE-0F61-461F-2566-1D7BEC15DB6E}"/>
                  </a:ext>
                </a:extLst>
              </p:cNvPr>
              <p:cNvSpPr/>
              <p:nvPr/>
            </p:nvSpPr>
            <p:spPr>
              <a:xfrm>
                <a:off x="6208930" y="1977049"/>
                <a:ext cx="2638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6" name="Google Shape;16807;p61">
                <a:extLst>
                  <a:ext uri="{FF2B5EF4-FFF2-40B4-BE49-F238E27FC236}">
                    <a16:creationId xmlns:a16="http://schemas.microsoft.com/office/drawing/2014/main" id="{C1A9E022-EDB5-C63B-B587-1B288DC4123A}"/>
                  </a:ext>
                </a:extLst>
              </p:cNvPr>
              <p:cNvSpPr/>
              <p:nvPr/>
            </p:nvSpPr>
            <p:spPr>
              <a:xfrm>
                <a:off x="6003671" y="2002590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7" name="Google Shape;16808;p61">
                <a:extLst>
                  <a:ext uri="{FF2B5EF4-FFF2-40B4-BE49-F238E27FC236}">
                    <a16:creationId xmlns:a16="http://schemas.microsoft.com/office/drawing/2014/main" id="{C03ED1F9-B014-66C3-34F5-9AA109466ABA}"/>
                  </a:ext>
                </a:extLst>
              </p:cNvPr>
              <p:cNvSpPr/>
              <p:nvPr/>
            </p:nvSpPr>
            <p:spPr>
              <a:xfrm>
                <a:off x="6029212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8" name="Google Shape;16809;p61">
                <a:extLst>
                  <a:ext uri="{FF2B5EF4-FFF2-40B4-BE49-F238E27FC236}">
                    <a16:creationId xmlns:a16="http://schemas.microsoft.com/office/drawing/2014/main" id="{6F7DD982-AE66-21FE-F847-E35F213A4430}"/>
                  </a:ext>
                </a:extLst>
              </p:cNvPr>
              <p:cNvSpPr/>
              <p:nvPr/>
            </p:nvSpPr>
            <p:spPr>
              <a:xfrm>
                <a:off x="6054799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9" name="Google Shape;16810;p61">
                <a:extLst>
                  <a:ext uri="{FF2B5EF4-FFF2-40B4-BE49-F238E27FC236}">
                    <a16:creationId xmlns:a16="http://schemas.microsoft.com/office/drawing/2014/main" id="{915E18BF-729C-84D9-4EC9-1EC5901F9EDD}"/>
                  </a:ext>
                </a:extLst>
              </p:cNvPr>
              <p:cNvSpPr/>
              <p:nvPr/>
            </p:nvSpPr>
            <p:spPr>
              <a:xfrm>
                <a:off x="6080387" y="2002590"/>
                <a:ext cx="26333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0" name="Google Shape;16811;p61">
                <a:extLst>
                  <a:ext uri="{FF2B5EF4-FFF2-40B4-BE49-F238E27FC236}">
                    <a16:creationId xmlns:a16="http://schemas.microsoft.com/office/drawing/2014/main" id="{D4AECE8A-C18F-5460-76B4-A4D5AA373BF4}"/>
                  </a:ext>
                </a:extLst>
              </p:cNvPr>
              <p:cNvSpPr/>
              <p:nvPr/>
            </p:nvSpPr>
            <p:spPr>
              <a:xfrm>
                <a:off x="6106674" y="2002590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1" name="Google Shape;16812;p61">
                <a:extLst>
                  <a:ext uri="{FF2B5EF4-FFF2-40B4-BE49-F238E27FC236}">
                    <a16:creationId xmlns:a16="http://schemas.microsoft.com/office/drawing/2014/main" id="{BF4482F0-8E5D-B9E3-E2C5-32349F1B5999}"/>
                  </a:ext>
                </a:extLst>
              </p:cNvPr>
              <p:cNvSpPr/>
              <p:nvPr/>
            </p:nvSpPr>
            <p:spPr>
              <a:xfrm>
                <a:off x="6132215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2" name="Google Shape;16813;p61">
                <a:extLst>
                  <a:ext uri="{FF2B5EF4-FFF2-40B4-BE49-F238E27FC236}">
                    <a16:creationId xmlns:a16="http://schemas.microsoft.com/office/drawing/2014/main" id="{D79CF65D-BC7E-7B58-14A8-A15A1F3D113E}"/>
                  </a:ext>
                </a:extLst>
              </p:cNvPr>
              <p:cNvSpPr/>
              <p:nvPr/>
            </p:nvSpPr>
            <p:spPr>
              <a:xfrm>
                <a:off x="6157802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16814;p61">
                <a:extLst>
                  <a:ext uri="{FF2B5EF4-FFF2-40B4-BE49-F238E27FC236}">
                    <a16:creationId xmlns:a16="http://schemas.microsoft.com/office/drawing/2014/main" id="{501F092C-889E-BD6D-7C7C-E940EEA3A996}"/>
                  </a:ext>
                </a:extLst>
              </p:cNvPr>
              <p:cNvSpPr/>
              <p:nvPr/>
            </p:nvSpPr>
            <p:spPr>
              <a:xfrm>
                <a:off x="6208930" y="2002590"/>
                <a:ext cx="26380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4" name="Google Shape;16815;p61">
                <a:extLst>
                  <a:ext uri="{FF2B5EF4-FFF2-40B4-BE49-F238E27FC236}">
                    <a16:creationId xmlns:a16="http://schemas.microsoft.com/office/drawing/2014/main" id="{098D03B2-12A5-2260-EF76-FBDC0FD4DB38}"/>
                  </a:ext>
                </a:extLst>
              </p:cNvPr>
              <p:cNvSpPr/>
              <p:nvPr/>
            </p:nvSpPr>
            <p:spPr>
              <a:xfrm>
                <a:off x="6029212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5" name="Google Shape;16816;p61">
                <a:extLst>
                  <a:ext uri="{FF2B5EF4-FFF2-40B4-BE49-F238E27FC236}">
                    <a16:creationId xmlns:a16="http://schemas.microsoft.com/office/drawing/2014/main" id="{43FC99F7-22A0-BFC1-1916-F704D244BE74}"/>
                  </a:ext>
                </a:extLst>
              </p:cNvPr>
              <p:cNvSpPr/>
              <p:nvPr/>
            </p:nvSpPr>
            <p:spPr>
              <a:xfrm>
                <a:off x="6080387" y="2028178"/>
                <a:ext cx="26333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Google Shape;16817;p61">
                <a:extLst>
                  <a:ext uri="{FF2B5EF4-FFF2-40B4-BE49-F238E27FC236}">
                    <a16:creationId xmlns:a16="http://schemas.microsoft.com/office/drawing/2014/main" id="{126DBFC0-4B98-61C5-A20E-00653C435800}"/>
                  </a:ext>
                </a:extLst>
              </p:cNvPr>
              <p:cNvSpPr/>
              <p:nvPr/>
            </p:nvSpPr>
            <p:spPr>
              <a:xfrm>
                <a:off x="6132215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7" name="Google Shape;16818;p61">
                <a:extLst>
                  <a:ext uri="{FF2B5EF4-FFF2-40B4-BE49-F238E27FC236}">
                    <a16:creationId xmlns:a16="http://schemas.microsoft.com/office/drawing/2014/main" id="{E8C6CB79-C22D-0E26-5D23-C2593C528B6F}"/>
                  </a:ext>
                </a:extLst>
              </p:cNvPr>
              <p:cNvSpPr/>
              <p:nvPr/>
            </p:nvSpPr>
            <p:spPr>
              <a:xfrm>
                <a:off x="6183390" y="2028178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8" name="Google Shape;16819;p61">
                <a:extLst>
                  <a:ext uri="{FF2B5EF4-FFF2-40B4-BE49-F238E27FC236}">
                    <a16:creationId xmlns:a16="http://schemas.microsoft.com/office/drawing/2014/main" id="{1F31487F-DE69-DC5E-8B0D-17E0D897AFA2}"/>
                  </a:ext>
                </a:extLst>
              </p:cNvPr>
              <p:cNvSpPr/>
              <p:nvPr/>
            </p:nvSpPr>
            <p:spPr>
              <a:xfrm>
                <a:off x="6003671" y="2053765"/>
                <a:ext cx="25588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16820;p61">
                <a:extLst>
                  <a:ext uri="{FF2B5EF4-FFF2-40B4-BE49-F238E27FC236}">
                    <a16:creationId xmlns:a16="http://schemas.microsoft.com/office/drawing/2014/main" id="{32A78921-2829-A0E4-7780-53DE35988768}"/>
                  </a:ext>
                </a:extLst>
              </p:cNvPr>
              <p:cNvSpPr/>
              <p:nvPr/>
            </p:nvSpPr>
            <p:spPr>
              <a:xfrm>
                <a:off x="6054799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0" name="Google Shape;16821;p61">
                <a:extLst>
                  <a:ext uri="{FF2B5EF4-FFF2-40B4-BE49-F238E27FC236}">
                    <a16:creationId xmlns:a16="http://schemas.microsoft.com/office/drawing/2014/main" id="{3BFE2BA5-54B0-E2E6-7466-F9A4E211AA3C}"/>
                  </a:ext>
                </a:extLst>
              </p:cNvPr>
              <p:cNvSpPr/>
              <p:nvPr/>
            </p:nvSpPr>
            <p:spPr>
              <a:xfrm>
                <a:off x="6106674" y="2053765"/>
                <a:ext cx="25588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1" name="Google Shape;16822;p61">
                <a:extLst>
                  <a:ext uri="{FF2B5EF4-FFF2-40B4-BE49-F238E27FC236}">
                    <a16:creationId xmlns:a16="http://schemas.microsoft.com/office/drawing/2014/main" id="{DA84BCB7-8805-2C66-7C0D-866DD1781C56}"/>
                  </a:ext>
                </a:extLst>
              </p:cNvPr>
              <p:cNvSpPr/>
              <p:nvPr/>
            </p:nvSpPr>
            <p:spPr>
              <a:xfrm>
                <a:off x="6157802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16823;p61">
                <a:extLst>
                  <a:ext uri="{FF2B5EF4-FFF2-40B4-BE49-F238E27FC236}">
                    <a16:creationId xmlns:a16="http://schemas.microsoft.com/office/drawing/2014/main" id="{F1AD3693-D20F-81B8-00DB-29A37681B008}"/>
                  </a:ext>
                </a:extLst>
              </p:cNvPr>
              <p:cNvSpPr/>
              <p:nvPr/>
            </p:nvSpPr>
            <p:spPr>
              <a:xfrm>
                <a:off x="6208930" y="2053765"/>
                <a:ext cx="26380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65" y="564"/>
                    </a:lnTo>
                    <a:lnTo>
                      <a:pt x="565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3" name="Google Shape;16824;p61">
                <a:extLst>
                  <a:ext uri="{FF2B5EF4-FFF2-40B4-BE49-F238E27FC236}">
                    <a16:creationId xmlns:a16="http://schemas.microsoft.com/office/drawing/2014/main" id="{23B88540-652E-DEE1-9120-671D6F823924}"/>
                  </a:ext>
                </a:extLst>
              </p:cNvPr>
              <p:cNvSpPr/>
              <p:nvPr/>
            </p:nvSpPr>
            <p:spPr>
              <a:xfrm>
                <a:off x="6029212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4" name="Google Shape;16825;p61">
                <a:extLst>
                  <a:ext uri="{FF2B5EF4-FFF2-40B4-BE49-F238E27FC236}">
                    <a16:creationId xmlns:a16="http://schemas.microsoft.com/office/drawing/2014/main" id="{EEAFFB8A-88DF-49AD-59F8-75BB4729BAB8}"/>
                  </a:ext>
                </a:extLst>
              </p:cNvPr>
              <p:cNvSpPr/>
              <p:nvPr/>
            </p:nvSpPr>
            <p:spPr>
              <a:xfrm>
                <a:off x="6080387" y="2080052"/>
                <a:ext cx="26333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5" name="Google Shape;16826;p61">
                <a:extLst>
                  <a:ext uri="{FF2B5EF4-FFF2-40B4-BE49-F238E27FC236}">
                    <a16:creationId xmlns:a16="http://schemas.microsoft.com/office/drawing/2014/main" id="{5F9E322B-EA38-9E75-5794-3F26E9D89539}"/>
                  </a:ext>
                </a:extLst>
              </p:cNvPr>
              <p:cNvSpPr/>
              <p:nvPr/>
            </p:nvSpPr>
            <p:spPr>
              <a:xfrm>
                <a:off x="6183390" y="2080052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6" name="Google Shape;16827;p61">
                <a:extLst>
                  <a:ext uri="{FF2B5EF4-FFF2-40B4-BE49-F238E27FC236}">
                    <a16:creationId xmlns:a16="http://schemas.microsoft.com/office/drawing/2014/main" id="{05A9D8FB-4567-4AF9-908C-33BB11F82334}"/>
                  </a:ext>
                </a:extLst>
              </p:cNvPr>
              <p:cNvSpPr/>
              <p:nvPr/>
            </p:nvSpPr>
            <p:spPr>
              <a:xfrm>
                <a:off x="6235264" y="1977049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7" name="Google Shape;16828;p61">
                <a:extLst>
                  <a:ext uri="{FF2B5EF4-FFF2-40B4-BE49-F238E27FC236}">
                    <a16:creationId xmlns:a16="http://schemas.microsoft.com/office/drawing/2014/main" id="{63DEA264-7481-B97B-9456-ADA1088D6B1F}"/>
                  </a:ext>
                </a:extLst>
              </p:cNvPr>
              <p:cNvSpPr/>
              <p:nvPr/>
            </p:nvSpPr>
            <p:spPr>
              <a:xfrm>
                <a:off x="6235264" y="2028178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8" name="Google Shape;16829;p61">
                <a:extLst>
                  <a:ext uri="{FF2B5EF4-FFF2-40B4-BE49-F238E27FC236}">
                    <a16:creationId xmlns:a16="http://schemas.microsoft.com/office/drawing/2014/main" id="{BD0C0EF0-7EF5-21E3-0619-0C9A8FD3E3A1}"/>
                  </a:ext>
                </a:extLst>
              </p:cNvPr>
              <p:cNvSpPr/>
              <p:nvPr/>
            </p:nvSpPr>
            <p:spPr>
              <a:xfrm>
                <a:off x="6260805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9" name="Google Shape;16830;p61">
                <a:extLst>
                  <a:ext uri="{FF2B5EF4-FFF2-40B4-BE49-F238E27FC236}">
                    <a16:creationId xmlns:a16="http://schemas.microsoft.com/office/drawing/2014/main" id="{2ADF74DB-41EA-FA18-8249-EBF87738FA3D}"/>
                  </a:ext>
                </a:extLst>
              </p:cNvPr>
              <p:cNvSpPr/>
              <p:nvPr/>
            </p:nvSpPr>
            <p:spPr>
              <a:xfrm>
                <a:off x="6260805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0" name="Google Shape;16831;p61">
                <a:extLst>
                  <a:ext uri="{FF2B5EF4-FFF2-40B4-BE49-F238E27FC236}">
                    <a16:creationId xmlns:a16="http://schemas.microsoft.com/office/drawing/2014/main" id="{1C6A1888-7EED-AFA0-BCE5-95AC381FD1FF}"/>
                  </a:ext>
                </a:extLst>
              </p:cNvPr>
              <p:cNvSpPr/>
              <p:nvPr/>
            </p:nvSpPr>
            <p:spPr>
              <a:xfrm>
                <a:off x="6260805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1" name="Google Shape;16832;p61">
                <a:extLst>
                  <a:ext uri="{FF2B5EF4-FFF2-40B4-BE49-F238E27FC236}">
                    <a16:creationId xmlns:a16="http://schemas.microsoft.com/office/drawing/2014/main" id="{C470520E-30C1-CD42-3B3B-6C5174524C00}"/>
                  </a:ext>
                </a:extLst>
              </p:cNvPr>
              <p:cNvSpPr/>
              <p:nvPr/>
            </p:nvSpPr>
            <p:spPr>
              <a:xfrm>
                <a:off x="6183390" y="2002590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2" name="Google Shape;16833;p61">
                <a:extLst>
                  <a:ext uri="{FF2B5EF4-FFF2-40B4-BE49-F238E27FC236}">
                    <a16:creationId xmlns:a16="http://schemas.microsoft.com/office/drawing/2014/main" id="{445CB6E8-D948-0C5C-09C2-70A74371253F}"/>
                  </a:ext>
                </a:extLst>
              </p:cNvPr>
              <p:cNvSpPr/>
              <p:nvPr/>
            </p:nvSpPr>
            <p:spPr>
              <a:xfrm>
                <a:off x="6106674" y="2028178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3" name="Google Shape;16834;p61">
                <a:extLst>
                  <a:ext uri="{FF2B5EF4-FFF2-40B4-BE49-F238E27FC236}">
                    <a16:creationId xmlns:a16="http://schemas.microsoft.com/office/drawing/2014/main" id="{F2CF238B-17C5-744D-BC20-C057EFB52F21}"/>
                  </a:ext>
                </a:extLst>
              </p:cNvPr>
              <p:cNvSpPr/>
              <p:nvPr/>
            </p:nvSpPr>
            <p:spPr>
              <a:xfrm>
                <a:off x="6157802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4" name="Google Shape;16835;p61">
                <a:extLst>
                  <a:ext uri="{FF2B5EF4-FFF2-40B4-BE49-F238E27FC236}">
                    <a16:creationId xmlns:a16="http://schemas.microsoft.com/office/drawing/2014/main" id="{A5C924D5-D55D-6E04-5F81-D3114FC33B04}"/>
                  </a:ext>
                </a:extLst>
              </p:cNvPr>
              <p:cNvSpPr/>
              <p:nvPr/>
            </p:nvSpPr>
            <p:spPr>
              <a:xfrm>
                <a:off x="6208930" y="2028178"/>
                <a:ext cx="26380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5" name="Google Shape;16836;p61">
                <a:extLst>
                  <a:ext uri="{FF2B5EF4-FFF2-40B4-BE49-F238E27FC236}">
                    <a16:creationId xmlns:a16="http://schemas.microsoft.com/office/drawing/2014/main" id="{59EA5013-2B14-56DE-1EBB-89998E759487}"/>
                  </a:ext>
                </a:extLst>
              </p:cNvPr>
              <p:cNvSpPr/>
              <p:nvPr/>
            </p:nvSpPr>
            <p:spPr>
              <a:xfrm>
                <a:off x="6080387" y="2053765"/>
                <a:ext cx="26333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64" y="564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6" name="Google Shape;16837;p61">
                <a:extLst>
                  <a:ext uri="{FF2B5EF4-FFF2-40B4-BE49-F238E27FC236}">
                    <a16:creationId xmlns:a16="http://schemas.microsoft.com/office/drawing/2014/main" id="{8D918090-3AED-9BBB-E655-C2DCEB661893}"/>
                  </a:ext>
                </a:extLst>
              </p:cNvPr>
              <p:cNvSpPr/>
              <p:nvPr/>
            </p:nvSpPr>
            <p:spPr>
              <a:xfrm>
                <a:off x="6132215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50" y="564"/>
                    </a:lnTo>
                    <a:lnTo>
                      <a:pt x="55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7" name="Google Shape;16838;p61">
                <a:extLst>
                  <a:ext uri="{FF2B5EF4-FFF2-40B4-BE49-F238E27FC236}">
                    <a16:creationId xmlns:a16="http://schemas.microsoft.com/office/drawing/2014/main" id="{55A54A76-3E92-B39E-04C2-3C4411C65BBE}"/>
                  </a:ext>
                </a:extLst>
              </p:cNvPr>
              <p:cNvSpPr/>
              <p:nvPr/>
            </p:nvSpPr>
            <p:spPr>
              <a:xfrm>
                <a:off x="6183390" y="2053765"/>
                <a:ext cx="25588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8" name="Google Shape;16839;p61">
                <a:extLst>
                  <a:ext uri="{FF2B5EF4-FFF2-40B4-BE49-F238E27FC236}">
                    <a16:creationId xmlns:a16="http://schemas.microsoft.com/office/drawing/2014/main" id="{F2DFE0A9-28DA-D4F4-DE4C-6A9E71412370}"/>
                  </a:ext>
                </a:extLst>
              </p:cNvPr>
              <p:cNvSpPr/>
              <p:nvPr/>
            </p:nvSpPr>
            <p:spPr>
              <a:xfrm>
                <a:off x="6106674" y="2080052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9" name="Google Shape;16840;p61">
                <a:extLst>
                  <a:ext uri="{FF2B5EF4-FFF2-40B4-BE49-F238E27FC236}">
                    <a16:creationId xmlns:a16="http://schemas.microsoft.com/office/drawing/2014/main" id="{886C41CA-9CAC-6D11-8576-1E1B40BB9F2D}"/>
                  </a:ext>
                </a:extLst>
              </p:cNvPr>
              <p:cNvSpPr/>
              <p:nvPr/>
            </p:nvSpPr>
            <p:spPr>
              <a:xfrm>
                <a:off x="6132215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0" name="Google Shape;16841;p61">
                <a:extLst>
                  <a:ext uri="{FF2B5EF4-FFF2-40B4-BE49-F238E27FC236}">
                    <a16:creationId xmlns:a16="http://schemas.microsoft.com/office/drawing/2014/main" id="{F3F78B5F-A146-20BC-D1AE-570C28559E28}"/>
                  </a:ext>
                </a:extLst>
              </p:cNvPr>
              <p:cNvSpPr/>
              <p:nvPr/>
            </p:nvSpPr>
            <p:spPr>
              <a:xfrm>
                <a:off x="6157802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1" name="Google Shape;16842;p61">
                <a:extLst>
                  <a:ext uri="{FF2B5EF4-FFF2-40B4-BE49-F238E27FC236}">
                    <a16:creationId xmlns:a16="http://schemas.microsoft.com/office/drawing/2014/main" id="{ECC1B544-0B60-9622-A830-DBE2F5A627B8}"/>
                  </a:ext>
                </a:extLst>
              </p:cNvPr>
              <p:cNvSpPr/>
              <p:nvPr/>
            </p:nvSpPr>
            <p:spPr>
              <a:xfrm>
                <a:off x="6208930" y="2080052"/>
                <a:ext cx="2638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2" name="Google Shape;16843;p61">
                <a:extLst>
                  <a:ext uri="{FF2B5EF4-FFF2-40B4-BE49-F238E27FC236}">
                    <a16:creationId xmlns:a16="http://schemas.microsoft.com/office/drawing/2014/main" id="{93739098-31B3-D77B-E2A6-FB8F5857406B}"/>
                  </a:ext>
                </a:extLst>
              </p:cNvPr>
              <p:cNvSpPr/>
              <p:nvPr/>
            </p:nvSpPr>
            <p:spPr>
              <a:xfrm>
                <a:off x="6260805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3" name="Google Shape;16844;p61">
                <a:extLst>
                  <a:ext uri="{FF2B5EF4-FFF2-40B4-BE49-F238E27FC236}">
                    <a16:creationId xmlns:a16="http://schemas.microsoft.com/office/drawing/2014/main" id="{76876D54-B794-C0DC-8750-F511EBC1D9A5}"/>
                  </a:ext>
                </a:extLst>
              </p:cNvPr>
              <p:cNvSpPr/>
              <p:nvPr/>
            </p:nvSpPr>
            <p:spPr>
              <a:xfrm>
                <a:off x="6260805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4" name="Google Shape;16845;p61">
                <a:extLst>
                  <a:ext uri="{FF2B5EF4-FFF2-40B4-BE49-F238E27FC236}">
                    <a16:creationId xmlns:a16="http://schemas.microsoft.com/office/drawing/2014/main" id="{111DE054-30FF-5C9E-C2A0-5C644C56C23C}"/>
                  </a:ext>
                </a:extLst>
              </p:cNvPr>
              <p:cNvSpPr/>
              <p:nvPr/>
            </p:nvSpPr>
            <p:spPr>
              <a:xfrm>
                <a:off x="6260805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5" name="Google Shape;16846;p61">
                <a:extLst>
                  <a:ext uri="{FF2B5EF4-FFF2-40B4-BE49-F238E27FC236}">
                    <a16:creationId xmlns:a16="http://schemas.microsoft.com/office/drawing/2014/main" id="{307110A6-99D2-C248-835F-50843F3E5CA8}"/>
                  </a:ext>
                </a:extLst>
              </p:cNvPr>
              <p:cNvSpPr/>
              <p:nvPr/>
            </p:nvSpPr>
            <p:spPr>
              <a:xfrm>
                <a:off x="6003671" y="2028178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6" name="Google Shape;16847;p61">
                <a:extLst>
                  <a:ext uri="{FF2B5EF4-FFF2-40B4-BE49-F238E27FC236}">
                    <a16:creationId xmlns:a16="http://schemas.microsoft.com/office/drawing/2014/main" id="{1108ABBF-9158-5CD1-7493-FDFD130D5AFD}"/>
                  </a:ext>
                </a:extLst>
              </p:cNvPr>
              <p:cNvSpPr/>
              <p:nvPr/>
            </p:nvSpPr>
            <p:spPr>
              <a:xfrm>
                <a:off x="6054799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7" name="Google Shape;16848;p61">
                <a:extLst>
                  <a:ext uri="{FF2B5EF4-FFF2-40B4-BE49-F238E27FC236}">
                    <a16:creationId xmlns:a16="http://schemas.microsoft.com/office/drawing/2014/main" id="{22425F61-0C05-38D5-CDCD-722D7168BA2D}"/>
                  </a:ext>
                </a:extLst>
              </p:cNvPr>
              <p:cNvSpPr/>
              <p:nvPr/>
            </p:nvSpPr>
            <p:spPr>
              <a:xfrm>
                <a:off x="6029212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8" name="Google Shape;16849;p61">
                <a:extLst>
                  <a:ext uri="{FF2B5EF4-FFF2-40B4-BE49-F238E27FC236}">
                    <a16:creationId xmlns:a16="http://schemas.microsoft.com/office/drawing/2014/main" id="{2635A17A-168A-F1C8-0178-D26E166D82B6}"/>
                  </a:ext>
                </a:extLst>
              </p:cNvPr>
              <p:cNvSpPr/>
              <p:nvPr/>
            </p:nvSpPr>
            <p:spPr>
              <a:xfrm>
                <a:off x="6054799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9" name="Google Shape;16850;p61">
                <a:extLst>
                  <a:ext uri="{FF2B5EF4-FFF2-40B4-BE49-F238E27FC236}">
                    <a16:creationId xmlns:a16="http://schemas.microsoft.com/office/drawing/2014/main" id="{223505BE-632A-BC90-E826-FE94AC123AE8}"/>
                  </a:ext>
                </a:extLst>
              </p:cNvPr>
              <p:cNvSpPr/>
              <p:nvPr/>
            </p:nvSpPr>
            <p:spPr>
              <a:xfrm>
                <a:off x="6235264" y="2002590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0" name="Google Shape;16851;p61">
                <a:extLst>
                  <a:ext uri="{FF2B5EF4-FFF2-40B4-BE49-F238E27FC236}">
                    <a16:creationId xmlns:a16="http://schemas.microsoft.com/office/drawing/2014/main" id="{E6BF7A70-2631-64E5-9D86-F626BD336FD9}"/>
                  </a:ext>
                </a:extLst>
              </p:cNvPr>
              <p:cNvSpPr/>
              <p:nvPr/>
            </p:nvSpPr>
            <p:spPr>
              <a:xfrm>
                <a:off x="6235264" y="2053765"/>
                <a:ext cx="25588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801" name="Picture 800">
            <a:hlinkClick r:id="rId7" action="ppaction://hlinksldjump"/>
            <a:extLst>
              <a:ext uri="{FF2B5EF4-FFF2-40B4-BE49-F238E27FC236}">
                <a16:creationId xmlns:a16="http://schemas.microsoft.com/office/drawing/2014/main" id="{DABAADDF-B6A3-7ADB-393F-FB7DF278D7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248159">
            <a:off x="9525002" y="596193"/>
            <a:ext cx="1446909" cy="1959017"/>
          </a:xfrm>
          <a:prstGeom prst="rect">
            <a:avLst/>
          </a:prstGeom>
        </p:spPr>
      </p:pic>
      <p:grpSp>
        <p:nvGrpSpPr>
          <p:cNvPr id="802" name="Google Shape;16125;p61">
            <a:extLst>
              <a:ext uri="{FF2B5EF4-FFF2-40B4-BE49-F238E27FC236}">
                <a16:creationId xmlns:a16="http://schemas.microsoft.com/office/drawing/2014/main" id="{005BF082-0412-062C-E6A0-34A9668EC34B}"/>
              </a:ext>
            </a:extLst>
          </p:cNvPr>
          <p:cNvGrpSpPr/>
          <p:nvPr/>
        </p:nvGrpSpPr>
        <p:grpSpPr>
          <a:xfrm>
            <a:off x="9507510" y="3602745"/>
            <a:ext cx="640015" cy="568923"/>
            <a:chOff x="3097058" y="1823311"/>
            <a:chExt cx="480011" cy="426692"/>
          </a:xfrm>
        </p:grpSpPr>
        <p:sp>
          <p:nvSpPr>
            <p:cNvPr id="803" name="Google Shape;16126;p61">
              <a:extLst>
                <a:ext uri="{FF2B5EF4-FFF2-40B4-BE49-F238E27FC236}">
                  <a16:creationId xmlns:a16="http://schemas.microsoft.com/office/drawing/2014/main" id="{C3AFDCFA-0264-8C24-6D9F-B072706986A4}"/>
                </a:ext>
              </a:extLst>
            </p:cNvPr>
            <p:cNvSpPr/>
            <p:nvPr/>
          </p:nvSpPr>
          <p:spPr>
            <a:xfrm>
              <a:off x="3150377" y="1823311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4" name="Google Shape;16127;p61">
              <a:extLst>
                <a:ext uri="{FF2B5EF4-FFF2-40B4-BE49-F238E27FC236}">
                  <a16:creationId xmlns:a16="http://schemas.microsoft.com/office/drawing/2014/main" id="{5F547029-CA44-5BCF-A1B6-814B3A65DFF2}"/>
                </a:ext>
              </a:extLst>
            </p:cNvPr>
            <p:cNvSpPr/>
            <p:nvPr/>
          </p:nvSpPr>
          <p:spPr>
            <a:xfrm>
              <a:off x="3257015" y="1823311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5" name="Google Shape;16128;p61">
              <a:extLst>
                <a:ext uri="{FF2B5EF4-FFF2-40B4-BE49-F238E27FC236}">
                  <a16:creationId xmlns:a16="http://schemas.microsoft.com/office/drawing/2014/main" id="{DFBD5F65-8FCD-5305-4F17-BA4F03FA1C94}"/>
                </a:ext>
              </a:extLst>
            </p:cNvPr>
            <p:cNvSpPr/>
            <p:nvPr/>
          </p:nvSpPr>
          <p:spPr>
            <a:xfrm>
              <a:off x="3310381" y="1823311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6" name="Google Shape;16129;p61">
              <a:extLst>
                <a:ext uri="{FF2B5EF4-FFF2-40B4-BE49-F238E27FC236}">
                  <a16:creationId xmlns:a16="http://schemas.microsoft.com/office/drawing/2014/main" id="{FDF50C78-06DC-2B7F-26D3-6EEE5F0AD39C}"/>
                </a:ext>
              </a:extLst>
            </p:cNvPr>
            <p:cNvSpPr/>
            <p:nvPr/>
          </p:nvSpPr>
          <p:spPr>
            <a:xfrm>
              <a:off x="3363700" y="1823311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7" name="Google Shape;16130;p61">
              <a:extLst>
                <a:ext uri="{FF2B5EF4-FFF2-40B4-BE49-F238E27FC236}">
                  <a16:creationId xmlns:a16="http://schemas.microsoft.com/office/drawing/2014/main" id="{F5272504-F6BB-874C-F221-A94FD39875FB}"/>
                </a:ext>
              </a:extLst>
            </p:cNvPr>
            <p:cNvSpPr/>
            <p:nvPr/>
          </p:nvSpPr>
          <p:spPr>
            <a:xfrm>
              <a:off x="3203696" y="1876630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8" name="Google Shape;16131;p61">
              <a:extLst>
                <a:ext uri="{FF2B5EF4-FFF2-40B4-BE49-F238E27FC236}">
                  <a16:creationId xmlns:a16="http://schemas.microsoft.com/office/drawing/2014/main" id="{95641A09-D503-C1A4-B28E-C30DBC4D5CA4}"/>
                </a:ext>
              </a:extLst>
            </p:cNvPr>
            <p:cNvSpPr/>
            <p:nvPr/>
          </p:nvSpPr>
          <p:spPr>
            <a:xfrm>
              <a:off x="3363700" y="1876630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9" name="Google Shape;16132;p61">
              <a:extLst>
                <a:ext uri="{FF2B5EF4-FFF2-40B4-BE49-F238E27FC236}">
                  <a16:creationId xmlns:a16="http://schemas.microsoft.com/office/drawing/2014/main" id="{7DA66C67-391D-C89A-B781-4883957ABC91}"/>
                </a:ext>
              </a:extLst>
            </p:cNvPr>
            <p:cNvSpPr/>
            <p:nvPr/>
          </p:nvSpPr>
          <p:spPr>
            <a:xfrm>
              <a:off x="3417019" y="1876630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0" name="Google Shape;16133;p61">
              <a:extLst>
                <a:ext uri="{FF2B5EF4-FFF2-40B4-BE49-F238E27FC236}">
                  <a16:creationId xmlns:a16="http://schemas.microsoft.com/office/drawing/2014/main" id="{6F93E100-6670-7D5C-5D81-5D724A45A187}"/>
                </a:ext>
              </a:extLst>
            </p:cNvPr>
            <p:cNvSpPr/>
            <p:nvPr/>
          </p:nvSpPr>
          <p:spPr>
            <a:xfrm>
              <a:off x="3470338" y="1876630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1" name="Google Shape;16134;p61">
              <a:extLst>
                <a:ext uri="{FF2B5EF4-FFF2-40B4-BE49-F238E27FC236}">
                  <a16:creationId xmlns:a16="http://schemas.microsoft.com/office/drawing/2014/main" id="{23A14D7D-694C-CAD7-89C1-EC170173284D}"/>
                </a:ext>
              </a:extLst>
            </p:cNvPr>
            <p:cNvSpPr/>
            <p:nvPr/>
          </p:nvSpPr>
          <p:spPr>
            <a:xfrm>
              <a:off x="3097058" y="1929948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2" name="Google Shape;16135;p61">
              <a:extLst>
                <a:ext uri="{FF2B5EF4-FFF2-40B4-BE49-F238E27FC236}">
                  <a16:creationId xmlns:a16="http://schemas.microsoft.com/office/drawing/2014/main" id="{EAFC75A7-C39F-2080-E26E-B7B749133103}"/>
                </a:ext>
              </a:extLst>
            </p:cNvPr>
            <p:cNvSpPr/>
            <p:nvPr/>
          </p:nvSpPr>
          <p:spPr>
            <a:xfrm>
              <a:off x="3363700" y="1929948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3" name="Google Shape;16136;p61">
              <a:extLst>
                <a:ext uri="{FF2B5EF4-FFF2-40B4-BE49-F238E27FC236}">
                  <a16:creationId xmlns:a16="http://schemas.microsoft.com/office/drawing/2014/main" id="{56ACFECA-531C-A86D-6D2F-92BF2F29BF9F}"/>
                </a:ext>
              </a:extLst>
            </p:cNvPr>
            <p:cNvSpPr/>
            <p:nvPr/>
          </p:nvSpPr>
          <p:spPr>
            <a:xfrm>
              <a:off x="3417019" y="1929948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4" name="Google Shape;16137;p61">
              <a:extLst>
                <a:ext uri="{FF2B5EF4-FFF2-40B4-BE49-F238E27FC236}">
                  <a16:creationId xmlns:a16="http://schemas.microsoft.com/office/drawing/2014/main" id="{F2268294-BEED-FCC1-2879-37FCE4F21CA9}"/>
                </a:ext>
              </a:extLst>
            </p:cNvPr>
            <p:cNvSpPr/>
            <p:nvPr/>
          </p:nvSpPr>
          <p:spPr>
            <a:xfrm>
              <a:off x="3470338" y="1929948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5" name="Google Shape;16138;p61">
              <a:extLst>
                <a:ext uri="{FF2B5EF4-FFF2-40B4-BE49-F238E27FC236}">
                  <a16:creationId xmlns:a16="http://schemas.microsoft.com/office/drawing/2014/main" id="{499158D2-9208-7464-1CA4-6FEAAD98DE0E}"/>
                </a:ext>
              </a:extLst>
            </p:cNvPr>
            <p:cNvSpPr/>
            <p:nvPr/>
          </p:nvSpPr>
          <p:spPr>
            <a:xfrm>
              <a:off x="3257015" y="1983314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6" name="Google Shape;16139;p61">
              <a:extLst>
                <a:ext uri="{FF2B5EF4-FFF2-40B4-BE49-F238E27FC236}">
                  <a16:creationId xmlns:a16="http://schemas.microsoft.com/office/drawing/2014/main" id="{481A91B1-1808-3A62-53D7-7C652754E8BD}"/>
                </a:ext>
              </a:extLst>
            </p:cNvPr>
            <p:cNvSpPr/>
            <p:nvPr/>
          </p:nvSpPr>
          <p:spPr>
            <a:xfrm>
              <a:off x="3310381" y="1983314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4" y="1144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7" name="Google Shape;16140;p61">
              <a:extLst>
                <a:ext uri="{FF2B5EF4-FFF2-40B4-BE49-F238E27FC236}">
                  <a16:creationId xmlns:a16="http://schemas.microsoft.com/office/drawing/2014/main" id="{52A65B1A-A968-78FD-3DFB-3D6DFC7921DF}"/>
                </a:ext>
              </a:extLst>
            </p:cNvPr>
            <p:cNvSpPr/>
            <p:nvPr/>
          </p:nvSpPr>
          <p:spPr>
            <a:xfrm>
              <a:off x="3363700" y="1983314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4" y="1144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8" name="Google Shape;16141;p61">
              <a:extLst>
                <a:ext uri="{FF2B5EF4-FFF2-40B4-BE49-F238E27FC236}">
                  <a16:creationId xmlns:a16="http://schemas.microsoft.com/office/drawing/2014/main" id="{BEF721DA-383B-ADCB-73EA-66A90448A5B2}"/>
                </a:ext>
              </a:extLst>
            </p:cNvPr>
            <p:cNvSpPr/>
            <p:nvPr/>
          </p:nvSpPr>
          <p:spPr>
            <a:xfrm>
              <a:off x="3417019" y="1983314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9" name="Google Shape;16142;p61">
              <a:extLst>
                <a:ext uri="{FF2B5EF4-FFF2-40B4-BE49-F238E27FC236}">
                  <a16:creationId xmlns:a16="http://schemas.microsoft.com/office/drawing/2014/main" id="{C6F2ACDB-53B0-4813-723A-BB3866BE97E7}"/>
                </a:ext>
              </a:extLst>
            </p:cNvPr>
            <p:cNvSpPr/>
            <p:nvPr/>
          </p:nvSpPr>
          <p:spPr>
            <a:xfrm>
              <a:off x="3470338" y="1983314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0"/>
                  </a:moveTo>
                  <a:lnTo>
                    <a:pt x="1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0" name="Google Shape;16143;p61">
              <a:extLst>
                <a:ext uri="{FF2B5EF4-FFF2-40B4-BE49-F238E27FC236}">
                  <a16:creationId xmlns:a16="http://schemas.microsoft.com/office/drawing/2014/main" id="{C69D99D6-681E-6FBD-B249-1E0939435EAA}"/>
                </a:ext>
              </a:extLst>
            </p:cNvPr>
            <p:cNvSpPr/>
            <p:nvPr/>
          </p:nvSpPr>
          <p:spPr>
            <a:xfrm>
              <a:off x="3203696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0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1" name="Google Shape;16144;p61">
              <a:extLst>
                <a:ext uri="{FF2B5EF4-FFF2-40B4-BE49-F238E27FC236}">
                  <a16:creationId xmlns:a16="http://schemas.microsoft.com/office/drawing/2014/main" id="{D99B41C4-C8F6-DA2E-CF88-52ECA2BFAF4F}"/>
                </a:ext>
              </a:extLst>
            </p:cNvPr>
            <p:cNvSpPr/>
            <p:nvPr/>
          </p:nvSpPr>
          <p:spPr>
            <a:xfrm>
              <a:off x="3257015" y="2036633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2" name="Google Shape;16145;p61">
              <a:extLst>
                <a:ext uri="{FF2B5EF4-FFF2-40B4-BE49-F238E27FC236}">
                  <a16:creationId xmlns:a16="http://schemas.microsoft.com/office/drawing/2014/main" id="{95BBA523-C7BD-4767-7129-31A9C3E8A0DE}"/>
                </a:ext>
              </a:extLst>
            </p:cNvPr>
            <p:cNvSpPr/>
            <p:nvPr/>
          </p:nvSpPr>
          <p:spPr>
            <a:xfrm>
              <a:off x="3310381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3" name="Google Shape;16146;p61">
              <a:extLst>
                <a:ext uri="{FF2B5EF4-FFF2-40B4-BE49-F238E27FC236}">
                  <a16:creationId xmlns:a16="http://schemas.microsoft.com/office/drawing/2014/main" id="{35E668E2-A598-BE46-1494-496B985A05B8}"/>
                </a:ext>
              </a:extLst>
            </p:cNvPr>
            <p:cNvSpPr/>
            <p:nvPr/>
          </p:nvSpPr>
          <p:spPr>
            <a:xfrm>
              <a:off x="3363700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4" name="Google Shape;16147;p61">
              <a:extLst>
                <a:ext uri="{FF2B5EF4-FFF2-40B4-BE49-F238E27FC236}">
                  <a16:creationId xmlns:a16="http://schemas.microsoft.com/office/drawing/2014/main" id="{A420E1D1-E2CD-0AC5-CEBF-4B3A55DEF68D}"/>
                </a:ext>
              </a:extLst>
            </p:cNvPr>
            <p:cNvSpPr/>
            <p:nvPr/>
          </p:nvSpPr>
          <p:spPr>
            <a:xfrm>
              <a:off x="3417019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5" name="Google Shape;16148;p61">
              <a:extLst>
                <a:ext uri="{FF2B5EF4-FFF2-40B4-BE49-F238E27FC236}">
                  <a16:creationId xmlns:a16="http://schemas.microsoft.com/office/drawing/2014/main" id="{48292DFF-363B-DCE7-32C3-8888FCD71760}"/>
                </a:ext>
              </a:extLst>
            </p:cNvPr>
            <p:cNvSpPr/>
            <p:nvPr/>
          </p:nvSpPr>
          <p:spPr>
            <a:xfrm>
              <a:off x="3470338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0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6" name="Google Shape;16149;p61">
              <a:extLst>
                <a:ext uri="{FF2B5EF4-FFF2-40B4-BE49-F238E27FC236}">
                  <a16:creationId xmlns:a16="http://schemas.microsoft.com/office/drawing/2014/main" id="{023A420F-544C-E2E7-89FF-D0393A889989}"/>
                </a:ext>
              </a:extLst>
            </p:cNvPr>
            <p:cNvSpPr/>
            <p:nvPr/>
          </p:nvSpPr>
          <p:spPr>
            <a:xfrm>
              <a:off x="3203696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7" name="Google Shape;16150;p61">
              <a:extLst>
                <a:ext uri="{FF2B5EF4-FFF2-40B4-BE49-F238E27FC236}">
                  <a16:creationId xmlns:a16="http://schemas.microsoft.com/office/drawing/2014/main" id="{84C6C100-4DBB-8A8D-416C-0E1FCD2AE361}"/>
                </a:ext>
              </a:extLst>
            </p:cNvPr>
            <p:cNvSpPr/>
            <p:nvPr/>
          </p:nvSpPr>
          <p:spPr>
            <a:xfrm>
              <a:off x="3257015" y="2089952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8" name="Google Shape;16151;p61">
              <a:extLst>
                <a:ext uri="{FF2B5EF4-FFF2-40B4-BE49-F238E27FC236}">
                  <a16:creationId xmlns:a16="http://schemas.microsoft.com/office/drawing/2014/main" id="{5DE8531C-2E17-912C-1A39-4A3EA3F4D5D5}"/>
                </a:ext>
              </a:extLst>
            </p:cNvPr>
            <p:cNvSpPr/>
            <p:nvPr/>
          </p:nvSpPr>
          <p:spPr>
            <a:xfrm>
              <a:off x="3310381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9" name="Google Shape;16152;p61">
              <a:extLst>
                <a:ext uri="{FF2B5EF4-FFF2-40B4-BE49-F238E27FC236}">
                  <a16:creationId xmlns:a16="http://schemas.microsoft.com/office/drawing/2014/main" id="{3A7AA6D2-B905-D6ED-DE45-A7AF3662712D}"/>
                </a:ext>
              </a:extLst>
            </p:cNvPr>
            <p:cNvSpPr/>
            <p:nvPr/>
          </p:nvSpPr>
          <p:spPr>
            <a:xfrm>
              <a:off x="3363700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0" name="Google Shape;16153;p61">
              <a:extLst>
                <a:ext uri="{FF2B5EF4-FFF2-40B4-BE49-F238E27FC236}">
                  <a16:creationId xmlns:a16="http://schemas.microsoft.com/office/drawing/2014/main" id="{8DCB9F10-789C-FDB7-8CF5-0A9DAA3C9AA7}"/>
                </a:ext>
              </a:extLst>
            </p:cNvPr>
            <p:cNvSpPr/>
            <p:nvPr/>
          </p:nvSpPr>
          <p:spPr>
            <a:xfrm>
              <a:off x="3417019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1" name="Google Shape;16154;p61">
              <a:extLst>
                <a:ext uri="{FF2B5EF4-FFF2-40B4-BE49-F238E27FC236}">
                  <a16:creationId xmlns:a16="http://schemas.microsoft.com/office/drawing/2014/main" id="{01686DE2-2738-5DE8-1357-7213CFA00EDD}"/>
                </a:ext>
              </a:extLst>
            </p:cNvPr>
            <p:cNvSpPr/>
            <p:nvPr/>
          </p:nvSpPr>
          <p:spPr>
            <a:xfrm>
              <a:off x="3470338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2" name="Google Shape;16155;p61">
              <a:extLst>
                <a:ext uri="{FF2B5EF4-FFF2-40B4-BE49-F238E27FC236}">
                  <a16:creationId xmlns:a16="http://schemas.microsoft.com/office/drawing/2014/main" id="{FACE89E2-E411-2DF3-40C3-75911BA59957}"/>
                </a:ext>
              </a:extLst>
            </p:cNvPr>
            <p:cNvSpPr/>
            <p:nvPr/>
          </p:nvSpPr>
          <p:spPr>
            <a:xfrm>
              <a:off x="3203696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3" name="Google Shape;16156;p61">
              <a:extLst>
                <a:ext uri="{FF2B5EF4-FFF2-40B4-BE49-F238E27FC236}">
                  <a16:creationId xmlns:a16="http://schemas.microsoft.com/office/drawing/2014/main" id="{5148458B-9091-DA1C-DFAB-8EDECEACD197}"/>
                </a:ext>
              </a:extLst>
            </p:cNvPr>
            <p:cNvSpPr/>
            <p:nvPr/>
          </p:nvSpPr>
          <p:spPr>
            <a:xfrm>
              <a:off x="3257015" y="2143271"/>
              <a:ext cx="53412" cy="53412"/>
            </a:xfrm>
            <a:custGeom>
              <a:avLst/>
              <a:gdLst/>
              <a:ahLst/>
              <a:cxnLst/>
              <a:rect l="l" t="t" r="r" b="b"/>
              <a:pathLst>
                <a:path w="1146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4" name="Google Shape;16157;p61">
              <a:extLst>
                <a:ext uri="{FF2B5EF4-FFF2-40B4-BE49-F238E27FC236}">
                  <a16:creationId xmlns:a16="http://schemas.microsoft.com/office/drawing/2014/main" id="{31E8D03D-0023-8C88-512B-6293CBEF817C}"/>
                </a:ext>
              </a:extLst>
            </p:cNvPr>
            <p:cNvSpPr/>
            <p:nvPr/>
          </p:nvSpPr>
          <p:spPr>
            <a:xfrm>
              <a:off x="3310381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5" name="Google Shape;16158;p61">
              <a:extLst>
                <a:ext uri="{FF2B5EF4-FFF2-40B4-BE49-F238E27FC236}">
                  <a16:creationId xmlns:a16="http://schemas.microsoft.com/office/drawing/2014/main" id="{8C699590-A2F7-76D6-CE08-BFF7F9C3E0C0}"/>
                </a:ext>
              </a:extLst>
            </p:cNvPr>
            <p:cNvSpPr/>
            <p:nvPr/>
          </p:nvSpPr>
          <p:spPr>
            <a:xfrm>
              <a:off x="3363700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6" name="Google Shape;16159;p61">
              <a:extLst>
                <a:ext uri="{FF2B5EF4-FFF2-40B4-BE49-F238E27FC236}">
                  <a16:creationId xmlns:a16="http://schemas.microsoft.com/office/drawing/2014/main" id="{DA248E8D-354D-9722-1873-A5E402ED0775}"/>
                </a:ext>
              </a:extLst>
            </p:cNvPr>
            <p:cNvSpPr/>
            <p:nvPr/>
          </p:nvSpPr>
          <p:spPr>
            <a:xfrm>
              <a:off x="3417019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7" name="Google Shape;16160;p61">
              <a:extLst>
                <a:ext uri="{FF2B5EF4-FFF2-40B4-BE49-F238E27FC236}">
                  <a16:creationId xmlns:a16="http://schemas.microsoft.com/office/drawing/2014/main" id="{8A1A468B-5AD1-FC29-1F01-CF144ABC1C41}"/>
                </a:ext>
              </a:extLst>
            </p:cNvPr>
            <p:cNvSpPr/>
            <p:nvPr/>
          </p:nvSpPr>
          <p:spPr>
            <a:xfrm>
              <a:off x="3470338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8" name="Google Shape;16161;p61">
              <a:extLst>
                <a:ext uri="{FF2B5EF4-FFF2-40B4-BE49-F238E27FC236}">
                  <a16:creationId xmlns:a16="http://schemas.microsoft.com/office/drawing/2014/main" id="{EC619D6F-262C-979F-A9DB-15D09367C81E}"/>
                </a:ext>
              </a:extLst>
            </p:cNvPr>
            <p:cNvSpPr/>
            <p:nvPr/>
          </p:nvSpPr>
          <p:spPr>
            <a:xfrm>
              <a:off x="3257015" y="2196637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9" name="Google Shape;16162;p61">
              <a:extLst>
                <a:ext uri="{FF2B5EF4-FFF2-40B4-BE49-F238E27FC236}">
                  <a16:creationId xmlns:a16="http://schemas.microsoft.com/office/drawing/2014/main" id="{FF551508-F4E5-039E-4BC4-55269C088065}"/>
                </a:ext>
              </a:extLst>
            </p:cNvPr>
            <p:cNvSpPr/>
            <p:nvPr/>
          </p:nvSpPr>
          <p:spPr>
            <a:xfrm>
              <a:off x="3310381" y="2196637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4" y="1144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0" name="Google Shape;16163;p61">
              <a:extLst>
                <a:ext uri="{FF2B5EF4-FFF2-40B4-BE49-F238E27FC236}">
                  <a16:creationId xmlns:a16="http://schemas.microsoft.com/office/drawing/2014/main" id="{C2ADFD6F-483C-370C-1A21-BBEAE7626A7E}"/>
                </a:ext>
              </a:extLst>
            </p:cNvPr>
            <p:cNvSpPr/>
            <p:nvPr/>
          </p:nvSpPr>
          <p:spPr>
            <a:xfrm>
              <a:off x="3363700" y="2196637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4" y="1144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1" name="Google Shape;16164;p61">
              <a:extLst>
                <a:ext uri="{FF2B5EF4-FFF2-40B4-BE49-F238E27FC236}">
                  <a16:creationId xmlns:a16="http://schemas.microsoft.com/office/drawing/2014/main" id="{7E35E789-D1B7-6472-54FE-57FCD9C94A37}"/>
                </a:ext>
              </a:extLst>
            </p:cNvPr>
            <p:cNvSpPr/>
            <p:nvPr/>
          </p:nvSpPr>
          <p:spPr>
            <a:xfrm>
              <a:off x="3417019" y="2196637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2" name="Google Shape;16165;p61">
              <a:extLst>
                <a:ext uri="{FF2B5EF4-FFF2-40B4-BE49-F238E27FC236}">
                  <a16:creationId xmlns:a16="http://schemas.microsoft.com/office/drawing/2014/main" id="{8AC0EFD5-FA94-4E5C-C853-E409644488BB}"/>
                </a:ext>
              </a:extLst>
            </p:cNvPr>
            <p:cNvSpPr/>
            <p:nvPr/>
          </p:nvSpPr>
          <p:spPr>
            <a:xfrm>
              <a:off x="3523657" y="1929948"/>
              <a:ext cx="53412" cy="53412"/>
            </a:xfrm>
            <a:custGeom>
              <a:avLst/>
              <a:gdLst/>
              <a:ahLst/>
              <a:cxnLst/>
              <a:rect l="l" t="t" r="r" b="b"/>
              <a:pathLst>
                <a:path w="1146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3" name="Google Shape;16166;p61">
              <a:extLst>
                <a:ext uri="{FF2B5EF4-FFF2-40B4-BE49-F238E27FC236}">
                  <a16:creationId xmlns:a16="http://schemas.microsoft.com/office/drawing/2014/main" id="{DA4F4A4D-BB92-C5B0-A9E6-4B4BD2C0B6A0}"/>
                </a:ext>
              </a:extLst>
            </p:cNvPr>
            <p:cNvSpPr/>
            <p:nvPr/>
          </p:nvSpPr>
          <p:spPr>
            <a:xfrm>
              <a:off x="3523657" y="1983314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4" name="Google Shape;16167;p61">
              <a:extLst>
                <a:ext uri="{FF2B5EF4-FFF2-40B4-BE49-F238E27FC236}">
                  <a16:creationId xmlns:a16="http://schemas.microsoft.com/office/drawing/2014/main" id="{94DD666E-C73C-11B3-36A2-424BFB4CE73D}"/>
                </a:ext>
              </a:extLst>
            </p:cNvPr>
            <p:cNvSpPr/>
            <p:nvPr/>
          </p:nvSpPr>
          <p:spPr>
            <a:xfrm>
              <a:off x="3523657" y="2036633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5" name="Google Shape;16168;p61">
              <a:extLst>
                <a:ext uri="{FF2B5EF4-FFF2-40B4-BE49-F238E27FC236}">
                  <a16:creationId xmlns:a16="http://schemas.microsoft.com/office/drawing/2014/main" id="{16D74F65-9E76-A30F-78F7-B0D2658E7EF0}"/>
                </a:ext>
              </a:extLst>
            </p:cNvPr>
            <p:cNvSpPr/>
            <p:nvPr/>
          </p:nvSpPr>
          <p:spPr>
            <a:xfrm>
              <a:off x="3523657" y="2089952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46" name="Google Shape;16786;p61">
            <a:extLst>
              <a:ext uri="{FF2B5EF4-FFF2-40B4-BE49-F238E27FC236}">
                <a16:creationId xmlns:a16="http://schemas.microsoft.com/office/drawing/2014/main" id="{0324BF11-8567-2E77-32DB-AB40013A9E45}"/>
              </a:ext>
            </a:extLst>
          </p:cNvPr>
          <p:cNvGrpSpPr/>
          <p:nvPr/>
        </p:nvGrpSpPr>
        <p:grpSpPr>
          <a:xfrm flipH="1">
            <a:off x="3288115" y="4794963"/>
            <a:ext cx="416093" cy="205835"/>
            <a:chOff x="5978084" y="1951462"/>
            <a:chExt cx="308355" cy="154178"/>
          </a:xfrm>
        </p:grpSpPr>
        <p:sp>
          <p:nvSpPr>
            <p:cNvPr id="847" name="Google Shape;16787;p61">
              <a:extLst>
                <a:ext uri="{FF2B5EF4-FFF2-40B4-BE49-F238E27FC236}">
                  <a16:creationId xmlns:a16="http://schemas.microsoft.com/office/drawing/2014/main" id="{09E99905-E28F-C684-8C24-464D727222B5}"/>
                </a:ext>
              </a:extLst>
            </p:cNvPr>
            <p:cNvSpPr/>
            <p:nvPr/>
          </p:nvSpPr>
          <p:spPr>
            <a:xfrm>
              <a:off x="5978084" y="2002590"/>
              <a:ext cx="25634" cy="25634"/>
            </a:xfrm>
            <a:custGeom>
              <a:avLst/>
              <a:gdLst/>
              <a:ahLst/>
              <a:cxnLst/>
              <a:rect l="l" t="t" r="r" b="b"/>
              <a:pathLst>
                <a:path w="550" h="550" extrusionOk="0">
                  <a:moveTo>
                    <a:pt x="1" y="1"/>
                  </a:moveTo>
                  <a:lnTo>
                    <a:pt x="1" y="549"/>
                  </a:lnTo>
                  <a:lnTo>
                    <a:pt x="549" y="549"/>
                  </a:lnTo>
                  <a:lnTo>
                    <a:pt x="549" y="1"/>
                  </a:lnTo>
                  <a:close/>
                </a:path>
              </a:pathLst>
            </a:custGeom>
            <a:solidFill>
              <a:srgbClr val="FFC8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8" name="Google Shape;16788;p61">
              <a:extLst>
                <a:ext uri="{FF2B5EF4-FFF2-40B4-BE49-F238E27FC236}">
                  <a16:creationId xmlns:a16="http://schemas.microsoft.com/office/drawing/2014/main" id="{573EDBD9-CAE1-5FFB-FD37-FF1D20E8036B}"/>
                </a:ext>
              </a:extLst>
            </p:cNvPr>
            <p:cNvSpPr/>
            <p:nvPr/>
          </p:nvSpPr>
          <p:spPr>
            <a:xfrm>
              <a:off x="5978084" y="2028178"/>
              <a:ext cx="25634" cy="25634"/>
            </a:xfrm>
            <a:custGeom>
              <a:avLst/>
              <a:gdLst/>
              <a:ahLst/>
              <a:cxnLst/>
              <a:rect l="l" t="t" r="r" b="b"/>
              <a:pathLst>
                <a:path w="550" h="550" extrusionOk="0">
                  <a:moveTo>
                    <a:pt x="1" y="0"/>
                  </a:moveTo>
                  <a:lnTo>
                    <a:pt x="1" y="549"/>
                  </a:lnTo>
                  <a:lnTo>
                    <a:pt x="549" y="549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FFC8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849" name="Google Shape;16789;p61">
              <a:extLst>
                <a:ext uri="{FF2B5EF4-FFF2-40B4-BE49-F238E27FC236}">
                  <a16:creationId xmlns:a16="http://schemas.microsoft.com/office/drawing/2014/main" id="{C01FEF16-484A-4AA9-F286-07DB97BD9932}"/>
                </a:ext>
              </a:extLst>
            </p:cNvPr>
            <p:cNvGrpSpPr/>
            <p:nvPr/>
          </p:nvGrpSpPr>
          <p:grpSpPr>
            <a:xfrm>
              <a:off x="6003671" y="1951462"/>
              <a:ext cx="282768" cy="154178"/>
              <a:chOff x="6003671" y="1951462"/>
              <a:chExt cx="282768" cy="154178"/>
            </a:xfrm>
          </p:grpSpPr>
          <p:sp>
            <p:nvSpPr>
              <p:cNvPr id="850" name="Google Shape;16790;p61">
                <a:extLst>
                  <a:ext uri="{FF2B5EF4-FFF2-40B4-BE49-F238E27FC236}">
                    <a16:creationId xmlns:a16="http://schemas.microsoft.com/office/drawing/2014/main" id="{257B733E-C767-21BB-A48C-762A078EA6D8}"/>
                  </a:ext>
                </a:extLst>
              </p:cNvPr>
              <p:cNvSpPr/>
              <p:nvPr/>
            </p:nvSpPr>
            <p:spPr>
              <a:xfrm>
                <a:off x="6029212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1" name="Google Shape;16791;p61">
                <a:extLst>
                  <a:ext uri="{FF2B5EF4-FFF2-40B4-BE49-F238E27FC236}">
                    <a16:creationId xmlns:a16="http://schemas.microsoft.com/office/drawing/2014/main" id="{72D5E53C-4A99-D397-0DFA-F4CC700B215B}"/>
                  </a:ext>
                </a:extLst>
              </p:cNvPr>
              <p:cNvSpPr/>
              <p:nvPr/>
            </p:nvSpPr>
            <p:spPr>
              <a:xfrm>
                <a:off x="6054799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2" name="Google Shape;16792;p61">
                <a:extLst>
                  <a:ext uri="{FF2B5EF4-FFF2-40B4-BE49-F238E27FC236}">
                    <a16:creationId xmlns:a16="http://schemas.microsoft.com/office/drawing/2014/main" id="{17B52DC2-9CE7-54FF-FDEA-C594DBF944AB}"/>
                  </a:ext>
                </a:extLst>
              </p:cNvPr>
              <p:cNvSpPr/>
              <p:nvPr/>
            </p:nvSpPr>
            <p:spPr>
              <a:xfrm>
                <a:off x="6080387" y="1951462"/>
                <a:ext cx="26333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" name="Google Shape;16793;p61">
                <a:extLst>
                  <a:ext uri="{FF2B5EF4-FFF2-40B4-BE49-F238E27FC236}">
                    <a16:creationId xmlns:a16="http://schemas.microsoft.com/office/drawing/2014/main" id="{822D110B-5EC8-47F2-B07E-4AEAF153A0B2}"/>
                  </a:ext>
                </a:extLst>
              </p:cNvPr>
              <p:cNvSpPr/>
              <p:nvPr/>
            </p:nvSpPr>
            <p:spPr>
              <a:xfrm>
                <a:off x="6106674" y="1951462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" name="Google Shape;16794;p61">
                <a:extLst>
                  <a:ext uri="{FF2B5EF4-FFF2-40B4-BE49-F238E27FC236}">
                    <a16:creationId xmlns:a16="http://schemas.microsoft.com/office/drawing/2014/main" id="{9594EC7D-60B3-0ED5-B1C8-E0AD7486ED53}"/>
                  </a:ext>
                </a:extLst>
              </p:cNvPr>
              <p:cNvSpPr/>
              <p:nvPr/>
            </p:nvSpPr>
            <p:spPr>
              <a:xfrm>
                <a:off x="6132215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" name="Google Shape;16795;p61">
                <a:extLst>
                  <a:ext uri="{FF2B5EF4-FFF2-40B4-BE49-F238E27FC236}">
                    <a16:creationId xmlns:a16="http://schemas.microsoft.com/office/drawing/2014/main" id="{EF46828B-1A96-4149-184C-4F3AD9BC5815}"/>
                  </a:ext>
                </a:extLst>
              </p:cNvPr>
              <p:cNvSpPr/>
              <p:nvPr/>
            </p:nvSpPr>
            <p:spPr>
              <a:xfrm>
                <a:off x="6157802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" name="Google Shape;16796;p61">
                <a:extLst>
                  <a:ext uri="{FF2B5EF4-FFF2-40B4-BE49-F238E27FC236}">
                    <a16:creationId xmlns:a16="http://schemas.microsoft.com/office/drawing/2014/main" id="{6BE6792D-A3F1-2082-DFB6-FD210DEA2844}"/>
                  </a:ext>
                </a:extLst>
              </p:cNvPr>
              <p:cNvSpPr/>
              <p:nvPr/>
            </p:nvSpPr>
            <p:spPr>
              <a:xfrm>
                <a:off x="6183390" y="1951462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7" name="Google Shape;16797;p61">
                <a:extLst>
                  <a:ext uri="{FF2B5EF4-FFF2-40B4-BE49-F238E27FC236}">
                    <a16:creationId xmlns:a16="http://schemas.microsoft.com/office/drawing/2014/main" id="{4877DC0C-58D1-D0C5-3D31-9A06AFAA3612}"/>
                  </a:ext>
                </a:extLst>
              </p:cNvPr>
              <p:cNvSpPr/>
              <p:nvPr/>
            </p:nvSpPr>
            <p:spPr>
              <a:xfrm>
                <a:off x="6208930" y="1951462"/>
                <a:ext cx="26380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8" name="Google Shape;16798;p61">
                <a:extLst>
                  <a:ext uri="{FF2B5EF4-FFF2-40B4-BE49-F238E27FC236}">
                    <a16:creationId xmlns:a16="http://schemas.microsoft.com/office/drawing/2014/main" id="{08F03B19-39F7-C3A6-D137-1E30ACD916B7}"/>
                  </a:ext>
                </a:extLst>
              </p:cNvPr>
              <p:cNvSpPr/>
              <p:nvPr/>
            </p:nvSpPr>
            <p:spPr>
              <a:xfrm>
                <a:off x="6003671" y="1977049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9" name="Google Shape;16799;p61">
                <a:extLst>
                  <a:ext uri="{FF2B5EF4-FFF2-40B4-BE49-F238E27FC236}">
                    <a16:creationId xmlns:a16="http://schemas.microsoft.com/office/drawing/2014/main" id="{9D45FF4B-5F62-1C2F-5A0C-C899BE45D2E5}"/>
                  </a:ext>
                </a:extLst>
              </p:cNvPr>
              <p:cNvSpPr/>
              <p:nvPr/>
            </p:nvSpPr>
            <p:spPr>
              <a:xfrm>
                <a:off x="6029212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0" name="Google Shape;16800;p61">
                <a:extLst>
                  <a:ext uri="{FF2B5EF4-FFF2-40B4-BE49-F238E27FC236}">
                    <a16:creationId xmlns:a16="http://schemas.microsoft.com/office/drawing/2014/main" id="{06312485-ACCE-0B9A-7DBE-01072374C187}"/>
                  </a:ext>
                </a:extLst>
              </p:cNvPr>
              <p:cNvSpPr/>
              <p:nvPr/>
            </p:nvSpPr>
            <p:spPr>
              <a:xfrm>
                <a:off x="6054799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1" name="Google Shape;16801;p61">
                <a:extLst>
                  <a:ext uri="{FF2B5EF4-FFF2-40B4-BE49-F238E27FC236}">
                    <a16:creationId xmlns:a16="http://schemas.microsoft.com/office/drawing/2014/main" id="{32709ECB-8223-63E3-3615-9E76D747EF0E}"/>
                  </a:ext>
                </a:extLst>
              </p:cNvPr>
              <p:cNvSpPr/>
              <p:nvPr/>
            </p:nvSpPr>
            <p:spPr>
              <a:xfrm>
                <a:off x="6080387" y="1977049"/>
                <a:ext cx="26333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2" name="Google Shape;16802;p61">
                <a:extLst>
                  <a:ext uri="{FF2B5EF4-FFF2-40B4-BE49-F238E27FC236}">
                    <a16:creationId xmlns:a16="http://schemas.microsoft.com/office/drawing/2014/main" id="{11A1D2B3-8E56-2413-5C9B-8B3E20F2EFED}"/>
                  </a:ext>
                </a:extLst>
              </p:cNvPr>
              <p:cNvSpPr/>
              <p:nvPr/>
            </p:nvSpPr>
            <p:spPr>
              <a:xfrm>
                <a:off x="6106674" y="1977049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3" name="Google Shape;16803;p61">
                <a:extLst>
                  <a:ext uri="{FF2B5EF4-FFF2-40B4-BE49-F238E27FC236}">
                    <a16:creationId xmlns:a16="http://schemas.microsoft.com/office/drawing/2014/main" id="{1B89B0CF-5D1A-87F9-02AC-CFC45D21A7F2}"/>
                  </a:ext>
                </a:extLst>
              </p:cNvPr>
              <p:cNvSpPr/>
              <p:nvPr/>
            </p:nvSpPr>
            <p:spPr>
              <a:xfrm>
                <a:off x="6132215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4" name="Google Shape;16804;p61">
                <a:extLst>
                  <a:ext uri="{FF2B5EF4-FFF2-40B4-BE49-F238E27FC236}">
                    <a16:creationId xmlns:a16="http://schemas.microsoft.com/office/drawing/2014/main" id="{09C226E0-F488-2796-20E3-74B93BA5335E}"/>
                  </a:ext>
                </a:extLst>
              </p:cNvPr>
              <p:cNvSpPr/>
              <p:nvPr/>
            </p:nvSpPr>
            <p:spPr>
              <a:xfrm>
                <a:off x="6157802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5" name="Google Shape;16805;p61">
                <a:extLst>
                  <a:ext uri="{FF2B5EF4-FFF2-40B4-BE49-F238E27FC236}">
                    <a16:creationId xmlns:a16="http://schemas.microsoft.com/office/drawing/2014/main" id="{4DF3FE73-B1FF-7EAD-EEC5-7E746BCC6613}"/>
                  </a:ext>
                </a:extLst>
              </p:cNvPr>
              <p:cNvSpPr/>
              <p:nvPr/>
            </p:nvSpPr>
            <p:spPr>
              <a:xfrm>
                <a:off x="6183390" y="1977049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6" name="Google Shape;16806;p61">
                <a:extLst>
                  <a:ext uri="{FF2B5EF4-FFF2-40B4-BE49-F238E27FC236}">
                    <a16:creationId xmlns:a16="http://schemas.microsoft.com/office/drawing/2014/main" id="{77DC8BF3-20CA-1ACD-6514-49488D4E4491}"/>
                  </a:ext>
                </a:extLst>
              </p:cNvPr>
              <p:cNvSpPr/>
              <p:nvPr/>
            </p:nvSpPr>
            <p:spPr>
              <a:xfrm>
                <a:off x="6208930" y="1977049"/>
                <a:ext cx="2638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7" name="Google Shape;16807;p61">
                <a:extLst>
                  <a:ext uri="{FF2B5EF4-FFF2-40B4-BE49-F238E27FC236}">
                    <a16:creationId xmlns:a16="http://schemas.microsoft.com/office/drawing/2014/main" id="{CE7BE233-4DBB-4287-34B6-6B97C279ECC1}"/>
                  </a:ext>
                </a:extLst>
              </p:cNvPr>
              <p:cNvSpPr/>
              <p:nvPr/>
            </p:nvSpPr>
            <p:spPr>
              <a:xfrm>
                <a:off x="6003671" y="2002590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8" name="Google Shape;16808;p61">
                <a:extLst>
                  <a:ext uri="{FF2B5EF4-FFF2-40B4-BE49-F238E27FC236}">
                    <a16:creationId xmlns:a16="http://schemas.microsoft.com/office/drawing/2014/main" id="{0EB50FFE-5340-4F0F-E9BE-79EB3776BBC5}"/>
                  </a:ext>
                </a:extLst>
              </p:cNvPr>
              <p:cNvSpPr/>
              <p:nvPr/>
            </p:nvSpPr>
            <p:spPr>
              <a:xfrm>
                <a:off x="6029212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9" name="Google Shape;16809;p61">
                <a:extLst>
                  <a:ext uri="{FF2B5EF4-FFF2-40B4-BE49-F238E27FC236}">
                    <a16:creationId xmlns:a16="http://schemas.microsoft.com/office/drawing/2014/main" id="{1FB0A597-889C-7CA3-1F38-14FFA2F3A4AD}"/>
                  </a:ext>
                </a:extLst>
              </p:cNvPr>
              <p:cNvSpPr/>
              <p:nvPr/>
            </p:nvSpPr>
            <p:spPr>
              <a:xfrm>
                <a:off x="6054799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0" name="Google Shape;16810;p61">
                <a:extLst>
                  <a:ext uri="{FF2B5EF4-FFF2-40B4-BE49-F238E27FC236}">
                    <a16:creationId xmlns:a16="http://schemas.microsoft.com/office/drawing/2014/main" id="{40198A5F-A726-2FA3-70F7-A7059BE95D09}"/>
                  </a:ext>
                </a:extLst>
              </p:cNvPr>
              <p:cNvSpPr/>
              <p:nvPr/>
            </p:nvSpPr>
            <p:spPr>
              <a:xfrm>
                <a:off x="6080387" y="2002590"/>
                <a:ext cx="26333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1" name="Google Shape;16811;p61">
                <a:extLst>
                  <a:ext uri="{FF2B5EF4-FFF2-40B4-BE49-F238E27FC236}">
                    <a16:creationId xmlns:a16="http://schemas.microsoft.com/office/drawing/2014/main" id="{9B515A4D-D87B-2CC8-1720-A431FAC6534D}"/>
                  </a:ext>
                </a:extLst>
              </p:cNvPr>
              <p:cNvSpPr/>
              <p:nvPr/>
            </p:nvSpPr>
            <p:spPr>
              <a:xfrm>
                <a:off x="6106674" y="2002590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2" name="Google Shape;16812;p61">
                <a:extLst>
                  <a:ext uri="{FF2B5EF4-FFF2-40B4-BE49-F238E27FC236}">
                    <a16:creationId xmlns:a16="http://schemas.microsoft.com/office/drawing/2014/main" id="{D0AE9255-157E-B24A-9128-52FC7A7EC59F}"/>
                  </a:ext>
                </a:extLst>
              </p:cNvPr>
              <p:cNvSpPr/>
              <p:nvPr/>
            </p:nvSpPr>
            <p:spPr>
              <a:xfrm>
                <a:off x="6132215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3" name="Google Shape;16813;p61">
                <a:extLst>
                  <a:ext uri="{FF2B5EF4-FFF2-40B4-BE49-F238E27FC236}">
                    <a16:creationId xmlns:a16="http://schemas.microsoft.com/office/drawing/2014/main" id="{39417401-C0F3-FF60-D194-8377E8C82249}"/>
                  </a:ext>
                </a:extLst>
              </p:cNvPr>
              <p:cNvSpPr/>
              <p:nvPr/>
            </p:nvSpPr>
            <p:spPr>
              <a:xfrm>
                <a:off x="6157802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4" name="Google Shape;16814;p61">
                <a:extLst>
                  <a:ext uri="{FF2B5EF4-FFF2-40B4-BE49-F238E27FC236}">
                    <a16:creationId xmlns:a16="http://schemas.microsoft.com/office/drawing/2014/main" id="{4E9FC5F1-51BA-51CD-1101-CA02BFC9D174}"/>
                  </a:ext>
                </a:extLst>
              </p:cNvPr>
              <p:cNvSpPr/>
              <p:nvPr/>
            </p:nvSpPr>
            <p:spPr>
              <a:xfrm>
                <a:off x="6208930" y="2002590"/>
                <a:ext cx="26380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5" name="Google Shape;16815;p61">
                <a:extLst>
                  <a:ext uri="{FF2B5EF4-FFF2-40B4-BE49-F238E27FC236}">
                    <a16:creationId xmlns:a16="http://schemas.microsoft.com/office/drawing/2014/main" id="{B8323DC7-D837-01B3-8803-8A05DC8996E3}"/>
                  </a:ext>
                </a:extLst>
              </p:cNvPr>
              <p:cNvSpPr/>
              <p:nvPr/>
            </p:nvSpPr>
            <p:spPr>
              <a:xfrm>
                <a:off x="6029212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6" name="Google Shape;16816;p61">
                <a:extLst>
                  <a:ext uri="{FF2B5EF4-FFF2-40B4-BE49-F238E27FC236}">
                    <a16:creationId xmlns:a16="http://schemas.microsoft.com/office/drawing/2014/main" id="{42481F79-FB68-15DF-CF64-750C9252972E}"/>
                  </a:ext>
                </a:extLst>
              </p:cNvPr>
              <p:cNvSpPr/>
              <p:nvPr/>
            </p:nvSpPr>
            <p:spPr>
              <a:xfrm>
                <a:off x="6080387" y="2028178"/>
                <a:ext cx="26333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7" name="Google Shape;16817;p61">
                <a:extLst>
                  <a:ext uri="{FF2B5EF4-FFF2-40B4-BE49-F238E27FC236}">
                    <a16:creationId xmlns:a16="http://schemas.microsoft.com/office/drawing/2014/main" id="{B350D041-73CC-5169-289A-016421ABEB1D}"/>
                  </a:ext>
                </a:extLst>
              </p:cNvPr>
              <p:cNvSpPr/>
              <p:nvPr/>
            </p:nvSpPr>
            <p:spPr>
              <a:xfrm>
                <a:off x="6132215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8" name="Google Shape;16818;p61">
                <a:extLst>
                  <a:ext uri="{FF2B5EF4-FFF2-40B4-BE49-F238E27FC236}">
                    <a16:creationId xmlns:a16="http://schemas.microsoft.com/office/drawing/2014/main" id="{B5AD4DC7-DF2B-066B-1641-CCA9865115D3}"/>
                  </a:ext>
                </a:extLst>
              </p:cNvPr>
              <p:cNvSpPr/>
              <p:nvPr/>
            </p:nvSpPr>
            <p:spPr>
              <a:xfrm>
                <a:off x="6183390" y="2028178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9" name="Google Shape;16819;p61">
                <a:extLst>
                  <a:ext uri="{FF2B5EF4-FFF2-40B4-BE49-F238E27FC236}">
                    <a16:creationId xmlns:a16="http://schemas.microsoft.com/office/drawing/2014/main" id="{C9D0B49D-BC37-94BC-8327-2032CE4244DB}"/>
                  </a:ext>
                </a:extLst>
              </p:cNvPr>
              <p:cNvSpPr/>
              <p:nvPr/>
            </p:nvSpPr>
            <p:spPr>
              <a:xfrm>
                <a:off x="6003671" y="2053765"/>
                <a:ext cx="25588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0" name="Google Shape;16820;p61">
                <a:extLst>
                  <a:ext uri="{FF2B5EF4-FFF2-40B4-BE49-F238E27FC236}">
                    <a16:creationId xmlns:a16="http://schemas.microsoft.com/office/drawing/2014/main" id="{26466F88-5808-AD7A-C9E0-20CE10ACD21F}"/>
                  </a:ext>
                </a:extLst>
              </p:cNvPr>
              <p:cNvSpPr/>
              <p:nvPr/>
            </p:nvSpPr>
            <p:spPr>
              <a:xfrm>
                <a:off x="6054799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1" name="Google Shape;16821;p61">
                <a:extLst>
                  <a:ext uri="{FF2B5EF4-FFF2-40B4-BE49-F238E27FC236}">
                    <a16:creationId xmlns:a16="http://schemas.microsoft.com/office/drawing/2014/main" id="{EC716B14-9B17-B095-30A7-06731E2DB742}"/>
                  </a:ext>
                </a:extLst>
              </p:cNvPr>
              <p:cNvSpPr/>
              <p:nvPr/>
            </p:nvSpPr>
            <p:spPr>
              <a:xfrm>
                <a:off x="6106674" y="2053765"/>
                <a:ext cx="25588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2" name="Google Shape;16822;p61">
                <a:extLst>
                  <a:ext uri="{FF2B5EF4-FFF2-40B4-BE49-F238E27FC236}">
                    <a16:creationId xmlns:a16="http://schemas.microsoft.com/office/drawing/2014/main" id="{7365A6A4-1F54-8EBA-E28E-89914444A2B6}"/>
                  </a:ext>
                </a:extLst>
              </p:cNvPr>
              <p:cNvSpPr/>
              <p:nvPr/>
            </p:nvSpPr>
            <p:spPr>
              <a:xfrm>
                <a:off x="6157802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3" name="Google Shape;16823;p61">
                <a:extLst>
                  <a:ext uri="{FF2B5EF4-FFF2-40B4-BE49-F238E27FC236}">
                    <a16:creationId xmlns:a16="http://schemas.microsoft.com/office/drawing/2014/main" id="{1F4C7B9A-C9C9-311B-79E2-FBB093CDBBFD}"/>
                  </a:ext>
                </a:extLst>
              </p:cNvPr>
              <p:cNvSpPr/>
              <p:nvPr/>
            </p:nvSpPr>
            <p:spPr>
              <a:xfrm>
                <a:off x="6208930" y="2053765"/>
                <a:ext cx="26380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65" y="564"/>
                    </a:lnTo>
                    <a:lnTo>
                      <a:pt x="565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4" name="Google Shape;16824;p61">
                <a:extLst>
                  <a:ext uri="{FF2B5EF4-FFF2-40B4-BE49-F238E27FC236}">
                    <a16:creationId xmlns:a16="http://schemas.microsoft.com/office/drawing/2014/main" id="{8694BB95-2D93-9565-8E54-92B2AF2D26D4}"/>
                  </a:ext>
                </a:extLst>
              </p:cNvPr>
              <p:cNvSpPr/>
              <p:nvPr/>
            </p:nvSpPr>
            <p:spPr>
              <a:xfrm>
                <a:off x="6029212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5" name="Google Shape;16825;p61">
                <a:extLst>
                  <a:ext uri="{FF2B5EF4-FFF2-40B4-BE49-F238E27FC236}">
                    <a16:creationId xmlns:a16="http://schemas.microsoft.com/office/drawing/2014/main" id="{8F6FF8E5-A595-CC87-2CB5-400238880AB3}"/>
                  </a:ext>
                </a:extLst>
              </p:cNvPr>
              <p:cNvSpPr/>
              <p:nvPr/>
            </p:nvSpPr>
            <p:spPr>
              <a:xfrm>
                <a:off x="6080387" y="2080052"/>
                <a:ext cx="26333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6" name="Google Shape;16826;p61">
                <a:extLst>
                  <a:ext uri="{FF2B5EF4-FFF2-40B4-BE49-F238E27FC236}">
                    <a16:creationId xmlns:a16="http://schemas.microsoft.com/office/drawing/2014/main" id="{51466FBB-09AA-1FD3-A231-655F84E37881}"/>
                  </a:ext>
                </a:extLst>
              </p:cNvPr>
              <p:cNvSpPr/>
              <p:nvPr/>
            </p:nvSpPr>
            <p:spPr>
              <a:xfrm>
                <a:off x="6183390" y="2080052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7" name="Google Shape;16827;p61">
                <a:extLst>
                  <a:ext uri="{FF2B5EF4-FFF2-40B4-BE49-F238E27FC236}">
                    <a16:creationId xmlns:a16="http://schemas.microsoft.com/office/drawing/2014/main" id="{EF646EE4-CFBB-6AB4-06BE-5032A13A5A1C}"/>
                  </a:ext>
                </a:extLst>
              </p:cNvPr>
              <p:cNvSpPr/>
              <p:nvPr/>
            </p:nvSpPr>
            <p:spPr>
              <a:xfrm>
                <a:off x="6235264" y="1977049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8" name="Google Shape;16828;p61">
                <a:extLst>
                  <a:ext uri="{FF2B5EF4-FFF2-40B4-BE49-F238E27FC236}">
                    <a16:creationId xmlns:a16="http://schemas.microsoft.com/office/drawing/2014/main" id="{89BB8F63-5DAC-574E-AAED-366BFE3E12C5}"/>
                  </a:ext>
                </a:extLst>
              </p:cNvPr>
              <p:cNvSpPr/>
              <p:nvPr/>
            </p:nvSpPr>
            <p:spPr>
              <a:xfrm>
                <a:off x="6235264" y="2028178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9" name="Google Shape;16829;p61">
                <a:extLst>
                  <a:ext uri="{FF2B5EF4-FFF2-40B4-BE49-F238E27FC236}">
                    <a16:creationId xmlns:a16="http://schemas.microsoft.com/office/drawing/2014/main" id="{F9BB66D4-C835-664F-B4D8-BF50E86A566B}"/>
                  </a:ext>
                </a:extLst>
              </p:cNvPr>
              <p:cNvSpPr/>
              <p:nvPr/>
            </p:nvSpPr>
            <p:spPr>
              <a:xfrm>
                <a:off x="6260805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0" name="Google Shape;16830;p61">
                <a:extLst>
                  <a:ext uri="{FF2B5EF4-FFF2-40B4-BE49-F238E27FC236}">
                    <a16:creationId xmlns:a16="http://schemas.microsoft.com/office/drawing/2014/main" id="{BC6F428E-76A7-C0D9-BA9A-95A4C035AEBB}"/>
                  </a:ext>
                </a:extLst>
              </p:cNvPr>
              <p:cNvSpPr/>
              <p:nvPr/>
            </p:nvSpPr>
            <p:spPr>
              <a:xfrm>
                <a:off x="6260805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1" name="Google Shape;16831;p61">
                <a:extLst>
                  <a:ext uri="{FF2B5EF4-FFF2-40B4-BE49-F238E27FC236}">
                    <a16:creationId xmlns:a16="http://schemas.microsoft.com/office/drawing/2014/main" id="{A6FAA87E-48D5-21B2-C577-AFD944E2CBFC}"/>
                  </a:ext>
                </a:extLst>
              </p:cNvPr>
              <p:cNvSpPr/>
              <p:nvPr/>
            </p:nvSpPr>
            <p:spPr>
              <a:xfrm>
                <a:off x="6260805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2" name="Google Shape;16832;p61">
                <a:extLst>
                  <a:ext uri="{FF2B5EF4-FFF2-40B4-BE49-F238E27FC236}">
                    <a16:creationId xmlns:a16="http://schemas.microsoft.com/office/drawing/2014/main" id="{0D1FE0E0-9244-0AAD-96D8-7A67B1F3EEF4}"/>
                  </a:ext>
                </a:extLst>
              </p:cNvPr>
              <p:cNvSpPr/>
              <p:nvPr/>
            </p:nvSpPr>
            <p:spPr>
              <a:xfrm>
                <a:off x="6183390" y="2002590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3" name="Google Shape;16833;p61">
                <a:extLst>
                  <a:ext uri="{FF2B5EF4-FFF2-40B4-BE49-F238E27FC236}">
                    <a16:creationId xmlns:a16="http://schemas.microsoft.com/office/drawing/2014/main" id="{A58028E2-1D68-0338-4531-FC262741D892}"/>
                  </a:ext>
                </a:extLst>
              </p:cNvPr>
              <p:cNvSpPr/>
              <p:nvPr/>
            </p:nvSpPr>
            <p:spPr>
              <a:xfrm>
                <a:off x="6106674" y="2028178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4" name="Google Shape;16834;p61">
                <a:extLst>
                  <a:ext uri="{FF2B5EF4-FFF2-40B4-BE49-F238E27FC236}">
                    <a16:creationId xmlns:a16="http://schemas.microsoft.com/office/drawing/2014/main" id="{B77055CF-0106-C7CA-66A6-BA82A8CC9A7E}"/>
                  </a:ext>
                </a:extLst>
              </p:cNvPr>
              <p:cNvSpPr/>
              <p:nvPr/>
            </p:nvSpPr>
            <p:spPr>
              <a:xfrm>
                <a:off x="6157802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5" name="Google Shape;16835;p61">
                <a:extLst>
                  <a:ext uri="{FF2B5EF4-FFF2-40B4-BE49-F238E27FC236}">
                    <a16:creationId xmlns:a16="http://schemas.microsoft.com/office/drawing/2014/main" id="{AF9FE2D8-AC30-5F23-AE84-3385DCD7EF64}"/>
                  </a:ext>
                </a:extLst>
              </p:cNvPr>
              <p:cNvSpPr/>
              <p:nvPr/>
            </p:nvSpPr>
            <p:spPr>
              <a:xfrm>
                <a:off x="6208930" y="2028178"/>
                <a:ext cx="26380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6" name="Google Shape;16836;p61">
                <a:extLst>
                  <a:ext uri="{FF2B5EF4-FFF2-40B4-BE49-F238E27FC236}">
                    <a16:creationId xmlns:a16="http://schemas.microsoft.com/office/drawing/2014/main" id="{D272B166-ECDF-0BA9-CAA6-722D8E142ACA}"/>
                  </a:ext>
                </a:extLst>
              </p:cNvPr>
              <p:cNvSpPr/>
              <p:nvPr/>
            </p:nvSpPr>
            <p:spPr>
              <a:xfrm>
                <a:off x="6080387" y="2053765"/>
                <a:ext cx="26333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64" y="564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7" name="Google Shape;16837;p61">
                <a:extLst>
                  <a:ext uri="{FF2B5EF4-FFF2-40B4-BE49-F238E27FC236}">
                    <a16:creationId xmlns:a16="http://schemas.microsoft.com/office/drawing/2014/main" id="{4DBB7758-E0E4-128D-F0E7-6F70FD072D8B}"/>
                  </a:ext>
                </a:extLst>
              </p:cNvPr>
              <p:cNvSpPr/>
              <p:nvPr/>
            </p:nvSpPr>
            <p:spPr>
              <a:xfrm>
                <a:off x="6132215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50" y="564"/>
                    </a:lnTo>
                    <a:lnTo>
                      <a:pt x="55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8" name="Google Shape;16838;p61">
                <a:extLst>
                  <a:ext uri="{FF2B5EF4-FFF2-40B4-BE49-F238E27FC236}">
                    <a16:creationId xmlns:a16="http://schemas.microsoft.com/office/drawing/2014/main" id="{9E9CF4BB-4E75-02E1-CFEE-62EC388AB921}"/>
                  </a:ext>
                </a:extLst>
              </p:cNvPr>
              <p:cNvSpPr/>
              <p:nvPr/>
            </p:nvSpPr>
            <p:spPr>
              <a:xfrm>
                <a:off x="6183390" y="2053765"/>
                <a:ext cx="25588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9" name="Google Shape;16839;p61">
                <a:extLst>
                  <a:ext uri="{FF2B5EF4-FFF2-40B4-BE49-F238E27FC236}">
                    <a16:creationId xmlns:a16="http://schemas.microsoft.com/office/drawing/2014/main" id="{C2F9E80C-6ED7-8F48-3F8D-7F130F987B2A}"/>
                  </a:ext>
                </a:extLst>
              </p:cNvPr>
              <p:cNvSpPr/>
              <p:nvPr/>
            </p:nvSpPr>
            <p:spPr>
              <a:xfrm>
                <a:off x="6106674" y="2080052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0" name="Google Shape;16840;p61">
                <a:extLst>
                  <a:ext uri="{FF2B5EF4-FFF2-40B4-BE49-F238E27FC236}">
                    <a16:creationId xmlns:a16="http://schemas.microsoft.com/office/drawing/2014/main" id="{1CA85147-37C9-5BB3-8A3B-7D479A009E87}"/>
                  </a:ext>
                </a:extLst>
              </p:cNvPr>
              <p:cNvSpPr/>
              <p:nvPr/>
            </p:nvSpPr>
            <p:spPr>
              <a:xfrm>
                <a:off x="6132215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1" name="Google Shape;16841;p61">
                <a:extLst>
                  <a:ext uri="{FF2B5EF4-FFF2-40B4-BE49-F238E27FC236}">
                    <a16:creationId xmlns:a16="http://schemas.microsoft.com/office/drawing/2014/main" id="{E0A08FC2-2D01-4437-4FF2-DC6EADFD9028}"/>
                  </a:ext>
                </a:extLst>
              </p:cNvPr>
              <p:cNvSpPr/>
              <p:nvPr/>
            </p:nvSpPr>
            <p:spPr>
              <a:xfrm>
                <a:off x="6157802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2" name="Google Shape;16842;p61">
                <a:extLst>
                  <a:ext uri="{FF2B5EF4-FFF2-40B4-BE49-F238E27FC236}">
                    <a16:creationId xmlns:a16="http://schemas.microsoft.com/office/drawing/2014/main" id="{1FE29A14-5F9C-A3BB-D862-AEE61F6DE136}"/>
                  </a:ext>
                </a:extLst>
              </p:cNvPr>
              <p:cNvSpPr/>
              <p:nvPr/>
            </p:nvSpPr>
            <p:spPr>
              <a:xfrm>
                <a:off x="6208930" y="2080052"/>
                <a:ext cx="2638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3" name="Google Shape;16843;p61">
                <a:extLst>
                  <a:ext uri="{FF2B5EF4-FFF2-40B4-BE49-F238E27FC236}">
                    <a16:creationId xmlns:a16="http://schemas.microsoft.com/office/drawing/2014/main" id="{EDF0A47B-647C-BC47-44AB-1274C764B41D}"/>
                  </a:ext>
                </a:extLst>
              </p:cNvPr>
              <p:cNvSpPr/>
              <p:nvPr/>
            </p:nvSpPr>
            <p:spPr>
              <a:xfrm>
                <a:off x="6260805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4" name="Google Shape;16844;p61">
                <a:extLst>
                  <a:ext uri="{FF2B5EF4-FFF2-40B4-BE49-F238E27FC236}">
                    <a16:creationId xmlns:a16="http://schemas.microsoft.com/office/drawing/2014/main" id="{72691C80-2861-13FB-8E8B-E596CF36B932}"/>
                  </a:ext>
                </a:extLst>
              </p:cNvPr>
              <p:cNvSpPr/>
              <p:nvPr/>
            </p:nvSpPr>
            <p:spPr>
              <a:xfrm>
                <a:off x="6260805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5" name="Google Shape;16845;p61">
                <a:extLst>
                  <a:ext uri="{FF2B5EF4-FFF2-40B4-BE49-F238E27FC236}">
                    <a16:creationId xmlns:a16="http://schemas.microsoft.com/office/drawing/2014/main" id="{C5F3E132-68EB-F974-868A-56594DE29103}"/>
                  </a:ext>
                </a:extLst>
              </p:cNvPr>
              <p:cNvSpPr/>
              <p:nvPr/>
            </p:nvSpPr>
            <p:spPr>
              <a:xfrm>
                <a:off x="6260805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6" name="Google Shape;16846;p61">
                <a:extLst>
                  <a:ext uri="{FF2B5EF4-FFF2-40B4-BE49-F238E27FC236}">
                    <a16:creationId xmlns:a16="http://schemas.microsoft.com/office/drawing/2014/main" id="{D4BD2405-DE66-56F8-975B-604556CB3932}"/>
                  </a:ext>
                </a:extLst>
              </p:cNvPr>
              <p:cNvSpPr/>
              <p:nvPr/>
            </p:nvSpPr>
            <p:spPr>
              <a:xfrm>
                <a:off x="6003671" y="2028178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7" name="Google Shape;16847;p61">
                <a:extLst>
                  <a:ext uri="{FF2B5EF4-FFF2-40B4-BE49-F238E27FC236}">
                    <a16:creationId xmlns:a16="http://schemas.microsoft.com/office/drawing/2014/main" id="{0576078F-374A-227B-FD2D-6F2E3C48E57B}"/>
                  </a:ext>
                </a:extLst>
              </p:cNvPr>
              <p:cNvSpPr/>
              <p:nvPr/>
            </p:nvSpPr>
            <p:spPr>
              <a:xfrm>
                <a:off x="6054799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8" name="Google Shape;16848;p61">
                <a:extLst>
                  <a:ext uri="{FF2B5EF4-FFF2-40B4-BE49-F238E27FC236}">
                    <a16:creationId xmlns:a16="http://schemas.microsoft.com/office/drawing/2014/main" id="{8BAF6ECD-7C92-F81B-9E51-3903474C719B}"/>
                  </a:ext>
                </a:extLst>
              </p:cNvPr>
              <p:cNvSpPr/>
              <p:nvPr/>
            </p:nvSpPr>
            <p:spPr>
              <a:xfrm>
                <a:off x="6029212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9" name="Google Shape;16849;p61">
                <a:extLst>
                  <a:ext uri="{FF2B5EF4-FFF2-40B4-BE49-F238E27FC236}">
                    <a16:creationId xmlns:a16="http://schemas.microsoft.com/office/drawing/2014/main" id="{F84E79E7-1463-C190-99B8-5F7A3B04F4B1}"/>
                  </a:ext>
                </a:extLst>
              </p:cNvPr>
              <p:cNvSpPr/>
              <p:nvPr/>
            </p:nvSpPr>
            <p:spPr>
              <a:xfrm>
                <a:off x="6054799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0" name="Google Shape;16850;p61">
                <a:extLst>
                  <a:ext uri="{FF2B5EF4-FFF2-40B4-BE49-F238E27FC236}">
                    <a16:creationId xmlns:a16="http://schemas.microsoft.com/office/drawing/2014/main" id="{F9502439-E0F9-6117-BD9F-EFC65AA81316}"/>
                  </a:ext>
                </a:extLst>
              </p:cNvPr>
              <p:cNvSpPr/>
              <p:nvPr/>
            </p:nvSpPr>
            <p:spPr>
              <a:xfrm>
                <a:off x="6235264" y="2002590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1" name="Google Shape;16851;p61">
                <a:extLst>
                  <a:ext uri="{FF2B5EF4-FFF2-40B4-BE49-F238E27FC236}">
                    <a16:creationId xmlns:a16="http://schemas.microsoft.com/office/drawing/2014/main" id="{1322AB45-2DFD-CDA9-A8B9-33D6AAE3E6E8}"/>
                  </a:ext>
                </a:extLst>
              </p:cNvPr>
              <p:cNvSpPr/>
              <p:nvPr/>
            </p:nvSpPr>
            <p:spPr>
              <a:xfrm>
                <a:off x="6235264" y="2053765"/>
                <a:ext cx="25588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912" name="Picture 911">
            <a:hlinkClick r:id="rId7" action="ppaction://hlinksldjump"/>
            <a:extLst>
              <a:ext uri="{FF2B5EF4-FFF2-40B4-BE49-F238E27FC236}">
                <a16:creationId xmlns:a16="http://schemas.microsoft.com/office/drawing/2014/main" id="{2EBFFC3A-681D-111A-579B-6DE3BBCC53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248159">
            <a:off x="9091380" y="3619088"/>
            <a:ext cx="1446909" cy="1959017"/>
          </a:xfrm>
          <a:prstGeom prst="rect">
            <a:avLst/>
          </a:prstGeom>
        </p:spPr>
      </p:pic>
      <p:pic>
        <p:nvPicPr>
          <p:cNvPr id="999" name="Picture 998">
            <a:extLst>
              <a:ext uri="{FF2B5EF4-FFF2-40B4-BE49-F238E27FC236}">
                <a16:creationId xmlns:a16="http://schemas.microsoft.com/office/drawing/2014/main" id="{E55BB8D9-80CA-26FE-DF8B-7BF3A80ED46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-1" r="68982" b="-36056"/>
          <a:stretch/>
        </p:blipFill>
        <p:spPr>
          <a:xfrm>
            <a:off x="644687" y="213037"/>
            <a:ext cx="385772" cy="420265"/>
          </a:xfrm>
          <a:prstGeom prst="rect">
            <a:avLst/>
          </a:prstGeom>
        </p:spPr>
      </p:pic>
      <p:pic>
        <p:nvPicPr>
          <p:cNvPr id="1000" name="Picture 999">
            <a:extLst>
              <a:ext uri="{FF2B5EF4-FFF2-40B4-BE49-F238E27FC236}">
                <a16:creationId xmlns:a16="http://schemas.microsoft.com/office/drawing/2014/main" id="{8513EBDD-E8D7-E109-E368-2755463871E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-1" r="68982" b="-36056"/>
          <a:stretch/>
        </p:blipFill>
        <p:spPr>
          <a:xfrm>
            <a:off x="1082882" y="189072"/>
            <a:ext cx="385772" cy="420265"/>
          </a:xfrm>
          <a:prstGeom prst="rect">
            <a:avLst/>
          </a:prstGeom>
        </p:spPr>
      </p:pic>
      <p:pic>
        <p:nvPicPr>
          <p:cNvPr id="1001" name="Picture 1000">
            <a:extLst>
              <a:ext uri="{FF2B5EF4-FFF2-40B4-BE49-F238E27FC236}">
                <a16:creationId xmlns:a16="http://schemas.microsoft.com/office/drawing/2014/main" id="{33740292-2A96-06DF-B499-1420DB4996F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-1" r="68982" b="-36056"/>
          <a:stretch/>
        </p:blipFill>
        <p:spPr>
          <a:xfrm>
            <a:off x="1483054" y="189072"/>
            <a:ext cx="385772" cy="420265"/>
          </a:xfrm>
          <a:prstGeom prst="rect">
            <a:avLst/>
          </a:prstGeom>
        </p:spPr>
      </p:pic>
      <p:pic>
        <p:nvPicPr>
          <p:cNvPr id="1002" name="Picture 1001">
            <a:extLst>
              <a:ext uri="{FF2B5EF4-FFF2-40B4-BE49-F238E27FC236}">
                <a16:creationId xmlns:a16="http://schemas.microsoft.com/office/drawing/2014/main" id="{AF79556D-3462-8B98-DC81-21271A40535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-1" r="68982" b="-36056"/>
          <a:stretch/>
        </p:blipFill>
        <p:spPr>
          <a:xfrm>
            <a:off x="1893489" y="189905"/>
            <a:ext cx="385772" cy="420265"/>
          </a:xfrm>
          <a:prstGeom prst="rect">
            <a:avLst/>
          </a:prstGeom>
        </p:spPr>
      </p:pic>
      <p:grpSp>
        <p:nvGrpSpPr>
          <p:cNvPr id="1010" name="Group 1009">
            <a:extLst>
              <a:ext uri="{FF2B5EF4-FFF2-40B4-BE49-F238E27FC236}">
                <a16:creationId xmlns:a16="http://schemas.microsoft.com/office/drawing/2014/main" id="{8E13C78C-8EEB-FB00-608B-1796936852DA}"/>
              </a:ext>
            </a:extLst>
          </p:cNvPr>
          <p:cNvGrpSpPr/>
          <p:nvPr/>
        </p:nvGrpSpPr>
        <p:grpSpPr>
          <a:xfrm>
            <a:off x="2453172" y="618935"/>
            <a:ext cx="7427603" cy="2797621"/>
            <a:chOff x="1868250" y="878189"/>
            <a:chExt cx="5570702" cy="2098216"/>
          </a:xfrm>
        </p:grpSpPr>
        <p:sp>
          <p:nvSpPr>
            <p:cNvPr id="1004" name="Google Shape;13821;p30">
              <a:hlinkClick r:id="rId11" action="ppaction://hlinksldjump"/>
              <a:extLst>
                <a:ext uri="{FF2B5EF4-FFF2-40B4-BE49-F238E27FC236}">
                  <a16:creationId xmlns:a16="http://schemas.microsoft.com/office/drawing/2014/main" id="{03D175FD-DED0-57B5-9119-5D88F07A1B0F}"/>
                </a:ext>
              </a:extLst>
            </p:cNvPr>
            <p:cNvSpPr/>
            <p:nvPr/>
          </p:nvSpPr>
          <p:spPr>
            <a:xfrm>
              <a:off x="1954052" y="878189"/>
              <a:ext cx="5484900" cy="2098216"/>
            </a:xfrm>
            <a:prstGeom prst="roundRect">
              <a:avLst/>
            </a:prstGeom>
            <a:solidFill>
              <a:srgbClr val="FFFFFF"/>
            </a:solidFill>
            <a:ln w="57150"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9" name="Google Shape;13826;p30">
              <a:extLst>
                <a:ext uri="{FF2B5EF4-FFF2-40B4-BE49-F238E27FC236}">
                  <a16:creationId xmlns:a16="http://schemas.microsoft.com/office/drawing/2014/main" id="{75CE0B09-18E2-3E9F-2ADD-89EB9A66799D}"/>
                </a:ext>
              </a:extLst>
            </p:cNvPr>
            <p:cNvSpPr txBox="1">
              <a:spLocks/>
            </p:cNvSpPr>
            <p:nvPr/>
          </p:nvSpPr>
          <p:spPr>
            <a:xfrm>
              <a:off x="1868250" y="1099850"/>
              <a:ext cx="5407500" cy="1756200"/>
            </a:xfrm>
            <a:prstGeom prst="rect">
              <a:avLst/>
            </a:prstGeom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defTabSz="1219170"/>
              <a:r>
                <a:rPr lang="en-US" sz="8800" kern="0" dirty="0">
                  <a:solidFill>
                    <a:srgbClr val="FFB229"/>
                  </a:solidFill>
                  <a:latin typeface="SVN-Blade Runner" panose="02040603050506020204" pitchFamily="18" charset="0"/>
                </a:rPr>
                <a:t>CHIẾN THẮNG</a:t>
              </a:r>
              <a:endParaRPr lang="en-US" sz="4267" kern="0" dirty="0">
                <a:solidFill>
                  <a:srgbClr val="1D1D1B"/>
                </a:solidFill>
              </a:endParaRPr>
            </a:p>
          </p:txBody>
        </p:sp>
      </p:grpSp>
      <p:sp>
        <p:nvSpPr>
          <p:cNvPr id="2" name="Rectangle: Rounded Corners 1">
            <a:hlinkClick r:id="rId12" action="ppaction://hlinksldjump"/>
            <a:extLst>
              <a:ext uri="{FF2B5EF4-FFF2-40B4-BE49-F238E27FC236}">
                <a16:creationId xmlns:a16="http://schemas.microsoft.com/office/drawing/2014/main" id="{AB2CB3E8-EF0D-335B-A8F0-830C5176150A}"/>
              </a:ext>
            </a:extLst>
          </p:cNvPr>
          <p:cNvSpPr/>
          <p:nvPr/>
        </p:nvSpPr>
        <p:spPr>
          <a:xfrm>
            <a:off x="10119360" y="6217920"/>
            <a:ext cx="1656080" cy="4673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tiếp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03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95062E-6 L 0.04236 -0.05371 L 0.07604 -0.10494 L 0.11319 -0.13303 " pathEditMode="relative" rAng="0" ptsTypes="AAAA">
                                      <p:cBhvr>
                                        <p:cTn id="36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0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7 L 0.10556 -0.13364 L 0.18941 -0.2608 L 0.28212 -0.33056 " pathEditMode="relative" rAng="0" ptsTypes="AAAA">
                                      <p:cBhvr>
                                        <p:cTn id="64" dur="20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97" y="-165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3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23457E-7 L 0.20504 -0.20586 L 0.36806 -0.40185 L 0.54827 -0.50895 " pathEditMode="relative" rAng="0" ptsTypes="AAAA">
                                      <p:cBhvr>
                                        <p:cTn id="92" dur="2000" fill="hold"/>
                                        <p:tgtEl>
                                          <p:spTgt spid="7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13" y="-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5" dur="5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1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4" dur="5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0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4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46914E-6 L 0.17778 -0.04969 L 0.31927 -0.09692 L 0.47535 -0.12253 " pathEditMode="relative" rAng="0" ptsTypes="AAAA">
                                      <p:cBhvr>
                                        <p:cTn id="123" dur="2000" fill="hold"/>
                                        <p:tgtEl>
                                          <p:spTgt spid="8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67" y="-6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6" dur="5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2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5" dur="5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500"/>
                            </p:stCondLst>
                            <p:childTnLst>
                              <p:par>
                                <p:cTn id="1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9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11" name="Google Shape;16011;p60"/>
          <p:cNvGrpSpPr/>
          <p:nvPr/>
        </p:nvGrpSpPr>
        <p:grpSpPr>
          <a:xfrm>
            <a:off x="1980168" y="761330"/>
            <a:ext cx="8231659" cy="1690769"/>
            <a:chOff x="1783594" y="620894"/>
            <a:chExt cx="5498525" cy="2832356"/>
          </a:xfrm>
        </p:grpSpPr>
        <p:sp>
          <p:nvSpPr>
            <p:cNvPr id="16012" name="Google Shape;16012;p60"/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55031"/>
                <a:gd name="adj2" fmla="val 2122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3" name="Google Shape;16013;p60"/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4" name="Google Shape;16014;p60"/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5" name="Google Shape;16015;p60"/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6" name="Google Shape;16016;p60"/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16017" name="Google Shape;16017;p60"/>
          <p:cNvSpPr txBox="1">
            <a:spLocks noGrp="1"/>
          </p:cNvSpPr>
          <p:nvPr>
            <p:ph type="title"/>
          </p:nvPr>
        </p:nvSpPr>
        <p:spPr>
          <a:xfrm>
            <a:off x="2840343" y="1127272"/>
            <a:ext cx="6242013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1. Quy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tắc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sz="5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19" name="B">
            <a:extLst>
              <a:ext uri="{FF2B5EF4-FFF2-40B4-BE49-F238E27FC236}">
                <a16:creationId xmlns:a16="http://schemas.microsoft.com/office/drawing/2014/main" id="{1C34FE59-4D7C-4E87-1FCF-03EC916AF5BC}"/>
              </a:ext>
            </a:extLst>
          </p:cNvPr>
          <p:cNvGrpSpPr/>
          <p:nvPr/>
        </p:nvGrpSpPr>
        <p:grpSpPr>
          <a:xfrm flipH="1">
            <a:off x="6300892" y="2911503"/>
            <a:ext cx="4890021" cy="1217715"/>
            <a:chOff x="1783594" y="620894"/>
            <a:chExt cx="5498525" cy="2832356"/>
          </a:xfrm>
        </p:grpSpPr>
        <p:sp>
          <p:nvSpPr>
            <p:cNvPr id="120" name="Google Shape;15618;p50">
              <a:extLst>
                <a:ext uri="{FF2B5EF4-FFF2-40B4-BE49-F238E27FC236}">
                  <a16:creationId xmlns:a16="http://schemas.microsoft.com/office/drawing/2014/main" id="{DA40C69D-ACF8-67E3-0F3A-D882BC2A82B5}"/>
                </a:ext>
              </a:extLst>
            </p:cNvPr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21630"/>
                <a:gd name="adj2" fmla="val 52326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4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B. </a:t>
              </a:r>
              <a:r>
                <a:rPr lang="en-US" sz="44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Phú</a:t>
              </a:r>
              <a:r>
                <a:rPr lang="en-US" sz="44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44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THọ</a:t>
              </a:r>
              <a:endParaRPr sz="4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" name="Google Shape;15619;p50">
              <a:extLst>
                <a:ext uri="{FF2B5EF4-FFF2-40B4-BE49-F238E27FC236}">
                  <a16:creationId xmlns:a16="http://schemas.microsoft.com/office/drawing/2014/main" id="{424FE246-333D-E7D0-FE86-81DB6C9E1D6F}"/>
                </a:ext>
              </a:extLst>
            </p:cNvPr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" name="Google Shape;15620;p50">
              <a:extLst>
                <a:ext uri="{FF2B5EF4-FFF2-40B4-BE49-F238E27FC236}">
                  <a16:creationId xmlns:a16="http://schemas.microsoft.com/office/drawing/2014/main" id="{E5EBE33D-A948-863D-A665-9AB734596352}"/>
                </a:ext>
              </a:extLst>
            </p:cNvPr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" name="Google Shape;15621;p50">
              <a:extLst>
                <a:ext uri="{FF2B5EF4-FFF2-40B4-BE49-F238E27FC236}">
                  <a16:creationId xmlns:a16="http://schemas.microsoft.com/office/drawing/2014/main" id="{00ECA6F4-D866-32DC-1D9A-AD33990C641F}"/>
                </a:ext>
              </a:extLst>
            </p:cNvPr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" name="Google Shape;15622;p50">
              <a:extLst>
                <a:ext uri="{FF2B5EF4-FFF2-40B4-BE49-F238E27FC236}">
                  <a16:creationId xmlns:a16="http://schemas.microsoft.com/office/drawing/2014/main" id="{E36435FD-3327-1F56-E90E-71514818FFB6}"/>
                </a:ext>
              </a:extLst>
            </p:cNvPr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25" name="A">
            <a:extLst>
              <a:ext uri="{FF2B5EF4-FFF2-40B4-BE49-F238E27FC236}">
                <a16:creationId xmlns:a16="http://schemas.microsoft.com/office/drawing/2014/main" id="{5E26E56D-8A5A-D385-B8A7-DE5F20F7C146}"/>
              </a:ext>
            </a:extLst>
          </p:cNvPr>
          <p:cNvGrpSpPr/>
          <p:nvPr/>
        </p:nvGrpSpPr>
        <p:grpSpPr>
          <a:xfrm>
            <a:off x="918892" y="2911503"/>
            <a:ext cx="4890021" cy="1217715"/>
            <a:chOff x="1783594" y="620894"/>
            <a:chExt cx="5498525" cy="2832356"/>
          </a:xfrm>
        </p:grpSpPr>
        <p:sp>
          <p:nvSpPr>
            <p:cNvPr id="126" name="Google Shape;15624;p50">
              <a:extLst>
                <a:ext uri="{FF2B5EF4-FFF2-40B4-BE49-F238E27FC236}">
                  <a16:creationId xmlns:a16="http://schemas.microsoft.com/office/drawing/2014/main" id="{6FFCF106-2C2D-5FEB-9F5B-D00E0EF88AE2}"/>
                </a:ext>
              </a:extLst>
            </p:cNvPr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19749"/>
                <a:gd name="adj2" fmla="val 45843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4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A. </a:t>
              </a:r>
              <a:r>
                <a:rPr lang="en-US" sz="44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Phú</a:t>
              </a:r>
              <a:r>
                <a:rPr lang="en-US" sz="44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44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Thọ</a:t>
              </a:r>
              <a:r>
                <a:rPr lang="en-US" sz="44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endParaRPr sz="4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7" name="Google Shape;15625;p50">
              <a:extLst>
                <a:ext uri="{FF2B5EF4-FFF2-40B4-BE49-F238E27FC236}">
                  <a16:creationId xmlns:a16="http://schemas.microsoft.com/office/drawing/2014/main" id="{575807AE-A43A-0512-53D2-28FEDB047CBF}"/>
                </a:ext>
              </a:extLst>
            </p:cNvPr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8" name="Google Shape;15626;p50">
              <a:extLst>
                <a:ext uri="{FF2B5EF4-FFF2-40B4-BE49-F238E27FC236}">
                  <a16:creationId xmlns:a16="http://schemas.microsoft.com/office/drawing/2014/main" id="{E563E5F4-B0CF-FB94-30BF-12D710278F4D}"/>
                </a:ext>
              </a:extLst>
            </p:cNvPr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9" name="Google Shape;15627;p50">
              <a:extLst>
                <a:ext uri="{FF2B5EF4-FFF2-40B4-BE49-F238E27FC236}">
                  <a16:creationId xmlns:a16="http://schemas.microsoft.com/office/drawing/2014/main" id="{D8EF0510-6F20-C198-3BA8-5B51E8F4FC07}"/>
                </a:ext>
              </a:extLst>
            </p:cNvPr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30" name="Google Shape;15628;p50">
              <a:extLst>
                <a:ext uri="{FF2B5EF4-FFF2-40B4-BE49-F238E27FC236}">
                  <a16:creationId xmlns:a16="http://schemas.microsoft.com/office/drawing/2014/main" id="{A11AB18C-3A29-0D9F-13C8-CC8F2E63033B}"/>
                </a:ext>
              </a:extLst>
            </p:cNvPr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1" name="C">
            <a:extLst>
              <a:ext uri="{FF2B5EF4-FFF2-40B4-BE49-F238E27FC236}">
                <a16:creationId xmlns:a16="http://schemas.microsoft.com/office/drawing/2014/main" id="{C4976ED9-D42B-A475-F187-83FCD3CAA792}"/>
              </a:ext>
            </a:extLst>
          </p:cNvPr>
          <p:cNvGrpSpPr/>
          <p:nvPr/>
        </p:nvGrpSpPr>
        <p:grpSpPr>
          <a:xfrm>
            <a:off x="905194" y="4440484"/>
            <a:ext cx="4890021" cy="1290244"/>
            <a:chOff x="678895" y="3330363"/>
            <a:chExt cx="3667516" cy="967683"/>
          </a:xfrm>
        </p:grpSpPr>
        <p:grpSp>
          <p:nvGrpSpPr>
            <p:cNvPr id="137" name="Google Shape;15623;p50">
              <a:extLst>
                <a:ext uri="{FF2B5EF4-FFF2-40B4-BE49-F238E27FC236}">
                  <a16:creationId xmlns:a16="http://schemas.microsoft.com/office/drawing/2014/main" id="{8B5B972D-B860-5E03-DC58-4A8C45932ADD}"/>
                </a:ext>
              </a:extLst>
            </p:cNvPr>
            <p:cNvGrpSpPr/>
            <p:nvPr/>
          </p:nvGrpSpPr>
          <p:grpSpPr>
            <a:xfrm rot="10800000">
              <a:off x="678895" y="3384760"/>
              <a:ext cx="3667516" cy="913286"/>
              <a:chOff x="1783594" y="620894"/>
              <a:chExt cx="5498525" cy="2832356"/>
            </a:xfrm>
          </p:grpSpPr>
          <p:sp>
            <p:nvSpPr>
              <p:cNvPr id="138" name="Google Shape;15624;p50">
                <a:extLst>
                  <a:ext uri="{FF2B5EF4-FFF2-40B4-BE49-F238E27FC236}">
                    <a16:creationId xmlns:a16="http://schemas.microsoft.com/office/drawing/2014/main" id="{531FA3C4-31FA-2988-D867-179BAE728FC4}"/>
                  </a:ext>
                </a:extLst>
              </p:cNvPr>
              <p:cNvSpPr/>
              <p:nvPr/>
            </p:nvSpPr>
            <p:spPr>
              <a:xfrm>
                <a:off x="1790650" y="627950"/>
                <a:ext cx="5484900" cy="2822100"/>
              </a:xfrm>
              <a:prstGeom prst="wedgeRectCallout">
                <a:avLst>
                  <a:gd name="adj1" fmla="val -21630"/>
                  <a:gd name="adj2" fmla="val 49085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4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9" name="Google Shape;15625;p50">
                <a:extLst>
                  <a:ext uri="{FF2B5EF4-FFF2-40B4-BE49-F238E27FC236}">
                    <a16:creationId xmlns:a16="http://schemas.microsoft.com/office/drawing/2014/main" id="{788CDBB2-9D31-F393-8D26-BDC60E72941C}"/>
                  </a:ext>
                </a:extLst>
              </p:cNvPr>
              <p:cNvSpPr/>
              <p:nvPr/>
            </p:nvSpPr>
            <p:spPr>
              <a:xfrm>
                <a:off x="1783594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4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0" name="Google Shape;15626;p50">
                <a:extLst>
                  <a:ext uri="{FF2B5EF4-FFF2-40B4-BE49-F238E27FC236}">
                    <a16:creationId xmlns:a16="http://schemas.microsoft.com/office/drawing/2014/main" id="{FD6775DA-0546-D247-2735-ACE419CB3A37}"/>
                  </a:ext>
                </a:extLst>
              </p:cNvPr>
              <p:cNvSpPr/>
              <p:nvPr/>
            </p:nvSpPr>
            <p:spPr>
              <a:xfrm>
                <a:off x="7007019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4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1" name="Google Shape;15627;p50">
                <a:extLst>
                  <a:ext uri="{FF2B5EF4-FFF2-40B4-BE49-F238E27FC236}">
                    <a16:creationId xmlns:a16="http://schemas.microsoft.com/office/drawing/2014/main" id="{EC735302-0B5F-C2AD-FE91-3740E220A1B9}"/>
                  </a:ext>
                </a:extLst>
              </p:cNvPr>
              <p:cNvSpPr/>
              <p:nvPr/>
            </p:nvSpPr>
            <p:spPr>
              <a:xfrm>
                <a:off x="1783594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4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2" name="Google Shape;15628;p50">
                <a:extLst>
                  <a:ext uri="{FF2B5EF4-FFF2-40B4-BE49-F238E27FC236}">
                    <a16:creationId xmlns:a16="http://schemas.microsoft.com/office/drawing/2014/main" id="{EC2E9161-65D1-EBB7-18DC-3881709A867A}"/>
                  </a:ext>
                </a:extLst>
              </p:cNvPr>
              <p:cNvSpPr/>
              <p:nvPr/>
            </p:nvSpPr>
            <p:spPr>
              <a:xfrm>
                <a:off x="7007019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4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448F03-B5D3-C5A3-EA4F-6A2CF876009D}"/>
                </a:ext>
              </a:extLst>
            </p:cNvPr>
            <p:cNvSpPr txBox="1"/>
            <p:nvPr/>
          </p:nvSpPr>
          <p:spPr>
            <a:xfrm>
              <a:off x="1533139" y="3330363"/>
              <a:ext cx="1958710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4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C. </a:t>
              </a:r>
              <a:r>
                <a:rPr lang="en-US" sz="44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Phú</a:t>
              </a:r>
              <a:r>
                <a:rPr lang="en-US" sz="44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44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thọ</a:t>
              </a:r>
              <a:endParaRPr lang="en-US" sz="4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3" name="D">
            <a:extLst>
              <a:ext uri="{FF2B5EF4-FFF2-40B4-BE49-F238E27FC236}">
                <a16:creationId xmlns:a16="http://schemas.microsoft.com/office/drawing/2014/main" id="{5E605DAB-1186-9BEC-0F61-A8F086897185}"/>
              </a:ext>
            </a:extLst>
          </p:cNvPr>
          <p:cNvGrpSpPr/>
          <p:nvPr/>
        </p:nvGrpSpPr>
        <p:grpSpPr>
          <a:xfrm>
            <a:off x="6287194" y="4498106"/>
            <a:ext cx="4890021" cy="1232623"/>
            <a:chOff x="4715395" y="3373579"/>
            <a:chExt cx="3667516" cy="924467"/>
          </a:xfrm>
        </p:grpSpPr>
        <p:grpSp>
          <p:nvGrpSpPr>
            <p:cNvPr id="131" name="Google Shape;15617;p50">
              <a:extLst>
                <a:ext uri="{FF2B5EF4-FFF2-40B4-BE49-F238E27FC236}">
                  <a16:creationId xmlns:a16="http://schemas.microsoft.com/office/drawing/2014/main" id="{D6DBF8E7-3E7D-02AE-4FE3-C681576BC94D}"/>
                </a:ext>
              </a:extLst>
            </p:cNvPr>
            <p:cNvGrpSpPr/>
            <p:nvPr/>
          </p:nvGrpSpPr>
          <p:grpSpPr>
            <a:xfrm rot="10800000" flipH="1">
              <a:off x="4715395" y="3384760"/>
              <a:ext cx="3667516" cy="913286"/>
              <a:chOff x="1783594" y="620894"/>
              <a:chExt cx="5498525" cy="2832356"/>
            </a:xfrm>
          </p:grpSpPr>
          <p:sp>
            <p:nvSpPr>
              <p:cNvPr id="132" name="Google Shape;15618;p50">
                <a:extLst>
                  <a:ext uri="{FF2B5EF4-FFF2-40B4-BE49-F238E27FC236}">
                    <a16:creationId xmlns:a16="http://schemas.microsoft.com/office/drawing/2014/main" id="{4C62B069-BB00-32A2-9A6F-5C947F713E04}"/>
                  </a:ext>
                </a:extLst>
              </p:cNvPr>
              <p:cNvSpPr/>
              <p:nvPr/>
            </p:nvSpPr>
            <p:spPr>
              <a:xfrm>
                <a:off x="1790650" y="627950"/>
                <a:ext cx="5484900" cy="2822100"/>
              </a:xfrm>
              <a:prstGeom prst="wedgeRectCallout">
                <a:avLst>
                  <a:gd name="adj1" fmla="val -21899"/>
                  <a:gd name="adj2" fmla="val 51246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4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3" name="Google Shape;15619;p50">
                <a:extLst>
                  <a:ext uri="{FF2B5EF4-FFF2-40B4-BE49-F238E27FC236}">
                    <a16:creationId xmlns:a16="http://schemas.microsoft.com/office/drawing/2014/main" id="{F0493F9A-453F-8D4C-9213-71AF62AAD35B}"/>
                  </a:ext>
                </a:extLst>
              </p:cNvPr>
              <p:cNvSpPr/>
              <p:nvPr/>
            </p:nvSpPr>
            <p:spPr>
              <a:xfrm>
                <a:off x="1783594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4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4" name="Google Shape;15620;p50">
                <a:extLst>
                  <a:ext uri="{FF2B5EF4-FFF2-40B4-BE49-F238E27FC236}">
                    <a16:creationId xmlns:a16="http://schemas.microsoft.com/office/drawing/2014/main" id="{4275A17E-9E8F-254E-5159-CEB4250E852D}"/>
                  </a:ext>
                </a:extLst>
              </p:cNvPr>
              <p:cNvSpPr/>
              <p:nvPr/>
            </p:nvSpPr>
            <p:spPr>
              <a:xfrm>
                <a:off x="7007019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4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5" name="Google Shape;15621;p50">
                <a:extLst>
                  <a:ext uri="{FF2B5EF4-FFF2-40B4-BE49-F238E27FC236}">
                    <a16:creationId xmlns:a16="http://schemas.microsoft.com/office/drawing/2014/main" id="{0BD2D628-4BDE-D182-7A3A-BB882AA719C0}"/>
                  </a:ext>
                </a:extLst>
              </p:cNvPr>
              <p:cNvSpPr/>
              <p:nvPr/>
            </p:nvSpPr>
            <p:spPr>
              <a:xfrm>
                <a:off x="1783594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4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6" name="Google Shape;15622;p50">
                <a:extLst>
                  <a:ext uri="{FF2B5EF4-FFF2-40B4-BE49-F238E27FC236}">
                    <a16:creationId xmlns:a16="http://schemas.microsoft.com/office/drawing/2014/main" id="{3EA00075-2CF8-00B5-8002-E4131780FC84}"/>
                  </a:ext>
                </a:extLst>
              </p:cNvPr>
              <p:cNvSpPr/>
              <p:nvPr/>
            </p:nvSpPr>
            <p:spPr>
              <a:xfrm>
                <a:off x="7007019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4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E4979DC-8EDB-C265-9D11-E52D67B6647A}"/>
                </a:ext>
              </a:extLst>
            </p:cNvPr>
            <p:cNvSpPr txBox="1"/>
            <p:nvPr/>
          </p:nvSpPr>
          <p:spPr>
            <a:xfrm>
              <a:off x="5538162" y="3373579"/>
              <a:ext cx="1995980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4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D. </a:t>
              </a:r>
              <a:r>
                <a:rPr lang="en-US" sz="44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phú</a:t>
              </a:r>
              <a:r>
                <a:rPr lang="en-US" sz="44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44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thọ</a:t>
              </a:r>
              <a:endParaRPr lang="en-US" sz="4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pic>
        <p:nvPicPr>
          <p:cNvPr id="147" name="1">
            <a:extLst>
              <a:ext uri="{FF2B5EF4-FFF2-40B4-BE49-F238E27FC236}">
                <a16:creationId xmlns:a16="http://schemas.microsoft.com/office/drawing/2014/main" id="{E7A87B6E-F2D3-7919-DF66-FE8527E28D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378" b="56398"/>
          <a:stretch/>
        </p:blipFill>
        <p:spPr>
          <a:xfrm>
            <a:off x="4576939" y="3082120"/>
            <a:ext cx="1519061" cy="1058363"/>
          </a:xfrm>
          <a:prstGeom prst="rect">
            <a:avLst/>
          </a:prstGeom>
        </p:spPr>
      </p:pic>
      <p:pic>
        <p:nvPicPr>
          <p:cNvPr id="148" name="2">
            <a:extLst>
              <a:ext uri="{FF2B5EF4-FFF2-40B4-BE49-F238E27FC236}">
                <a16:creationId xmlns:a16="http://schemas.microsoft.com/office/drawing/2014/main" id="{32AD7559-0E05-61CF-9EA8-7D903CD473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52" t="3500" r="5426" b="52898"/>
          <a:stretch/>
        </p:blipFill>
        <p:spPr>
          <a:xfrm>
            <a:off x="9802062" y="3055024"/>
            <a:ext cx="1596841" cy="1112555"/>
          </a:xfrm>
          <a:prstGeom prst="rect">
            <a:avLst/>
          </a:prstGeom>
        </p:spPr>
      </p:pic>
      <p:pic>
        <p:nvPicPr>
          <p:cNvPr id="149" name="4">
            <a:extLst>
              <a:ext uri="{FF2B5EF4-FFF2-40B4-BE49-F238E27FC236}">
                <a16:creationId xmlns:a16="http://schemas.microsoft.com/office/drawing/2014/main" id="{DCB817EB-E912-0800-4B76-9E01881AB7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52" t="3500" r="5426" b="52898"/>
          <a:stretch/>
        </p:blipFill>
        <p:spPr>
          <a:xfrm>
            <a:off x="9799985" y="4631751"/>
            <a:ext cx="1596841" cy="1112555"/>
          </a:xfrm>
          <a:prstGeom prst="rect">
            <a:avLst/>
          </a:prstGeom>
        </p:spPr>
      </p:pic>
      <p:pic>
        <p:nvPicPr>
          <p:cNvPr id="150" name="3">
            <a:extLst>
              <a:ext uri="{FF2B5EF4-FFF2-40B4-BE49-F238E27FC236}">
                <a16:creationId xmlns:a16="http://schemas.microsoft.com/office/drawing/2014/main" id="{10BCED6F-096C-CACC-5CFF-70AE6D748F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52" t="3500" r="5426" b="52898"/>
          <a:stretch/>
        </p:blipFill>
        <p:spPr>
          <a:xfrm>
            <a:off x="4414074" y="4631751"/>
            <a:ext cx="1596841" cy="1112555"/>
          </a:xfrm>
          <a:prstGeom prst="rect">
            <a:avLst/>
          </a:prstGeom>
        </p:spPr>
      </p:pic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id="{4431EFDA-FBB0-3F6A-A459-53866D5D80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9396" y="893763"/>
            <a:ext cx="2519899" cy="135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3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11" name="Google Shape;16011;p60"/>
          <p:cNvGrpSpPr/>
          <p:nvPr/>
        </p:nvGrpSpPr>
        <p:grpSpPr>
          <a:xfrm>
            <a:off x="1980168" y="761330"/>
            <a:ext cx="8231659" cy="1690769"/>
            <a:chOff x="1783594" y="620894"/>
            <a:chExt cx="5498525" cy="2832356"/>
          </a:xfrm>
        </p:grpSpPr>
        <p:sp>
          <p:nvSpPr>
            <p:cNvPr id="16012" name="Google Shape;16012;p60"/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55031"/>
                <a:gd name="adj2" fmla="val 2122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3" name="Google Shape;16013;p60"/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4" name="Google Shape;16014;p60"/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5" name="Google Shape;16015;p60"/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6" name="Google Shape;16016;p60"/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16017" name="Google Shape;16017;p60"/>
          <p:cNvSpPr txBox="1">
            <a:spLocks noGrp="1"/>
          </p:cNvSpPr>
          <p:nvPr>
            <p:ph type="title"/>
          </p:nvPr>
        </p:nvSpPr>
        <p:spPr>
          <a:xfrm>
            <a:off x="2840343" y="1127272"/>
            <a:ext cx="6242013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2. Quy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tắc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tổ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chức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sz="5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19" name="B">
            <a:extLst>
              <a:ext uri="{FF2B5EF4-FFF2-40B4-BE49-F238E27FC236}">
                <a16:creationId xmlns:a16="http://schemas.microsoft.com/office/drawing/2014/main" id="{1C34FE59-4D7C-4E87-1FCF-03EC916AF5BC}"/>
              </a:ext>
            </a:extLst>
          </p:cNvPr>
          <p:cNvGrpSpPr/>
          <p:nvPr/>
        </p:nvGrpSpPr>
        <p:grpSpPr>
          <a:xfrm flipH="1">
            <a:off x="870878" y="2804495"/>
            <a:ext cx="4890021" cy="1217715"/>
            <a:chOff x="1783594" y="620894"/>
            <a:chExt cx="5498525" cy="2832356"/>
          </a:xfrm>
        </p:grpSpPr>
        <p:sp>
          <p:nvSpPr>
            <p:cNvPr id="120" name="Google Shape;15618;p50">
              <a:extLst>
                <a:ext uri="{FF2B5EF4-FFF2-40B4-BE49-F238E27FC236}">
                  <a16:creationId xmlns:a16="http://schemas.microsoft.com/office/drawing/2014/main" id="{DA40C69D-ACF8-67E3-0F3A-D882BC2A82B5}"/>
                </a:ext>
              </a:extLst>
            </p:cNvPr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21630"/>
                <a:gd name="adj2" fmla="val 52326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tiểu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Ngọc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Đồng</a:t>
              </a:r>
              <a:endPara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Google Shape;15619;p50">
              <a:extLst>
                <a:ext uri="{FF2B5EF4-FFF2-40B4-BE49-F238E27FC236}">
                  <a16:creationId xmlns:a16="http://schemas.microsoft.com/office/drawing/2014/main" id="{424FE246-333D-E7D0-FE86-81DB6C9E1D6F}"/>
                </a:ext>
              </a:extLst>
            </p:cNvPr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8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" name="Google Shape;15620;p50">
              <a:extLst>
                <a:ext uri="{FF2B5EF4-FFF2-40B4-BE49-F238E27FC236}">
                  <a16:creationId xmlns:a16="http://schemas.microsoft.com/office/drawing/2014/main" id="{E5EBE33D-A948-863D-A665-9AB734596352}"/>
                </a:ext>
              </a:extLst>
            </p:cNvPr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8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" name="Google Shape;15621;p50">
              <a:extLst>
                <a:ext uri="{FF2B5EF4-FFF2-40B4-BE49-F238E27FC236}">
                  <a16:creationId xmlns:a16="http://schemas.microsoft.com/office/drawing/2014/main" id="{00ECA6F4-D866-32DC-1D9A-AD33990C641F}"/>
                </a:ext>
              </a:extLst>
            </p:cNvPr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8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" name="Google Shape;15622;p50">
              <a:extLst>
                <a:ext uri="{FF2B5EF4-FFF2-40B4-BE49-F238E27FC236}">
                  <a16:creationId xmlns:a16="http://schemas.microsoft.com/office/drawing/2014/main" id="{E36435FD-3327-1F56-E90E-71514818FFB6}"/>
                </a:ext>
              </a:extLst>
            </p:cNvPr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8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25" name="A">
            <a:extLst>
              <a:ext uri="{FF2B5EF4-FFF2-40B4-BE49-F238E27FC236}">
                <a16:creationId xmlns:a16="http://schemas.microsoft.com/office/drawing/2014/main" id="{5E26E56D-8A5A-D385-B8A7-DE5F20F7C146}"/>
              </a:ext>
            </a:extLst>
          </p:cNvPr>
          <p:cNvGrpSpPr/>
          <p:nvPr/>
        </p:nvGrpSpPr>
        <p:grpSpPr>
          <a:xfrm>
            <a:off x="6255154" y="2895108"/>
            <a:ext cx="4890021" cy="1217715"/>
            <a:chOff x="1783594" y="620894"/>
            <a:chExt cx="5498525" cy="2832356"/>
          </a:xfrm>
        </p:grpSpPr>
        <p:sp>
          <p:nvSpPr>
            <p:cNvPr id="126" name="Google Shape;15624;p50">
              <a:extLst>
                <a:ext uri="{FF2B5EF4-FFF2-40B4-BE49-F238E27FC236}">
                  <a16:creationId xmlns:a16="http://schemas.microsoft.com/office/drawing/2014/main" id="{6FFCF106-2C2D-5FEB-9F5B-D00E0EF88AE2}"/>
                </a:ext>
              </a:extLst>
            </p:cNvPr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19749"/>
                <a:gd name="adj2" fmla="val 45843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Tiểu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Ngọc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Đồng</a:t>
              </a:r>
              <a:endPara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" name="Google Shape;15625;p50">
              <a:extLst>
                <a:ext uri="{FF2B5EF4-FFF2-40B4-BE49-F238E27FC236}">
                  <a16:creationId xmlns:a16="http://schemas.microsoft.com/office/drawing/2014/main" id="{575807AE-A43A-0512-53D2-28FEDB047CBF}"/>
                </a:ext>
              </a:extLst>
            </p:cNvPr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8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8" name="Google Shape;15626;p50">
              <a:extLst>
                <a:ext uri="{FF2B5EF4-FFF2-40B4-BE49-F238E27FC236}">
                  <a16:creationId xmlns:a16="http://schemas.microsoft.com/office/drawing/2014/main" id="{E563E5F4-B0CF-FB94-30BF-12D710278F4D}"/>
                </a:ext>
              </a:extLst>
            </p:cNvPr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8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9" name="Google Shape;15627;p50">
              <a:extLst>
                <a:ext uri="{FF2B5EF4-FFF2-40B4-BE49-F238E27FC236}">
                  <a16:creationId xmlns:a16="http://schemas.microsoft.com/office/drawing/2014/main" id="{D8EF0510-6F20-C198-3BA8-5B51E8F4FC07}"/>
                </a:ext>
              </a:extLst>
            </p:cNvPr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8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30" name="Google Shape;15628;p50">
              <a:extLst>
                <a:ext uri="{FF2B5EF4-FFF2-40B4-BE49-F238E27FC236}">
                  <a16:creationId xmlns:a16="http://schemas.microsoft.com/office/drawing/2014/main" id="{A11AB18C-3A29-0D9F-13C8-CC8F2E63033B}"/>
                </a:ext>
              </a:extLst>
            </p:cNvPr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8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1" name="C">
            <a:extLst>
              <a:ext uri="{FF2B5EF4-FFF2-40B4-BE49-F238E27FC236}">
                <a16:creationId xmlns:a16="http://schemas.microsoft.com/office/drawing/2014/main" id="{C4976ED9-D42B-A475-F187-83FCD3CAA792}"/>
              </a:ext>
            </a:extLst>
          </p:cNvPr>
          <p:cNvGrpSpPr/>
          <p:nvPr/>
        </p:nvGrpSpPr>
        <p:grpSpPr>
          <a:xfrm>
            <a:off x="905194" y="4513014"/>
            <a:ext cx="4890021" cy="1217715"/>
            <a:chOff x="678895" y="3384760"/>
            <a:chExt cx="3667516" cy="913286"/>
          </a:xfrm>
        </p:grpSpPr>
        <p:grpSp>
          <p:nvGrpSpPr>
            <p:cNvPr id="137" name="Google Shape;15623;p50">
              <a:extLst>
                <a:ext uri="{FF2B5EF4-FFF2-40B4-BE49-F238E27FC236}">
                  <a16:creationId xmlns:a16="http://schemas.microsoft.com/office/drawing/2014/main" id="{8B5B972D-B860-5E03-DC58-4A8C45932ADD}"/>
                </a:ext>
              </a:extLst>
            </p:cNvPr>
            <p:cNvGrpSpPr/>
            <p:nvPr/>
          </p:nvGrpSpPr>
          <p:grpSpPr>
            <a:xfrm rot="10800000">
              <a:off x="678895" y="3384760"/>
              <a:ext cx="3667516" cy="913286"/>
              <a:chOff x="1783594" y="620894"/>
              <a:chExt cx="5498525" cy="2832356"/>
            </a:xfrm>
          </p:grpSpPr>
          <p:sp>
            <p:nvSpPr>
              <p:cNvPr id="138" name="Google Shape;15624;p50">
                <a:extLst>
                  <a:ext uri="{FF2B5EF4-FFF2-40B4-BE49-F238E27FC236}">
                    <a16:creationId xmlns:a16="http://schemas.microsoft.com/office/drawing/2014/main" id="{531FA3C4-31FA-2988-D867-179BAE728FC4}"/>
                  </a:ext>
                </a:extLst>
              </p:cNvPr>
              <p:cNvSpPr/>
              <p:nvPr/>
            </p:nvSpPr>
            <p:spPr>
              <a:xfrm>
                <a:off x="1790650" y="627950"/>
                <a:ext cx="5484900" cy="2822100"/>
              </a:xfrm>
              <a:prstGeom prst="wedgeRectCallout">
                <a:avLst>
                  <a:gd name="adj1" fmla="val -21630"/>
                  <a:gd name="adj2" fmla="val 49085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8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9" name="Google Shape;15625;p50">
                <a:extLst>
                  <a:ext uri="{FF2B5EF4-FFF2-40B4-BE49-F238E27FC236}">
                    <a16:creationId xmlns:a16="http://schemas.microsoft.com/office/drawing/2014/main" id="{788CDBB2-9D31-F393-8D26-BDC60E72941C}"/>
                  </a:ext>
                </a:extLst>
              </p:cNvPr>
              <p:cNvSpPr/>
              <p:nvPr/>
            </p:nvSpPr>
            <p:spPr>
              <a:xfrm>
                <a:off x="1783594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0" name="Google Shape;15626;p50">
                <a:extLst>
                  <a:ext uri="{FF2B5EF4-FFF2-40B4-BE49-F238E27FC236}">
                    <a16:creationId xmlns:a16="http://schemas.microsoft.com/office/drawing/2014/main" id="{FD6775DA-0546-D247-2735-ACE419CB3A37}"/>
                  </a:ext>
                </a:extLst>
              </p:cNvPr>
              <p:cNvSpPr/>
              <p:nvPr/>
            </p:nvSpPr>
            <p:spPr>
              <a:xfrm>
                <a:off x="7007019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1" name="Google Shape;15627;p50">
                <a:extLst>
                  <a:ext uri="{FF2B5EF4-FFF2-40B4-BE49-F238E27FC236}">
                    <a16:creationId xmlns:a16="http://schemas.microsoft.com/office/drawing/2014/main" id="{EC735302-0B5F-C2AD-FE91-3740E220A1B9}"/>
                  </a:ext>
                </a:extLst>
              </p:cNvPr>
              <p:cNvSpPr/>
              <p:nvPr/>
            </p:nvSpPr>
            <p:spPr>
              <a:xfrm>
                <a:off x="1783594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2" name="Google Shape;15628;p50">
                <a:extLst>
                  <a:ext uri="{FF2B5EF4-FFF2-40B4-BE49-F238E27FC236}">
                    <a16:creationId xmlns:a16="http://schemas.microsoft.com/office/drawing/2014/main" id="{EC2E9161-65D1-EBB7-18DC-3881709A867A}"/>
                  </a:ext>
                </a:extLst>
              </p:cNvPr>
              <p:cNvSpPr/>
              <p:nvPr/>
            </p:nvSpPr>
            <p:spPr>
              <a:xfrm>
                <a:off x="7007019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448F03-B5D3-C5A3-EA4F-6A2CF876009D}"/>
                </a:ext>
              </a:extLst>
            </p:cNvPr>
            <p:cNvSpPr txBox="1"/>
            <p:nvPr/>
          </p:nvSpPr>
          <p:spPr>
            <a:xfrm>
              <a:off x="985837" y="3422696"/>
              <a:ext cx="2674517" cy="809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Tiểu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Ngọc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đồng</a:t>
              </a:r>
              <a:endPara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D">
            <a:extLst>
              <a:ext uri="{FF2B5EF4-FFF2-40B4-BE49-F238E27FC236}">
                <a16:creationId xmlns:a16="http://schemas.microsoft.com/office/drawing/2014/main" id="{5E605DAB-1186-9BEC-0F61-A8F086897185}"/>
              </a:ext>
            </a:extLst>
          </p:cNvPr>
          <p:cNvGrpSpPr/>
          <p:nvPr/>
        </p:nvGrpSpPr>
        <p:grpSpPr>
          <a:xfrm>
            <a:off x="6287194" y="4511356"/>
            <a:ext cx="4890021" cy="1219374"/>
            <a:chOff x="4715395" y="3383516"/>
            <a:chExt cx="3667516" cy="914530"/>
          </a:xfrm>
        </p:grpSpPr>
        <p:grpSp>
          <p:nvGrpSpPr>
            <p:cNvPr id="131" name="Google Shape;15617;p50">
              <a:extLst>
                <a:ext uri="{FF2B5EF4-FFF2-40B4-BE49-F238E27FC236}">
                  <a16:creationId xmlns:a16="http://schemas.microsoft.com/office/drawing/2014/main" id="{D6DBF8E7-3E7D-02AE-4FE3-C681576BC94D}"/>
                </a:ext>
              </a:extLst>
            </p:cNvPr>
            <p:cNvGrpSpPr/>
            <p:nvPr/>
          </p:nvGrpSpPr>
          <p:grpSpPr>
            <a:xfrm rot="10800000" flipH="1">
              <a:off x="4715395" y="3384760"/>
              <a:ext cx="3667516" cy="913286"/>
              <a:chOff x="1783594" y="620894"/>
              <a:chExt cx="5498525" cy="2832356"/>
            </a:xfrm>
          </p:grpSpPr>
          <p:sp>
            <p:nvSpPr>
              <p:cNvPr id="132" name="Google Shape;15618;p50">
                <a:extLst>
                  <a:ext uri="{FF2B5EF4-FFF2-40B4-BE49-F238E27FC236}">
                    <a16:creationId xmlns:a16="http://schemas.microsoft.com/office/drawing/2014/main" id="{4C62B069-BB00-32A2-9A6F-5C947F713E04}"/>
                  </a:ext>
                </a:extLst>
              </p:cNvPr>
              <p:cNvSpPr/>
              <p:nvPr/>
            </p:nvSpPr>
            <p:spPr>
              <a:xfrm>
                <a:off x="1790650" y="627950"/>
                <a:ext cx="5484900" cy="2822100"/>
              </a:xfrm>
              <a:prstGeom prst="wedgeRectCallout">
                <a:avLst>
                  <a:gd name="adj1" fmla="val -21899"/>
                  <a:gd name="adj2" fmla="val 51246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3" name="Google Shape;15619;p50">
                <a:extLst>
                  <a:ext uri="{FF2B5EF4-FFF2-40B4-BE49-F238E27FC236}">
                    <a16:creationId xmlns:a16="http://schemas.microsoft.com/office/drawing/2014/main" id="{F0493F9A-453F-8D4C-9213-71AF62AAD35B}"/>
                  </a:ext>
                </a:extLst>
              </p:cNvPr>
              <p:cNvSpPr/>
              <p:nvPr/>
            </p:nvSpPr>
            <p:spPr>
              <a:xfrm>
                <a:off x="1783594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4" name="Google Shape;15620;p50">
                <a:extLst>
                  <a:ext uri="{FF2B5EF4-FFF2-40B4-BE49-F238E27FC236}">
                    <a16:creationId xmlns:a16="http://schemas.microsoft.com/office/drawing/2014/main" id="{4275A17E-9E8F-254E-5159-CEB4250E852D}"/>
                  </a:ext>
                </a:extLst>
              </p:cNvPr>
              <p:cNvSpPr/>
              <p:nvPr/>
            </p:nvSpPr>
            <p:spPr>
              <a:xfrm>
                <a:off x="7007019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5" name="Google Shape;15621;p50">
                <a:extLst>
                  <a:ext uri="{FF2B5EF4-FFF2-40B4-BE49-F238E27FC236}">
                    <a16:creationId xmlns:a16="http://schemas.microsoft.com/office/drawing/2014/main" id="{0BD2D628-4BDE-D182-7A3A-BB882AA719C0}"/>
                  </a:ext>
                </a:extLst>
              </p:cNvPr>
              <p:cNvSpPr/>
              <p:nvPr/>
            </p:nvSpPr>
            <p:spPr>
              <a:xfrm>
                <a:off x="1783594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6" name="Google Shape;15622;p50">
                <a:extLst>
                  <a:ext uri="{FF2B5EF4-FFF2-40B4-BE49-F238E27FC236}">
                    <a16:creationId xmlns:a16="http://schemas.microsoft.com/office/drawing/2014/main" id="{3EA00075-2CF8-00B5-8002-E4131780FC84}"/>
                  </a:ext>
                </a:extLst>
              </p:cNvPr>
              <p:cNvSpPr/>
              <p:nvPr/>
            </p:nvSpPr>
            <p:spPr>
              <a:xfrm>
                <a:off x="7007019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E4979DC-8EDB-C265-9D11-E52D67B6647A}"/>
                </a:ext>
              </a:extLst>
            </p:cNvPr>
            <p:cNvSpPr txBox="1"/>
            <p:nvPr/>
          </p:nvSpPr>
          <p:spPr>
            <a:xfrm>
              <a:off x="4753242" y="3383516"/>
              <a:ext cx="3544096" cy="4213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D.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tiểu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Ngọc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đồng</a:t>
              </a:r>
              <a:endPara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7" name="1">
            <a:extLst>
              <a:ext uri="{FF2B5EF4-FFF2-40B4-BE49-F238E27FC236}">
                <a16:creationId xmlns:a16="http://schemas.microsoft.com/office/drawing/2014/main" id="{E7A87B6E-F2D3-7919-DF66-FE8527E28D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378" b="56398"/>
          <a:stretch/>
        </p:blipFill>
        <p:spPr>
          <a:xfrm>
            <a:off x="9598882" y="2911160"/>
            <a:ext cx="1519061" cy="1058363"/>
          </a:xfrm>
          <a:prstGeom prst="rect">
            <a:avLst/>
          </a:prstGeom>
        </p:spPr>
      </p:pic>
      <p:pic>
        <p:nvPicPr>
          <p:cNvPr id="148" name="2">
            <a:extLst>
              <a:ext uri="{FF2B5EF4-FFF2-40B4-BE49-F238E27FC236}">
                <a16:creationId xmlns:a16="http://schemas.microsoft.com/office/drawing/2014/main" id="{32AD7559-0E05-61CF-9EA8-7D903CD473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52" t="3500" r="5426" b="52898"/>
          <a:stretch/>
        </p:blipFill>
        <p:spPr>
          <a:xfrm>
            <a:off x="4102304" y="2988887"/>
            <a:ext cx="1596841" cy="1112555"/>
          </a:xfrm>
          <a:prstGeom prst="rect">
            <a:avLst/>
          </a:prstGeom>
        </p:spPr>
      </p:pic>
      <p:pic>
        <p:nvPicPr>
          <p:cNvPr id="149" name="4">
            <a:extLst>
              <a:ext uri="{FF2B5EF4-FFF2-40B4-BE49-F238E27FC236}">
                <a16:creationId xmlns:a16="http://schemas.microsoft.com/office/drawing/2014/main" id="{DCB817EB-E912-0800-4B76-9E01881AB7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52" t="3500" r="5426" b="52898"/>
          <a:stretch/>
        </p:blipFill>
        <p:spPr>
          <a:xfrm>
            <a:off x="9799985" y="4631751"/>
            <a:ext cx="1596841" cy="1112555"/>
          </a:xfrm>
          <a:prstGeom prst="rect">
            <a:avLst/>
          </a:prstGeom>
        </p:spPr>
      </p:pic>
      <p:pic>
        <p:nvPicPr>
          <p:cNvPr id="150" name="3">
            <a:extLst>
              <a:ext uri="{FF2B5EF4-FFF2-40B4-BE49-F238E27FC236}">
                <a16:creationId xmlns:a16="http://schemas.microsoft.com/office/drawing/2014/main" id="{10BCED6F-096C-CACC-5CFF-70AE6D748F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52" t="3500" r="5426" b="52898"/>
          <a:stretch/>
        </p:blipFill>
        <p:spPr>
          <a:xfrm>
            <a:off x="4414074" y="4631751"/>
            <a:ext cx="1596841" cy="1112555"/>
          </a:xfrm>
          <a:prstGeom prst="rect">
            <a:avLst/>
          </a:prstGeom>
        </p:spPr>
      </p:pic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id="{4431EFDA-FBB0-3F6A-A459-53866D5D80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2356" y="1076643"/>
            <a:ext cx="2519899" cy="135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16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11" name="Google Shape;16011;p60"/>
          <p:cNvGrpSpPr/>
          <p:nvPr/>
        </p:nvGrpSpPr>
        <p:grpSpPr>
          <a:xfrm>
            <a:off x="1980168" y="761330"/>
            <a:ext cx="8231659" cy="1690769"/>
            <a:chOff x="1783594" y="620894"/>
            <a:chExt cx="5498525" cy="2832356"/>
          </a:xfrm>
        </p:grpSpPr>
        <p:sp>
          <p:nvSpPr>
            <p:cNvPr id="16012" name="Google Shape;16012;p60"/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55031"/>
                <a:gd name="adj2" fmla="val 2122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3" name="Google Shape;16013;p60"/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4" name="Google Shape;16014;p60"/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5" name="Google Shape;16015;p60"/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6" name="Google Shape;16016;p60"/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16017" name="Google Shape;16017;p60"/>
          <p:cNvSpPr txBox="1">
            <a:spLocks noGrp="1"/>
          </p:cNvSpPr>
          <p:nvPr>
            <p:ph type="title"/>
          </p:nvPr>
        </p:nvSpPr>
        <p:spPr>
          <a:xfrm>
            <a:off x="2656277" y="1094895"/>
            <a:ext cx="6445425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3. Quy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tắc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19" name="B">
            <a:extLst>
              <a:ext uri="{FF2B5EF4-FFF2-40B4-BE49-F238E27FC236}">
                <a16:creationId xmlns:a16="http://schemas.microsoft.com/office/drawing/2014/main" id="{1C34FE59-4D7C-4E87-1FCF-03EC916AF5BC}"/>
              </a:ext>
            </a:extLst>
          </p:cNvPr>
          <p:cNvGrpSpPr/>
          <p:nvPr/>
        </p:nvGrpSpPr>
        <p:grpSpPr>
          <a:xfrm flipH="1">
            <a:off x="6300892" y="2911503"/>
            <a:ext cx="4890021" cy="1217715"/>
            <a:chOff x="1783594" y="620894"/>
            <a:chExt cx="5498525" cy="2832356"/>
          </a:xfrm>
        </p:grpSpPr>
        <p:sp>
          <p:nvSpPr>
            <p:cNvPr id="120" name="Google Shape;15618;p50">
              <a:extLst>
                <a:ext uri="{FF2B5EF4-FFF2-40B4-BE49-F238E27FC236}">
                  <a16:creationId xmlns:a16="http://schemas.microsoft.com/office/drawing/2014/main" id="{DA40C69D-ACF8-67E3-0F3A-D882BC2A82B5}"/>
                </a:ext>
              </a:extLst>
            </p:cNvPr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21630"/>
                <a:gd name="adj2" fmla="val 52326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B.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Bộ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20212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iáo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dục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đào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tạo</a:t>
              </a:r>
              <a:endParaRPr sz="32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" name="Google Shape;15619;p50">
              <a:extLst>
                <a:ext uri="{FF2B5EF4-FFF2-40B4-BE49-F238E27FC236}">
                  <a16:creationId xmlns:a16="http://schemas.microsoft.com/office/drawing/2014/main" id="{424FE246-333D-E7D0-FE86-81DB6C9E1D6F}"/>
                </a:ext>
              </a:extLst>
            </p:cNvPr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" name="Google Shape;15620;p50">
              <a:extLst>
                <a:ext uri="{FF2B5EF4-FFF2-40B4-BE49-F238E27FC236}">
                  <a16:creationId xmlns:a16="http://schemas.microsoft.com/office/drawing/2014/main" id="{E5EBE33D-A948-863D-A665-9AB734596352}"/>
                </a:ext>
              </a:extLst>
            </p:cNvPr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" name="Google Shape;15621;p50">
              <a:extLst>
                <a:ext uri="{FF2B5EF4-FFF2-40B4-BE49-F238E27FC236}">
                  <a16:creationId xmlns:a16="http://schemas.microsoft.com/office/drawing/2014/main" id="{00ECA6F4-D866-32DC-1D9A-AD33990C641F}"/>
                </a:ext>
              </a:extLst>
            </p:cNvPr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" name="Google Shape;15622;p50">
              <a:extLst>
                <a:ext uri="{FF2B5EF4-FFF2-40B4-BE49-F238E27FC236}">
                  <a16:creationId xmlns:a16="http://schemas.microsoft.com/office/drawing/2014/main" id="{E36435FD-3327-1F56-E90E-71514818FFB6}"/>
                </a:ext>
              </a:extLst>
            </p:cNvPr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25" name="A">
            <a:extLst>
              <a:ext uri="{FF2B5EF4-FFF2-40B4-BE49-F238E27FC236}">
                <a16:creationId xmlns:a16="http://schemas.microsoft.com/office/drawing/2014/main" id="{5E26E56D-8A5A-D385-B8A7-DE5F20F7C146}"/>
              </a:ext>
            </a:extLst>
          </p:cNvPr>
          <p:cNvGrpSpPr/>
          <p:nvPr/>
        </p:nvGrpSpPr>
        <p:grpSpPr>
          <a:xfrm>
            <a:off x="1108780" y="4625547"/>
            <a:ext cx="4895864" cy="1223455"/>
            <a:chOff x="1777024" y="607543"/>
            <a:chExt cx="5505095" cy="2845707"/>
          </a:xfrm>
        </p:grpSpPr>
        <p:sp>
          <p:nvSpPr>
            <p:cNvPr id="126" name="Google Shape;15624;p50">
              <a:extLst>
                <a:ext uri="{FF2B5EF4-FFF2-40B4-BE49-F238E27FC236}">
                  <a16:creationId xmlns:a16="http://schemas.microsoft.com/office/drawing/2014/main" id="{6FFCF106-2C2D-5FEB-9F5B-D00E0EF88AE2}"/>
                </a:ext>
              </a:extLst>
            </p:cNvPr>
            <p:cNvSpPr/>
            <p:nvPr/>
          </p:nvSpPr>
          <p:spPr>
            <a:xfrm>
              <a:off x="1777024" y="607543"/>
              <a:ext cx="5484900" cy="2822100"/>
            </a:xfrm>
            <a:prstGeom prst="wedgeRectCallout">
              <a:avLst>
                <a:gd name="adj1" fmla="val -19749"/>
                <a:gd name="adj2" fmla="val 45843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C.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Bộ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Giáo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dục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Đào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tạo</a:t>
              </a:r>
              <a:endParaRPr sz="32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7" name="Google Shape;15625;p50">
              <a:extLst>
                <a:ext uri="{FF2B5EF4-FFF2-40B4-BE49-F238E27FC236}">
                  <a16:creationId xmlns:a16="http://schemas.microsoft.com/office/drawing/2014/main" id="{575807AE-A43A-0512-53D2-28FEDB047CBF}"/>
                </a:ext>
              </a:extLst>
            </p:cNvPr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8" name="Google Shape;15626;p50">
              <a:extLst>
                <a:ext uri="{FF2B5EF4-FFF2-40B4-BE49-F238E27FC236}">
                  <a16:creationId xmlns:a16="http://schemas.microsoft.com/office/drawing/2014/main" id="{E563E5F4-B0CF-FB94-30BF-12D710278F4D}"/>
                </a:ext>
              </a:extLst>
            </p:cNvPr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9" name="Google Shape;15627;p50">
              <a:extLst>
                <a:ext uri="{FF2B5EF4-FFF2-40B4-BE49-F238E27FC236}">
                  <a16:creationId xmlns:a16="http://schemas.microsoft.com/office/drawing/2014/main" id="{D8EF0510-6F20-C198-3BA8-5B51E8F4FC07}"/>
                </a:ext>
              </a:extLst>
            </p:cNvPr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30" name="Google Shape;15628;p50">
              <a:extLst>
                <a:ext uri="{FF2B5EF4-FFF2-40B4-BE49-F238E27FC236}">
                  <a16:creationId xmlns:a16="http://schemas.microsoft.com/office/drawing/2014/main" id="{A11AB18C-3A29-0D9F-13C8-CC8F2E63033B}"/>
                </a:ext>
              </a:extLst>
            </p:cNvPr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1" name="C">
            <a:extLst>
              <a:ext uri="{FF2B5EF4-FFF2-40B4-BE49-F238E27FC236}">
                <a16:creationId xmlns:a16="http://schemas.microsoft.com/office/drawing/2014/main" id="{C4976ED9-D42B-A475-F187-83FCD3CAA792}"/>
              </a:ext>
            </a:extLst>
          </p:cNvPr>
          <p:cNvGrpSpPr/>
          <p:nvPr/>
        </p:nvGrpSpPr>
        <p:grpSpPr>
          <a:xfrm>
            <a:off x="995245" y="3012491"/>
            <a:ext cx="4890020" cy="1217714"/>
            <a:chOff x="678895" y="3384760"/>
            <a:chExt cx="3667516" cy="913286"/>
          </a:xfrm>
        </p:grpSpPr>
        <p:grpSp>
          <p:nvGrpSpPr>
            <p:cNvPr id="137" name="Google Shape;15623;p50">
              <a:extLst>
                <a:ext uri="{FF2B5EF4-FFF2-40B4-BE49-F238E27FC236}">
                  <a16:creationId xmlns:a16="http://schemas.microsoft.com/office/drawing/2014/main" id="{8B5B972D-B860-5E03-DC58-4A8C45932ADD}"/>
                </a:ext>
              </a:extLst>
            </p:cNvPr>
            <p:cNvGrpSpPr/>
            <p:nvPr/>
          </p:nvGrpSpPr>
          <p:grpSpPr>
            <a:xfrm rot="10800000">
              <a:off x="678895" y="3384760"/>
              <a:ext cx="3667516" cy="913286"/>
              <a:chOff x="1783594" y="620894"/>
              <a:chExt cx="5498525" cy="2832356"/>
            </a:xfrm>
          </p:grpSpPr>
          <p:sp>
            <p:nvSpPr>
              <p:cNvPr id="138" name="Google Shape;15624;p50">
                <a:extLst>
                  <a:ext uri="{FF2B5EF4-FFF2-40B4-BE49-F238E27FC236}">
                    <a16:creationId xmlns:a16="http://schemas.microsoft.com/office/drawing/2014/main" id="{531FA3C4-31FA-2988-D867-179BAE728FC4}"/>
                  </a:ext>
                </a:extLst>
              </p:cNvPr>
              <p:cNvSpPr/>
              <p:nvPr/>
            </p:nvSpPr>
            <p:spPr>
              <a:xfrm>
                <a:off x="1790650" y="627950"/>
                <a:ext cx="5484900" cy="2822100"/>
              </a:xfrm>
              <a:prstGeom prst="wedgeRectCallout">
                <a:avLst>
                  <a:gd name="adj1" fmla="val -21630"/>
                  <a:gd name="adj2" fmla="val 49085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9" name="Google Shape;15625;p50">
                <a:extLst>
                  <a:ext uri="{FF2B5EF4-FFF2-40B4-BE49-F238E27FC236}">
                    <a16:creationId xmlns:a16="http://schemas.microsoft.com/office/drawing/2014/main" id="{788CDBB2-9D31-F393-8D26-BDC60E72941C}"/>
                  </a:ext>
                </a:extLst>
              </p:cNvPr>
              <p:cNvSpPr/>
              <p:nvPr/>
            </p:nvSpPr>
            <p:spPr>
              <a:xfrm>
                <a:off x="1783594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0" name="Google Shape;15626;p50">
                <a:extLst>
                  <a:ext uri="{FF2B5EF4-FFF2-40B4-BE49-F238E27FC236}">
                    <a16:creationId xmlns:a16="http://schemas.microsoft.com/office/drawing/2014/main" id="{FD6775DA-0546-D247-2735-ACE419CB3A37}"/>
                  </a:ext>
                </a:extLst>
              </p:cNvPr>
              <p:cNvSpPr/>
              <p:nvPr/>
            </p:nvSpPr>
            <p:spPr>
              <a:xfrm>
                <a:off x="7007019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1" name="Google Shape;15627;p50">
                <a:extLst>
                  <a:ext uri="{FF2B5EF4-FFF2-40B4-BE49-F238E27FC236}">
                    <a16:creationId xmlns:a16="http://schemas.microsoft.com/office/drawing/2014/main" id="{EC735302-0B5F-C2AD-FE91-3740E220A1B9}"/>
                  </a:ext>
                </a:extLst>
              </p:cNvPr>
              <p:cNvSpPr/>
              <p:nvPr/>
            </p:nvSpPr>
            <p:spPr>
              <a:xfrm>
                <a:off x="1783594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2" name="Google Shape;15628;p50">
                <a:extLst>
                  <a:ext uri="{FF2B5EF4-FFF2-40B4-BE49-F238E27FC236}">
                    <a16:creationId xmlns:a16="http://schemas.microsoft.com/office/drawing/2014/main" id="{EC2E9161-65D1-EBB7-18DC-3881709A867A}"/>
                  </a:ext>
                </a:extLst>
              </p:cNvPr>
              <p:cNvSpPr/>
              <p:nvPr/>
            </p:nvSpPr>
            <p:spPr>
              <a:xfrm>
                <a:off x="7007019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448F03-B5D3-C5A3-EA4F-6A2CF876009D}"/>
                </a:ext>
              </a:extLst>
            </p:cNvPr>
            <p:cNvSpPr txBox="1"/>
            <p:nvPr/>
          </p:nvSpPr>
          <p:spPr>
            <a:xfrm>
              <a:off x="710426" y="3420078"/>
              <a:ext cx="3562804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A.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Bộ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Giáo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20212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ục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20212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à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Đào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20212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ạo</a:t>
              </a:r>
              <a:endParaRPr lang="en-US" sz="32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3" name="D">
            <a:extLst>
              <a:ext uri="{FF2B5EF4-FFF2-40B4-BE49-F238E27FC236}">
                <a16:creationId xmlns:a16="http://schemas.microsoft.com/office/drawing/2014/main" id="{5E605DAB-1186-9BEC-0F61-A8F086897185}"/>
              </a:ext>
            </a:extLst>
          </p:cNvPr>
          <p:cNvGrpSpPr/>
          <p:nvPr/>
        </p:nvGrpSpPr>
        <p:grpSpPr>
          <a:xfrm>
            <a:off x="6287195" y="4504460"/>
            <a:ext cx="4890022" cy="1226270"/>
            <a:chOff x="4715395" y="3378344"/>
            <a:chExt cx="3667516" cy="919702"/>
          </a:xfrm>
        </p:grpSpPr>
        <p:grpSp>
          <p:nvGrpSpPr>
            <p:cNvPr id="131" name="Google Shape;15617;p50">
              <a:extLst>
                <a:ext uri="{FF2B5EF4-FFF2-40B4-BE49-F238E27FC236}">
                  <a16:creationId xmlns:a16="http://schemas.microsoft.com/office/drawing/2014/main" id="{D6DBF8E7-3E7D-02AE-4FE3-C681576BC94D}"/>
                </a:ext>
              </a:extLst>
            </p:cNvPr>
            <p:cNvGrpSpPr/>
            <p:nvPr/>
          </p:nvGrpSpPr>
          <p:grpSpPr>
            <a:xfrm rot="10800000" flipH="1">
              <a:off x="4715395" y="3384760"/>
              <a:ext cx="3667516" cy="913286"/>
              <a:chOff x="1783594" y="620894"/>
              <a:chExt cx="5498525" cy="2832356"/>
            </a:xfrm>
          </p:grpSpPr>
          <p:sp>
            <p:nvSpPr>
              <p:cNvPr id="132" name="Google Shape;15618;p50">
                <a:extLst>
                  <a:ext uri="{FF2B5EF4-FFF2-40B4-BE49-F238E27FC236}">
                    <a16:creationId xmlns:a16="http://schemas.microsoft.com/office/drawing/2014/main" id="{4C62B069-BB00-32A2-9A6F-5C947F713E04}"/>
                  </a:ext>
                </a:extLst>
              </p:cNvPr>
              <p:cNvSpPr/>
              <p:nvPr/>
            </p:nvSpPr>
            <p:spPr>
              <a:xfrm>
                <a:off x="1790650" y="627950"/>
                <a:ext cx="5484900" cy="2822100"/>
              </a:xfrm>
              <a:prstGeom prst="wedgeRectCallout">
                <a:avLst>
                  <a:gd name="adj1" fmla="val -21899"/>
                  <a:gd name="adj2" fmla="val 51246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3" name="Google Shape;15619;p50">
                <a:extLst>
                  <a:ext uri="{FF2B5EF4-FFF2-40B4-BE49-F238E27FC236}">
                    <a16:creationId xmlns:a16="http://schemas.microsoft.com/office/drawing/2014/main" id="{F0493F9A-453F-8D4C-9213-71AF62AAD35B}"/>
                  </a:ext>
                </a:extLst>
              </p:cNvPr>
              <p:cNvSpPr/>
              <p:nvPr/>
            </p:nvSpPr>
            <p:spPr>
              <a:xfrm>
                <a:off x="1783594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4" name="Google Shape;15620;p50">
                <a:extLst>
                  <a:ext uri="{FF2B5EF4-FFF2-40B4-BE49-F238E27FC236}">
                    <a16:creationId xmlns:a16="http://schemas.microsoft.com/office/drawing/2014/main" id="{4275A17E-9E8F-254E-5159-CEB4250E852D}"/>
                  </a:ext>
                </a:extLst>
              </p:cNvPr>
              <p:cNvSpPr/>
              <p:nvPr/>
            </p:nvSpPr>
            <p:spPr>
              <a:xfrm>
                <a:off x="7007019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5" name="Google Shape;15621;p50">
                <a:extLst>
                  <a:ext uri="{FF2B5EF4-FFF2-40B4-BE49-F238E27FC236}">
                    <a16:creationId xmlns:a16="http://schemas.microsoft.com/office/drawing/2014/main" id="{0BD2D628-4BDE-D182-7A3A-BB882AA719C0}"/>
                  </a:ext>
                </a:extLst>
              </p:cNvPr>
              <p:cNvSpPr/>
              <p:nvPr/>
            </p:nvSpPr>
            <p:spPr>
              <a:xfrm>
                <a:off x="1783594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6" name="Google Shape;15622;p50">
                <a:extLst>
                  <a:ext uri="{FF2B5EF4-FFF2-40B4-BE49-F238E27FC236}">
                    <a16:creationId xmlns:a16="http://schemas.microsoft.com/office/drawing/2014/main" id="{3EA00075-2CF8-00B5-8002-E4131780FC84}"/>
                  </a:ext>
                </a:extLst>
              </p:cNvPr>
              <p:cNvSpPr/>
              <p:nvPr/>
            </p:nvSpPr>
            <p:spPr>
              <a:xfrm>
                <a:off x="7007019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E4979DC-8EDB-C265-9D11-E52D67B6647A}"/>
                </a:ext>
              </a:extLst>
            </p:cNvPr>
            <p:cNvSpPr txBox="1"/>
            <p:nvPr/>
          </p:nvSpPr>
          <p:spPr>
            <a:xfrm>
              <a:off x="4816496" y="3378344"/>
              <a:ext cx="3450993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D.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Bộ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Giáo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20212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ục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đào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tạo</a:t>
              </a:r>
              <a:endParaRPr lang="en-US" sz="32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pic>
        <p:nvPicPr>
          <p:cNvPr id="147" name="1">
            <a:extLst>
              <a:ext uri="{FF2B5EF4-FFF2-40B4-BE49-F238E27FC236}">
                <a16:creationId xmlns:a16="http://schemas.microsoft.com/office/drawing/2014/main" id="{E7A87B6E-F2D3-7919-DF66-FE8527E28D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378" b="56398"/>
          <a:stretch/>
        </p:blipFill>
        <p:spPr>
          <a:xfrm>
            <a:off x="4365115" y="4789263"/>
            <a:ext cx="1519061" cy="1058363"/>
          </a:xfrm>
          <a:prstGeom prst="rect">
            <a:avLst/>
          </a:prstGeom>
        </p:spPr>
      </p:pic>
      <p:pic>
        <p:nvPicPr>
          <p:cNvPr id="148" name="2">
            <a:extLst>
              <a:ext uri="{FF2B5EF4-FFF2-40B4-BE49-F238E27FC236}">
                <a16:creationId xmlns:a16="http://schemas.microsoft.com/office/drawing/2014/main" id="{32AD7559-0E05-61CF-9EA8-7D903CD473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52" t="3500" r="5426" b="52898"/>
          <a:stretch/>
        </p:blipFill>
        <p:spPr>
          <a:xfrm>
            <a:off x="9802062" y="3055024"/>
            <a:ext cx="1596841" cy="1112555"/>
          </a:xfrm>
          <a:prstGeom prst="rect">
            <a:avLst/>
          </a:prstGeom>
        </p:spPr>
      </p:pic>
      <p:pic>
        <p:nvPicPr>
          <p:cNvPr id="149" name="4">
            <a:extLst>
              <a:ext uri="{FF2B5EF4-FFF2-40B4-BE49-F238E27FC236}">
                <a16:creationId xmlns:a16="http://schemas.microsoft.com/office/drawing/2014/main" id="{DCB817EB-E912-0800-4B76-9E01881AB7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52" t="3500" r="5426" b="52898"/>
          <a:stretch/>
        </p:blipFill>
        <p:spPr>
          <a:xfrm>
            <a:off x="9799985" y="4631751"/>
            <a:ext cx="1596841" cy="1112555"/>
          </a:xfrm>
          <a:prstGeom prst="rect">
            <a:avLst/>
          </a:prstGeom>
        </p:spPr>
      </p:pic>
      <p:pic>
        <p:nvPicPr>
          <p:cNvPr id="150" name="3">
            <a:extLst>
              <a:ext uri="{FF2B5EF4-FFF2-40B4-BE49-F238E27FC236}">
                <a16:creationId xmlns:a16="http://schemas.microsoft.com/office/drawing/2014/main" id="{10BCED6F-096C-CACC-5CFF-70AE6D748F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52" t="3500" r="5426" b="52898"/>
          <a:stretch/>
        </p:blipFill>
        <p:spPr>
          <a:xfrm>
            <a:off x="4282149" y="3205976"/>
            <a:ext cx="1596841" cy="1112555"/>
          </a:xfrm>
          <a:prstGeom prst="rect">
            <a:avLst/>
          </a:prstGeom>
        </p:spPr>
      </p:pic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id="{4431EFDA-FBB0-3F6A-A459-53866D5D80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2356" y="1076643"/>
            <a:ext cx="2519899" cy="135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01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11" name="Google Shape;16011;p60"/>
          <p:cNvGrpSpPr/>
          <p:nvPr/>
        </p:nvGrpSpPr>
        <p:grpSpPr>
          <a:xfrm>
            <a:off x="1980168" y="761330"/>
            <a:ext cx="8231659" cy="1690769"/>
            <a:chOff x="1783594" y="620894"/>
            <a:chExt cx="5498525" cy="2832356"/>
          </a:xfrm>
        </p:grpSpPr>
        <p:sp>
          <p:nvSpPr>
            <p:cNvPr id="16012" name="Google Shape;16012;p60"/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55031"/>
                <a:gd name="adj2" fmla="val 2122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3" name="Google Shape;16013;p60"/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4" name="Google Shape;16014;p60"/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5" name="Google Shape;16015;p60"/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6" name="Google Shape;16016;p60"/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16017" name="Google Shape;16017;p60"/>
          <p:cNvSpPr txBox="1">
            <a:spLocks noGrp="1"/>
          </p:cNvSpPr>
          <p:nvPr>
            <p:ph type="title"/>
          </p:nvPr>
        </p:nvSpPr>
        <p:spPr>
          <a:xfrm>
            <a:off x="2840343" y="1127272"/>
            <a:ext cx="7083379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Nêu quy tắc viết hoa tên cơ quan tổ chức, đoàn thể?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25" name="A">
            <a:extLst>
              <a:ext uri="{FF2B5EF4-FFF2-40B4-BE49-F238E27FC236}">
                <a16:creationId xmlns:a16="http://schemas.microsoft.com/office/drawing/2014/main" id="{5E26E56D-8A5A-D385-B8A7-DE5F20F7C146}"/>
              </a:ext>
            </a:extLst>
          </p:cNvPr>
          <p:cNvGrpSpPr/>
          <p:nvPr/>
        </p:nvGrpSpPr>
        <p:grpSpPr>
          <a:xfrm>
            <a:off x="1314450" y="3462859"/>
            <a:ext cx="9648825" cy="1217715"/>
            <a:chOff x="1783594" y="620894"/>
            <a:chExt cx="5498525" cy="2832356"/>
          </a:xfrm>
        </p:grpSpPr>
        <p:sp>
          <p:nvSpPr>
            <p:cNvPr id="126" name="Google Shape;15624;p50">
              <a:extLst>
                <a:ext uri="{FF2B5EF4-FFF2-40B4-BE49-F238E27FC236}">
                  <a16:creationId xmlns:a16="http://schemas.microsoft.com/office/drawing/2014/main" id="{6FFCF106-2C2D-5FEB-9F5B-D00E0EF88AE2}"/>
                </a:ext>
              </a:extLst>
            </p:cNvPr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19749"/>
                <a:gd name="adj2" fmla="val 45843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hoa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cái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âm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tiên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âm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bộ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phận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riêng</a:t>
              </a:r>
              <a:endPara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" name="Google Shape;15625;p50">
              <a:extLst>
                <a:ext uri="{FF2B5EF4-FFF2-40B4-BE49-F238E27FC236}">
                  <a16:creationId xmlns:a16="http://schemas.microsoft.com/office/drawing/2014/main" id="{575807AE-A43A-0512-53D2-28FEDB047CBF}"/>
                </a:ext>
              </a:extLst>
            </p:cNvPr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8" name="Google Shape;15626;p50">
              <a:extLst>
                <a:ext uri="{FF2B5EF4-FFF2-40B4-BE49-F238E27FC236}">
                  <a16:creationId xmlns:a16="http://schemas.microsoft.com/office/drawing/2014/main" id="{E563E5F4-B0CF-FB94-30BF-12D710278F4D}"/>
                </a:ext>
              </a:extLst>
            </p:cNvPr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9" name="Google Shape;15627;p50">
              <a:extLst>
                <a:ext uri="{FF2B5EF4-FFF2-40B4-BE49-F238E27FC236}">
                  <a16:creationId xmlns:a16="http://schemas.microsoft.com/office/drawing/2014/main" id="{D8EF0510-6F20-C198-3BA8-5B51E8F4FC07}"/>
                </a:ext>
              </a:extLst>
            </p:cNvPr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30" name="Google Shape;15628;p50">
              <a:extLst>
                <a:ext uri="{FF2B5EF4-FFF2-40B4-BE49-F238E27FC236}">
                  <a16:creationId xmlns:a16="http://schemas.microsoft.com/office/drawing/2014/main" id="{A11AB18C-3A29-0D9F-13C8-CC8F2E63033B}"/>
                </a:ext>
              </a:extLst>
            </p:cNvPr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pic>
        <p:nvPicPr>
          <p:cNvPr id="147" name="1">
            <a:extLst>
              <a:ext uri="{FF2B5EF4-FFF2-40B4-BE49-F238E27FC236}">
                <a16:creationId xmlns:a16="http://schemas.microsoft.com/office/drawing/2014/main" id="{E7A87B6E-F2D3-7919-DF66-FE8527E28D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378" b="56398"/>
          <a:stretch/>
        </p:blipFill>
        <p:spPr>
          <a:xfrm>
            <a:off x="10245103" y="3359974"/>
            <a:ext cx="1519061" cy="1058363"/>
          </a:xfrm>
          <a:prstGeom prst="rect">
            <a:avLst/>
          </a:prstGeom>
        </p:spPr>
      </p:pic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id="{4431EFDA-FBB0-3F6A-A459-53866D5D80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9736" y="1372354"/>
            <a:ext cx="2519899" cy="135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12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83" name="Google Shape;15683;p52"/>
          <p:cNvGrpSpPr/>
          <p:nvPr/>
        </p:nvGrpSpPr>
        <p:grpSpPr>
          <a:xfrm flipH="1">
            <a:off x="960013" y="1189069"/>
            <a:ext cx="5402484" cy="3756836"/>
            <a:chOff x="1783594" y="620894"/>
            <a:chExt cx="5498525" cy="2832356"/>
          </a:xfrm>
        </p:grpSpPr>
        <p:sp>
          <p:nvSpPr>
            <p:cNvPr id="15684" name="Google Shape;15684;p52"/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57170"/>
                <a:gd name="adj2" fmla="val 20872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685" name="Google Shape;15685;p52"/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686" name="Google Shape;15686;p52"/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687" name="Google Shape;15687;p52"/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688" name="Google Shape;15688;p52"/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15690" name="Google Shape;15690;p52"/>
          <p:cNvSpPr txBox="1">
            <a:spLocks noGrp="1"/>
          </p:cNvSpPr>
          <p:nvPr>
            <p:ph type="subTitle" idx="1"/>
          </p:nvPr>
        </p:nvSpPr>
        <p:spPr>
          <a:xfrm>
            <a:off x="1538107" y="2135649"/>
            <a:ext cx="4056000" cy="174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HÔM NAY CÁC NGƯƠI MAY MẮN ĐÓ, TA SẼ TRỞ LẠI VÀO MỘT NGÀY KHÁC </a:t>
            </a:r>
            <a:endParaRPr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5691" name="Google Shape;15691;p52"/>
          <p:cNvGrpSpPr/>
          <p:nvPr/>
        </p:nvGrpSpPr>
        <p:grpSpPr>
          <a:xfrm>
            <a:off x="7898091" y="2024615"/>
            <a:ext cx="2959371" cy="4113132"/>
            <a:chOff x="5975958" y="1518528"/>
            <a:chExt cx="2164970" cy="3009021"/>
          </a:xfrm>
        </p:grpSpPr>
        <p:sp>
          <p:nvSpPr>
            <p:cNvPr id="15692" name="Google Shape;15692;p52"/>
            <p:cNvSpPr/>
            <p:nvPr/>
          </p:nvSpPr>
          <p:spPr>
            <a:xfrm>
              <a:off x="6112230" y="1518528"/>
              <a:ext cx="1894934" cy="1504678"/>
            </a:xfrm>
            <a:custGeom>
              <a:avLst/>
              <a:gdLst/>
              <a:ahLst/>
              <a:cxnLst/>
              <a:rect l="l" t="t" r="r" b="b"/>
              <a:pathLst>
                <a:path w="11333" h="8999" extrusionOk="0">
                  <a:moveTo>
                    <a:pt x="5659" y="1"/>
                  </a:moveTo>
                  <a:lnTo>
                    <a:pt x="5659" y="894"/>
                  </a:lnTo>
                  <a:lnTo>
                    <a:pt x="3229" y="894"/>
                  </a:lnTo>
                  <a:lnTo>
                    <a:pt x="3229" y="1804"/>
                  </a:lnTo>
                  <a:lnTo>
                    <a:pt x="1615" y="1804"/>
                  </a:lnTo>
                  <a:lnTo>
                    <a:pt x="1615" y="3606"/>
                  </a:lnTo>
                  <a:lnTo>
                    <a:pt x="0" y="3606"/>
                  </a:lnTo>
                  <a:lnTo>
                    <a:pt x="0" y="8998"/>
                  </a:lnTo>
                  <a:lnTo>
                    <a:pt x="11333" y="8998"/>
                  </a:lnTo>
                  <a:lnTo>
                    <a:pt x="11333" y="894"/>
                  </a:lnTo>
                  <a:lnTo>
                    <a:pt x="10518" y="894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693" name="Google Shape;15693;p52"/>
            <p:cNvSpPr/>
            <p:nvPr/>
          </p:nvSpPr>
          <p:spPr>
            <a:xfrm>
              <a:off x="5975958" y="2422772"/>
              <a:ext cx="136439" cy="298963"/>
            </a:xfrm>
            <a:custGeom>
              <a:avLst/>
              <a:gdLst/>
              <a:ahLst/>
              <a:cxnLst/>
              <a:rect l="l" t="t" r="r" b="b"/>
              <a:pathLst>
                <a:path w="816" h="1788" extrusionOk="0">
                  <a:moveTo>
                    <a:pt x="0" y="1"/>
                  </a:moveTo>
                  <a:lnTo>
                    <a:pt x="0" y="1787"/>
                  </a:lnTo>
                  <a:lnTo>
                    <a:pt x="815" y="1787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694" name="Google Shape;15694;p52"/>
            <p:cNvSpPr/>
            <p:nvPr/>
          </p:nvSpPr>
          <p:spPr>
            <a:xfrm>
              <a:off x="8006997" y="2422772"/>
              <a:ext cx="133931" cy="298963"/>
            </a:xfrm>
            <a:custGeom>
              <a:avLst/>
              <a:gdLst/>
              <a:ahLst/>
              <a:cxnLst/>
              <a:rect l="l" t="t" r="r" b="b"/>
              <a:pathLst>
                <a:path w="801" h="1788" extrusionOk="0">
                  <a:moveTo>
                    <a:pt x="1" y="1"/>
                  </a:moveTo>
                  <a:lnTo>
                    <a:pt x="1" y="1787"/>
                  </a:lnTo>
                  <a:lnTo>
                    <a:pt x="800" y="1787"/>
                  </a:lnTo>
                  <a:lnTo>
                    <a:pt x="8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695" name="Google Shape;15695;p52"/>
            <p:cNvSpPr/>
            <p:nvPr/>
          </p:nvSpPr>
          <p:spPr>
            <a:xfrm>
              <a:off x="6382099" y="2422772"/>
              <a:ext cx="136439" cy="298963"/>
            </a:xfrm>
            <a:custGeom>
              <a:avLst/>
              <a:gdLst/>
              <a:ahLst/>
              <a:cxnLst/>
              <a:rect l="l" t="t" r="r" b="b"/>
              <a:pathLst>
                <a:path w="816" h="1788" extrusionOk="0">
                  <a:moveTo>
                    <a:pt x="1" y="1"/>
                  </a:moveTo>
                  <a:lnTo>
                    <a:pt x="1" y="1787"/>
                  </a:lnTo>
                  <a:lnTo>
                    <a:pt x="816" y="1787"/>
                  </a:lnTo>
                  <a:lnTo>
                    <a:pt x="8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696" name="Google Shape;15696;p52"/>
            <p:cNvSpPr/>
            <p:nvPr/>
          </p:nvSpPr>
          <p:spPr>
            <a:xfrm>
              <a:off x="7600856" y="2422772"/>
              <a:ext cx="133764" cy="298963"/>
            </a:xfrm>
            <a:custGeom>
              <a:avLst/>
              <a:gdLst/>
              <a:ahLst/>
              <a:cxnLst/>
              <a:rect l="l" t="t" r="r" b="b"/>
              <a:pathLst>
                <a:path w="800" h="1788" extrusionOk="0">
                  <a:moveTo>
                    <a:pt x="0" y="1"/>
                  </a:moveTo>
                  <a:lnTo>
                    <a:pt x="0" y="1787"/>
                  </a:lnTo>
                  <a:lnTo>
                    <a:pt x="800" y="1787"/>
                  </a:lnTo>
                  <a:lnTo>
                    <a:pt x="80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697" name="Google Shape;15697;p52"/>
            <p:cNvSpPr/>
            <p:nvPr/>
          </p:nvSpPr>
          <p:spPr>
            <a:xfrm>
              <a:off x="6720188" y="2873557"/>
              <a:ext cx="676344" cy="149648"/>
            </a:xfrm>
            <a:custGeom>
              <a:avLst/>
              <a:gdLst/>
              <a:ahLst/>
              <a:cxnLst/>
              <a:rect l="l" t="t" r="r" b="b"/>
              <a:pathLst>
                <a:path w="4045" h="895" extrusionOk="0">
                  <a:moveTo>
                    <a:pt x="1" y="1"/>
                  </a:moveTo>
                  <a:lnTo>
                    <a:pt x="1" y="894"/>
                  </a:lnTo>
                  <a:lnTo>
                    <a:pt x="4045" y="894"/>
                  </a:lnTo>
                  <a:lnTo>
                    <a:pt x="40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698" name="Google Shape;15698;p52"/>
            <p:cNvSpPr/>
            <p:nvPr/>
          </p:nvSpPr>
          <p:spPr>
            <a:xfrm>
              <a:off x="7328312" y="2121469"/>
              <a:ext cx="136439" cy="301471"/>
            </a:xfrm>
            <a:custGeom>
              <a:avLst/>
              <a:gdLst/>
              <a:ahLst/>
              <a:cxnLst/>
              <a:rect l="l" t="t" r="r" b="b"/>
              <a:pathLst>
                <a:path w="816" h="1803" extrusionOk="0">
                  <a:moveTo>
                    <a:pt x="0" y="0"/>
                  </a:moveTo>
                  <a:lnTo>
                    <a:pt x="0" y="1803"/>
                  </a:lnTo>
                  <a:lnTo>
                    <a:pt x="815" y="1803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699" name="Google Shape;15699;p52"/>
            <p:cNvSpPr/>
            <p:nvPr/>
          </p:nvSpPr>
          <p:spPr>
            <a:xfrm>
              <a:off x="7194548" y="2422772"/>
              <a:ext cx="133931" cy="149648"/>
            </a:xfrm>
            <a:custGeom>
              <a:avLst/>
              <a:gdLst/>
              <a:ahLst/>
              <a:cxnLst/>
              <a:rect l="l" t="t" r="r" b="b"/>
              <a:pathLst>
                <a:path w="801" h="895" extrusionOk="0">
                  <a:moveTo>
                    <a:pt x="1" y="1"/>
                  </a:moveTo>
                  <a:lnTo>
                    <a:pt x="1" y="894"/>
                  </a:lnTo>
                  <a:lnTo>
                    <a:pt x="800" y="894"/>
                  </a:lnTo>
                  <a:lnTo>
                    <a:pt x="8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700" name="Google Shape;15700;p52"/>
            <p:cNvSpPr/>
            <p:nvPr/>
          </p:nvSpPr>
          <p:spPr>
            <a:xfrm>
              <a:off x="7058276" y="1518528"/>
              <a:ext cx="948888" cy="603108"/>
            </a:xfrm>
            <a:custGeom>
              <a:avLst/>
              <a:gdLst/>
              <a:ahLst/>
              <a:cxnLst/>
              <a:rect l="l" t="t" r="r" b="b"/>
              <a:pathLst>
                <a:path w="5675" h="3607" extrusionOk="0">
                  <a:moveTo>
                    <a:pt x="1" y="1"/>
                  </a:moveTo>
                  <a:lnTo>
                    <a:pt x="1" y="894"/>
                  </a:lnTo>
                  <a:lnTo>
                    <a:pt x="2430" y="894"/>
                  </a:lnTo>
                  <a:lnTo>
                    <a:pt x="2430" y="1804"/>
                  </a:lnTo>
                  <a:lnTo>
                    <a:pt x="4045" y="1804"/>
                  </a:lnTo>
                  <a:lnTo>
                    <a:pt x="4045" y="3606"/>
                  </a:lnTo>
                  <a:lnTo>
                    <a:pt x="5675" y="3606"/>
                  </a:lnTo>
                  <a:lnTo>
                    <a:pt x="5675" y="894"/>
                  </a:lnTo>
                  <a:lnTo>
                    <a:pt x="4860" y="894"/>
                  </a:lnTo>
                  <a:lnTo>
                    <a:pt x="48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701" name="Google Shape;15701;p52"/>
            <p:cNvSpPr/>
            <p:nvPr/>
          </p:nvSpPr>
          <p:spPr>
            <a:xfrm>
              <a:off x="6382099" y="1819998"/>
              <a:ext cx="136439" cy="301638"/>
            </a:xfrm>
            <a:custGeom>
              <a:avLst/>
              <a:gdLst/>
              <a:ahLst/>
              <a:cxnLst/>
              <a:rect l="l" t="t" r="r" b="b"/>
              <a:pathLst>
                <a:path w="816" h="1804" extrusionOk="0">
                  <a:moveTo>
                    <a:pt x="1" y="1"/>
                  </a:moveTo>
                  <a:lnTo>
                    <a:pt x="1" y="1803"/>
                  </a:lnTo>
                  <a:lnTo>
                    <a:pt x="816" y="1803"/>
                  </a:lnTo>
                  <a:lnTo>
                    <a:pt x="8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702" name="Google Shape;15702;p52"/>
            <p:cNvSpPr/>
            <p:nvPr/>
          </p:nvSpPr>
          <p:spPr>
            <a:xfrm>
              <a:off x="6382099" y="3175028"/>
              <a:ext cx="1352521" cy="149481"/>
            </a:xfrm>
            <a:custGeom>
              <a:avLst/>
              <a:gdLst/>
              <a:ahLst/>
              <a:cxnLst/>
              <a:rect l="l" t="t" r="r" b="b"/>
              <a:pathLst>
                <a:path w="8089" h="894" extrusionOk="0">
                  <a:moveTo>
                    <a:pt x="1" y="0"/>
                  </a:moveTo>
                  <a:lnTo>
                    <a:pt x="1" y="894"/>
                  </a:lnTo>
                  <a:lnTo>
                    <a:pt x="8089" y="894"/>
                  </a:lnTo>
                  <a:lnTo>
                    <a:pt x="80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703" name="Google Shape;15703;p52"/>
            <p:cNvSpPr/>
            <p:nvPr/>
          </p:nvSpPr>
          <p:spPr>
            <a:xfrm>
              <a:off x="6245827" y="3324342"/>
              <a:ext cx="136439" cy="301638"/>
            </a:xfrm>
            <a:custGeom>
              <a:avLst/>
              <a:gdLst/>
              <a:ahLst/>
              <a:cxnLst/>
              <a:rect l="l" t="t" r="r" b="b"/>
              <a:pathLst>
                <a:path w="816" h="1804" extrusionOk="0">
                  <a:moveTo>
                    <a:pt x="1" y="1"/>
                  </a:moveTo>
                  <a:lnTo>
                    <a:pt x="1" y="1803"/>
                  </a:lnTo>
                  <a:lnTo>
                    <a:pt x="816" y="1803"/>
                  </a:lnTo>
                  <a:lnTo>
                    <a:pt x="8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704" name="Google Shape;15704;p52"/>
            <p:cNvSpPr/>
            <p:nvPr/>
          </p:nvSpPr>
          <p:spPr>
            <a:xfrm>
              <a:off x="7734453" y="3324342"/>
              <a:ext cx="136439" cy="602941"/>
            </a:xfrm>
            <a:custGeom>
              <a:avLst/>
              <a:gdLst/>
              <a:ahLst/>
              <a:cxnLst/>
              <a:rect l="l" t="t" r="r" b="b"/>
              <a:pathLst>
                <a:path w="816" h="3606" extrusionOk="0">
                  <a:moveTo>
                    <a:pt x="1" y="1"/>
                  </a:moveTo>
                  <a:lnTo>
                    <a:pt x="1" y="3606"/>
                  </a:lnTo>
                  <a:lnTo>
                    <a:pt x="816" y="3606"/>
                  </a:lnTo>
                  <a:lnTo>
                    <a:pt x="8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705" name="Google Shape;15705;p52"/>
            <p:cNvSpPr/>
            <p:nvPr/>
          </p:nvSpPr>
          <p:spPr>
            <a:xfrm>
              <a:off x="6518371" y="3927116"/>
              <a:ext cx="1082652" cy="450952"/>
            </a:xfrm>
            <a:custGeom>
              <a:avLst/>
              <a:gdLst/>
              <a:ahLst/>
              <a:cxnLst/>
              <a:rect l="l" t="t" r="r" b="b"/>
              <a:pathLst>
                <a:path w="6475" h="2697" extrusionOk="0">
                  <a:moveTo>
                    <a:pt x="1" y="1"/>
                  </a:moveTo>
                  <a:lnTo>
                    <a:pt x="1" y="2697"/>
                  </a:lnTo>
                  <a:lnTo>
                    <a:pt x="800" y="2697"/>
                  </a:lnTo>
                  <a:lnTo>
                    <a:pt x="800" y="894"/>
                  </a:lnTo>
                  <a:lnTo>
                    <a:pt x="5659" y="894"/>
                  </a:lnTo>
                  <a:lnTo>
                    <a:pt x="5659" y="2697"/>
                  </a:lnTo>
                  <a:lnTo>
                    <a:pt x="6474" y="2697"/>
                  </a:lnTo>
                  <a:lnTo>
                    <a:pt x="647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706" name="Google Shape;15706;p52"/>
            <p:cNvSpPr/>
            <p:nvPr/>
          </p:nvSpPr>
          <p:spPr>
            <a:xfrm>
              <a:off x="6518371" y="4377901"/>
              <a:ext cx="133931" cy="149648"/>
            </a:xfrm>
            <a:custGeom>
              <a:avLst/>
              <a:gdLst/>
              <a:ahLst/>
              <a:cxnLst/>
              <a:rect l="l" t="t" r="r" b="b"/>
              <a:pathLst>
                <a:path w="801" h="895" extrusionOk="0">
                  <a:moveTo>
                    <a:pt x="1" y="1"/>
                  </a:moveTo>
                  <a:lnTo>
                    <a:pt x="1" y="894"/>
                  </a:lnTo>
                  <a:lnTo>
                    <a:pt x="800" y="894"/>
                  </a:lnTo>
                  <a:lnTo>
                    <a:pt x="8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707" name="Google Shape;15707;p52"/>
            <p:cNvSpPr/>
            <p:nvPr/>
          </p:nvSpPr>
          <p:spPr>
            <a:xfrm>
              <a:off x="6518371" y="3023038"/>
              <a:ext cx="1082652" cy="904245"/>
            </a:xfrm>
            <a:custGeom>
              <a:avLst/>
              <a:gdLst/>
              <a:ahLst/>
              <a:cxnLst/>
              <a:rect l="l" t="t" r="r" b="b"/>
              <a:pathLst>
                <a:path w="6475" h="5408" extrusionOk="0">
                  <a:moveTo>
                    <a:pt x="4844" y="1803"/>
                  </a:moveTo>
                  <a:lnTo>
                    <a:pt x="4844" y="3605"/>
                  </a:lnTo>
                  <a:lnTo>
                    <a:pt x="4045" y="3605"/>
                  </a:lnTo>
                  <a:lnTo>
                    <a:pt x="4045" y="1803"/>
                  </a:lnTo>
                  <a:close/>
                  <a:moveTo>
                    <a:pt x="1" y="0"/>
                  </a:moveTo>
                  <a:lnTo>
                    <a:pt x="1" y="5408"/>
                  </a:lnTo>
                  <a:lnTo>
                    <a:pt x="6474" y="5408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708" name="Google Shape;15708;p52"/>
            <p:cNvSpPr/>
            <p:nvPr/>
          </p:nvSpPr>
          <p:spPr>
            <a:xfrm>
              <a:off x="7058276" y="3625812"/>
              <a:ext cx="136439" cy="149481"/>
            </a:xfrm>
            <a:custGeom>
              <a:avLst/>
              <a:gdLst/>
              <a:ahLst/>
              <a:cxnLst/>
              <a:rect l="l" t="t" r="r" b="b"/>
              <a:pathLst>
                <a:path w="816" h="894" extrusionOk="0">
                  <a:moveTo>
                    <a:pt x="1" y="0"/>
                  </a:moveTo>
                  <a:lnTo>
                    <a:pt x="1" y="894"/>
                  </a:lnTo>
                  <a:lnTo>
                    <a:pt x="816" y="894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709" name="Google Shape;15709;p52"/>
            <p:cNvSpPr/>
            <p:nvPr/>
          </p:nvSpPr>
          <p:spPr>
            <a:xfrm>
              <a:off x="7465759" y="4377901"/>
              <a:ext cx="133931" cy="149648"/>
            </a:xfrm>
            <a:custGeom>
              <a:avLst/>
              <a:gdLst/>
              <a:ahLst/>
              <a:cxnLst/>
              <a:rect l="l" t="t" r="r" b="b"/>
              <a:pathLst>
                <a:path w="801" h="895" extrusionOk="0">
                  <a:moveTo>
                    <a:pt x="1" y="1"/>
                  </a:moveTo>
                  <a:lnTo>
                    <a:pt x="1" y="894"/>
                  </a:lnTo>
                  <a:lnTo>
                    <a:pt x="800" y="894"/>
                  </a:lnTo>
                  <a:lnTo>
                    <a:pt x="8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Grammar Subject for Pre-K: Adjectives by Slidesgo">
  <a:themeElements>
    <a:clrScheme name="Simple Light">
      <a:dk1>
        <a:srgbClr val="FF7259"/>
      </a:dk1>
      <a:lt1>
        <a:srgbClr val="F7A9BD"/>
      </a:lt1>
      <a:dk2>
        <a:srgbClr val="FFD2DD"/>
      </a:dk2>
      <a:lt2>
        <a:srgbClr val="4285F4"/>
      </a:lt2>
      <a:accent1>
        <a:srgbClr val="6A3F35"/>
      </a:accent1>
      <a:accent2>
        <a:srgbClr val="FF95C7"/>
      </a:accent2>
      <a:accent3>
        <a:srgbClr val="FCC63D"/>
      </a:accent3>
      <a:accent4>
        <a:srgbClr val="BA96F0"/>
      </a:accent4>
      <a:accent5>
        <a:srgbClr val="00E088"/>
      </a:accent5>
      <a:accent6>
        <a:srgbClr val="FFFFFF"/>
      </a:accent6>
      <a:hlink>
        <a:srgbClr val="6A3F3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rafting and Mining! by Slidesgo">
  <a:themeElements>
    <a:clrScheme name="Simple Light">
      <a:dk1>
        <a:srgbClr val="1D1D1B"/>
      </a:dk1>
      <a:lt1>
        <a:srgbClr val="D9DEF8"/>
      </a:lt1>
      <a:dk2>
        <a:srgbClr val="352381"/>
      </a:dk2>
      <a:lt2>
        <a:srgbClr val="99A11F"/>
      </a:lt2>
      <a:accent1>
        <a:srgbClr val="ACBE1F"/>
      </a:accent1>
      <a:accent2>
        <a:srgbClr val="B1AA50"/>
      </a:accent2>
      <a:accent3>
        <a:srgbClr val="FFB229"/>
      </a:accent3>
      <a:accent4>
        <a:srgbClr val="F5D0AD"/>
      </a:accent4>
      <a:accent5>
        <a:srgbClr val="DA2432"/>
      </a:accent5>
      <a:accent6>
        <a:srgbClr val="6B4D34"/>
      </a:accent6>
      <a:hlink>
        <a:srgbClr val="1D1D1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530</Words>
  <Application>Microsoft Office PowerPoint</Application>
  <PresentationFormat>Widescreen</PresentationFormat>
  <Paragraphs>56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Cambria</vt:lpstr>
      <vt:lpstr>Inria Sans</vt:lpstr>
      <vt:lpstr>SVN-Blade Runner</vt:lpstr>
      <vt:lpstr>Times New Roman</vt:lpstr>
      <vt:lpstr>Grammar Subject for Pre-K: Adjectives by Slidesgo</vt:lpstr>
      <vt:lpstr>Crafting and Mining! by Slidesgo</vt:lpstr>
      <vt:lpstr>01</vt:lpstr>
      <vt:lpstr>WHOA!</vt:lpstr>
      <vt:lpstr>PowerPoint Presentation</vt:lpstr>
      <vt:lpstr>PowerPoint Presentation</vt:lpstr>
      <vt:lpstr>1. Quy tắc viết hoa nào đúng?</vt:lpstr>
      <vt:lpstr>2. Quy tắc viết tên tổ chức nào đúng?</vt:lpstr>
      <vt:lpstr>3. Quy tắc viết tên cơ quan nào đúng?</vt:lpstr>
      <vt:lpstr>4. Nêu quy tắc viết hoa tên cơ quan tổ chức, đoàn thể?</vt:lpstr>
      <vt:lpstr>PowerPoint Presentation</vt:lpstr>
      <vt:lpstr>PowerPoint Presentation</vt:lpstr>
      <vt:lpstr>02</vt:lpstr>
      <vt:lpstr>1. Nêu sự khác nhau về cách viết hoa tên người với tên cơ quan, tổ chức dưới đây:</vt:lpstr>
      <vt:lpstr>PowerPoint Presentation</vt:lpstr>
      <vt:lpstr>PowerPoint Presentation</vt:lpstr>
      <vt:lpstr> 2. Nhận xét cách viết hoa tên cơ quan, tổ chức sau:</vt:lpstr>
      <vt:lpstr>3. Trường hợp nào dưới đây viết hoa đúng tên cơ quan, tổ chức?</vt:lpstr>
      <vt:lpstr>4. Viết</vt:lpstr>
      <vt:lpstr>PowerPoint Presentation</vt:lpstr>
      <vt:lpstr>03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TỪ NGỮ CHỈ SỰ VẬT, HOẠT ĐỘNG  CÂU NÊU  HOẠT ĐỘNG</dc:title>
  <dc:creator>Thao Tran</dc:creator>
  <cp:lastModifiedBy>Admin</cp:lastModifiedBy>
  <cp:revision>31</cp:revision>
  <dcterms:created xsi:type="dcterms:W3CDTF">2024-01-08T01:16:38Z</dcterms:created>
  <dcterms:modified xsi:type="dcterms:W3CDTF">2024-05-04T13:46:56Z</dcterms:modified>
</cp:coreProperties>
</file>