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13" r:id="rId3"/>
    <p:sldId id="306" r:id="rId4"/>
    <p:sldId id="325" r:id="rId5"/>
    <p:sldId id="257" r:id="rId6"/>
    <p:sldId id="307" r:id="rId7"/>
    <p:sldId id="309" r:id="rId8"/>
    <p:sldId id="326" r:id="rId9"/>
    <p:sldId id="312" r:id="rId10"/>
    <p:sldId id="311" r:id="rId11"/>
    <p:sldId id="314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5F61-6A17-C44A-054C-E956353B2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D15CA-0F7A-B1BD-9F5D-4F1FBB0AE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2ED6-0437-0FE4-8B2B-A4E10021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9805-946D-06A3-EC33-ABC2D9CC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F68B-8E24-6DAE-AB9A-5E99D08E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B4A2-3BB6-67A9-3D62-82B64197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DF00-7B61-5976-63AD-7C56FDF51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7EF3-DC29-83D2-C1F0-1B420AD1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250F-2900-4082-192A-A32EED75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5858-CDD3-4E3D-E004-454BD34F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35221-749E-54A8-FEEB-CC8C5250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874B-FB75-0D7B-37EE-5F6CD653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DCDF-A629-8EF3-F25F-04517D37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6934-29E8-53E0-1843-C452C90F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C776-F322-8A1A-78E3-84D3CE2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F9E3-0F54-9B9D-ADE4-8359D79A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47DA-3326-CE2A-EBEA-5775DD9C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09CDF-F92B-1F14-B47A-E972AB74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C4BCE-498D-D8AE-4C6B-558D9A7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4F4B-EA8F-FB76-0D6F-98C7AE59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4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3FAA-3BBF-B3B8-C6E7-DF5B0E3E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99255-71EA-2877-4E58-AAE092C8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5DB0-AA95-9343-E0BC-3280B54B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86557-FD34-125B-04B5-6586CD62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FEF4-0A1B-CC65-5527-BD1D3FCC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7052-19A7-3C30-4FBE-9848269A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27E3-AE2D-5B17-933D-BD479FB7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963FF-B8DA-9301-AD9F-129D4C17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0758-CBD1-F0CB-82BA-8CF4380C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9E1B9-CE44-4FB8-8E7A-EF768602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0D58E-DFAF-F0DD-E14B-44DDC604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413C-7DAD-830F-56D5-070CF93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AC56-7FCD-9C1B-930B-F249338A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14EE0-4A02-6A48-54F2-FD6C42C9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8A558-BE00-7906-148B-A605A95BF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89D2D-EBA7-038D-8882-648AA061C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F7283-630E-D4AD-2308-EB621059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DABA4-58E7-E76A-639D-4BE29ED3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AB22E-EA25-9BB9-BC41-B682B367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E4C6-D1FD-151C-FAFA-8FBFC26D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26A91-066C-E649-41FE-689B9C4E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D00BB-033E-3F84-31DF-AA4EC7B5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8741F-2C38-7450-1CA8-7366732F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2B1F08-0054-BBA0-F96D-DF3E841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16F36-A8A5-0537-5E96-1458376D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AF4C-AED3-83F3-F50F-593A4043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DAE0-21EC-B057-7F3F-86132779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B19C-6853-3343-F5A5-82E2CB4C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B4F1F-26EB-D6CF-B411-79C2B261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09D7A-50BD-29A2-3023-F6AEE867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E721-5E17-D96D-8521-0097199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A8DC-CF37-9105-0B8C-CAC2A72E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F7A3-BDD7-9F6B-E0BC-AF005AE7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34D1-0A1E-1C51-B8EF-597561DEC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E9E1F-3FF7-645C-4393-38F09E0A6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8DF90-C38E-E8B2-5576-38574D93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21D51-C669-1DA8-BA1C-C2613B13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EDAD9-E2DB-55D0-008A-B63CEFB8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543C9961-880F-448A-AC0B-5F2E02E66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AA593-8DB0-4822-8630-265DB262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333" l="6500" r="94250">
                        <a14:foregroundMark x1="58583" y1="8083" x2="59667" y2="9583"/>
                        <a14:foregroundMark x1="59833" y1="7833" x2="59917" y2="8833"/>
                        <a14:foregroundMark x1="60083" y1="17750" x2="61167" y2="22000"/>
                        <a14:foregroundMark x1="63917" y1="16333" x2="64583" y2="22833"/>
                        <a14:foregroundMark x1="63750" y1="16083" x2="57083" y2="20500"/>
                        <a14:foregroundMark x1="56250" y1="15417" x2="52667" y2="25583"/>
                        <a14:foregroundMark x1="56750" y1="15917" x2="58333" y2="23917"/>
                        <a14:foregroundMark x1="70083" y1="81667" x2="72333" y2="91000"/>
                        <a14:foregroundMark x1="80667" y1="78917" x2="82250" y2="85083"/>
                        <a14:foregroundMark x1="85500" y1="77917" x2="85500" y2="85083"/>
                        <a14:foregroundMark x1="82583" y1="76417" x2="82750" y2="80167"/>
                        <a14:foregroundMark x1="81417" y1="71167" x2="83833" y2="73250"/>
                        <a14:foregroundMark x1="81833" y1="72167" x2="84583" y2="76583"/>
                        <a14:foregroundMark x1="86583" y1="79833" x2="87167" y2="85917"/>
                        <a14:foregroundMark x1="91250" y1="87417" x2="83583" y2="88500"/>
                        <a14:foregroundMark x1="91000" y1="87833" x2="82917" y2="88667"/>
                        <a14:foregroundMark x1="82917" y1="88667" x2="82917" y2="88667"/>
                        <a14:foregroundMark x1="88083" y1="86167" x2="80417" y2="88667"/>
                        <a14:foregroundMark x1="77917" y1="84417" x2="76000" y2="87583"/>
                        <a14:foregroundMark x1="77250" y1="83750" x2="76750" y2="86833"/>
                        <a14:foregroundMark x1="90417" y1="89333" x2="90750" y2="89750"/>
                        <a14:foregroundMark x1="91417" y1="89333" x2="89917" y2="90583"/>
                        <a14:foregroundMark x1="94333" y1="88667" x2="94333" y2="88667"/>
                        <a14:foregroundMark x1="90583" y1="88417" x2="90583" y2="88417"/>
                        <a14:foregroundMark x1="85250" y1="75583" x2="90083" y2="83167"/>
                        <a14:foregroundMark x1="82333" y1="73250" x2="73417" y2="82917"/>
                        <a14:foregroundMark x1="76333" y1="78083" x2="75167" y2="83417"/>
                        <a14:foregroundMark x1="78917" y1="76833" x2="80167" y2="80000"/>
                        <a14:foregroundMark x1="80417" y1="70917" x2="80417" y2="70917"/>
                        <a14:foregroundMark x1="88250" y1="88833" x2="88250" y2="88833"/>
                        <a14:foregroundMark x1="91667" y1="87417" x2="91667" y2="87417"/>
                        <a14:foregroundMark x1="90750" y1="81917" x2="90750" y2="81917"/>
                        <a14:foregroundMark x1="92083" y1="86583" x2="92083" y2="86583"/>
                        <a14:foregroundMark x1="89917" y1="84417" x2="90833" y2="91667"/>
                        <a14:foregroundMark x1="90833" y1="91667" x2="69583" y2="91583"/>
                        <a14:foregroundMark x1="69583" y1="91583" x2="76167" y2="85083"/>
                        <a14:foregroundMark x1="76167" y1="85083" x2="78750" y2="84833"/>
                        <a14:foregroundMark x1="63667" y1="88000" x2="64500" y2="89250"/>
                        <a14:foregroundMark x1="12250" y1="80417" x2="22333" y2="88083"/>
                        <a14:foregroundMark x1="22333" y1="88083" x2="34917" y2="88417"/>
                        <a14:foregroundMark x1="18417" y1="75333" x2="7667" y2="78000"/>
                        <a14:foregroundMark x1="7667" y1="78000" x2="13333" y2="88417"/>
                        <a14:foregroundMark x1="13333" y1="88417" x2="20750" y2="89333"/>
                        <a14:foregroundMark x1="38250" y1="86333" x2="37833" y2="89583"/>
                        <a14:foregroundMark x1="8667" y1="74750" x2="8250" y2="74750"/>
                        <a14:foregroundMark x1="8250" y1="73833" x2="8250" y2="73833"/>
                        <a14:foregroundMark x1="8000" y1="73917" x2="6750" y2="74917"/>
                        <a14:foregroundMark x1="7583" y1="73667" x2="7417" y2="75167"/>
                        <a14:foregroundMark x1="7833" y1="73250" x2="9083" y2="73833"/>
                        <a14:foregroundMark x1="16500" y1="74083" x2="15417" y2="74083"/>
                        <a14:foregroundMark x1="17583" y1="73667" x2="21833" y2="73667"/>
                        <a14:foregroundMark x1="18667" y1="72750" x2="16750" y2="73250"/>
                        <a14:foregroundMark x1="18833" y1="73500" x2="19417" y2="74750"/>
                        <a14:foregroundMark x1="6750" y1="77083" x2="6750" y2="81083"/>
                        <a14:foregroundMark x1="7583" y1="79833" x2="7000" y2="84917"/>
                        <a14:foregroundMark x1="7833" y1="83167" x2="7833" y2="89750"/>
                        <a14:foregroundMark x1="8417" y1="85083" x2="8917" y2="88250"/>
                        <a14:foregroundMark x1="7583" y1="84083" x2="8667" y2="87417"/>
                        <a14:foregroundMark x1="9083" y1="84667" x2="9667" y2="89250"/>
                        <a14:foregroundMark x1="8500" y1="82917" x2="8417" y2="87833"/>
                        <a14:foregroundMark x1="6583" y1="81083" x2="7417" y2="85917"/>
                        <a14:foregroundMark x1="7833" y1="82917" x2="8667" y2="86583"/>
                        <a14:foregroundMark x1="7333" y1="83833" x2="10833" y2="91667"/>
                        <a14:foregroundMark x1="8917" y1="88500" x2="12083" y2="92083"/>
                        <a14:foregroundMark x1="9250" y1="90583" x2="13750" y2="94333"/>
                        <a14:foregroundMark x1="18000" y1="93500" x2="8000" y2="92750"/>
                        <a14:foregroundMark x1="8500" y1="83333" x2="11167" y2="91167"/>
                        <a14:foregroundMark x1="66000" y1="16333" x2="65750" y2="2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971" y="1691326"/>
            <a:ext cx="4676480" cy="467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54DF4-9678-07DE-5C2F-FCFEFBF2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028" y="98199"/>
            <a:ext cx="765114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231373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2B6F8-F7AC-46D3-8375-3862F2E8C729}"/>
              </a:ext>
            </a:extLst>
          </p:cNvPr>
          <p:cNvSpPr txBox="1"/>
          <p:nvPr/>
        </p:nvSpPr>
        <p:spPr>
          <a:xfrm>
            <a:off x="4120575" y="327366"/>
            <a:ext cx="3813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483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EBA2F-CAB9-4038-98C5-56FCD1E42CD6}"/>
              </a:ext>
            </a:extLst>
          </p:cNvPr>
          <p:cNvGrpSpPr/>
          <p:nvPr/>
        </p:nvGrpSpPr>
        <p:grpSpPr>
          <a:xfrm>
            <a:off x="977655" y="1661474"/>
            <a:ext cx="4120391" cy="3535052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2C299B-F4DA-4C82-84B9-E0B5DF7BDF0A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5AD64-8FDE-48CD-A88E-7CF1051ABA58}"/>
                </a:ext>
              </a:extLst>
            </p:cNvPr>
            <p:cNvSpPr txBox="1"/>
            <p:nvPr/>
          </p:nvSpPr>
          <p:spPr>
            <a:xfrm>
              <a:off x="1761918" y="2539659"/>
              <a:ext cx="378598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52F281-1288-4D2A-B09F-0DD730B33264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7D69D-DF8A-432B-9AAE-CD747C53C58D}"/>
              </a:ext>
            </a:extLst>
          </p:cNvPr>
          <p:cNvGrpSpPr/>
          <p:nvPr/>
        </p:nvGrpSpPr>
        <p:grpSpPr>
          <a:xfrm>
            <a:off x="6394515" y="1736888"/>
            <a:ext cx="3996527" cy="3535052"/>
            <a:chOff x="2025035" y="1993750"/>
            <a:chExt cx="3996527" cy="353505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73A537-2070-4382-A014-FB649F2A9196}"/>
                </a:ext>
              </a:extLst>
            </p:cNvPr>
            <p:cNvSpPr/>
            <p:nvPr/>
          </p:nvSpPr>
          <p:spPr>
            <a:xfrm>
              <a:off x="2025035" y="1993750"/>
              <a:ext cx="3996527" cy="3535052"/>
            </a:xfrm>
            <a:prstGeom prst="roundRect">
              <a:avLst/>
            </a:prstGeom>
            <a:solidFill>
              <a:srgbClr val="CC9DF7"/>
            </a:solidFill>
            <a:ln>
              <a:solidFill>
                <a:srgbClr val="CC9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3D94AD-E573-43DD-A929-4BD7B666D4D4}"/>
                </a:ext>
              </a:extLst>
            </p:cNvPr>
            <p:cNvSpPr txBox="1"/>
            <p:nvPr/>
          </p:nvSpPr>
          <p:spPr>
            <a:xfrm>
              <a:off x="2420059" y="2433161"/>
              <a:ext cx="348119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Chú ý tính hợp lí trong các chi tiết tưởng tượng.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2621133" y="571752"/>
            <a:ext cx="8797199" cy="1260660"/>
            <a:chOff x="1395165" y="694459"/>
            <a:chExt cx="6494446" cy="9671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5" y="694459"/>
              <a:ext cx="6391373" cy="9671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98238" y="770850"/>
              <a:ext cx="6391373" cy="8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 thầy cô nhận xét và chỉnh sửa bài làm theo hướng dẫn.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5AF1B-482A-4F96-910D-2C2CD64EA6B7}"/>
              </a:ext>
            </a:extLst>
          </p:cNvPr>
          <p:cNvGrpSpPr/>
          <p:nvPr/>
        </p:nvGrpSpPr>
        <p:grpSpPr>
          <a:xfrm>
            <a:off x="3286084" y="2462359"/>
            <a:ext cx="8330486" cy="2595416"/>
            <a:chOff x="286035" y="515909"/>
            <a:chExt cx="8330486" cy="37369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B334C44-E144-488A-95A3-11C2199339F4}"/>
                </a:ext>
              </a:extLst>
            </p:cNvPr>
            <p:cNvSpPr/>
            <p:nvPr/>
          </p:nvSpPr>
          <p:spPr>
            <a:xfrm>
              <a:off x="286035" y="515909"/>
              <a:ext cx="8330486" cy="3736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C4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E2110-5D93-4DC2-AA1C-6177235C385D}"/>
                </a:ext>
              </a:extLst>
            </p:cNvPr>
            <p:cNvSpPr txBox="1"/>
            <p:nvPr/>
          </p:nvSpPr>
          <p:spPr>
            <a:xfrm>
              <a:off x="490340" y="659225"/>
              <a:ext cx="7927943" cy="332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 chữa lỗi trong bài theo yêu cầu của thầy cô.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 lại một số câu trong bài cho hay hơn.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9633C489-3EE3-4471-8EE0-B54C51B68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" y="-85725"/>
            <a:ext cx="12192000" cy="702945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239798-CBDF-4536-8E49-7072A34B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7" y="2497709"/>
            <a:ext cx="3027548" cy="4669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BA466-3811-4DF8-C265-E0A99906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25" y="2004287"/>
            <a:ext cx="720000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3232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1162050" y="713607"/>
            <a:ext cx="7810500" cy="2448693"/>
            <a:chOff x="1395166" y="694459"/>
            <a:chExt cx="6289105" cy="120032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6" y="694459"/>
              <a:ext cx="6240545" cy="120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38621" y="739497"/>
              <a:ext cx="6245650" cy="113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544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42757-484F-4BA1-8FF4-2ECA45EA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18" y="934400"/>
            <a:ext cx="2731413" cy="36847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1C4691-810D-5C28-318E-29C020344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7" y="3371851"/>
            <a:ext cx="4991097" cy="2466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9EB37-0D06-38C3-E7CB-4CECB223BFD8}"/>
              </a:ext>
            </a:extLst>
          </p:cNvPr>
          <p:cNvGrpSpPr/>
          <p:nvPr/>
        </p:nvGrpSpPr>
        <p:grpSpPr>
          <a:xfrm>
            <a:off x="1024191" y="1933575"/>
            <a:ext cx="3995484" cy="1023527"/>
            <a:chOff x="794083" y="1589507"/>
            <a:chExt cx="2957764" cy="4959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E82E94-360D-DA4E-1904-120314C4CC5E}"/>
                </a:ext>
              </a:extLst>
            </p:cNvPr>
            <p:cNvSpPr/>
            <p:nvPr/>
          </p:nvSpPr>
          <p:spPr>
            <a:xfrm>
              <a:off x="794083" y="1589507"/>
              <a:ext cx="2957764" cy="495968"/>
            </a:xfrm>
            <a:prstGeom prst="wedgeRoundRectCallou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B7B982-E830-FD90-9D3D-C2D4F0ED037F}"/>
                </a:ext>
              </a:extLst>
            </p:cNvPr>
            <p:cNvSpPr txBox="1"/>
            <p:nvPr/>
          </p:nvSpPr>
          <p:spPr>
            <a:xfrm>
              <a:off x="911993" y="1688798"/>
              <a:ext cx="2797344" cy="2876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Nhóm 16">
            <a:extLst>
              <a:ext uri="{FF2B5EF4-FFF2-40B4-BE49-F238E27FC236}">
                <a16:creationId xmlns:a16="http://schemas.microsoft.com/office/drawing/2014/main" id="{3D96B029-9CBA-17CC-B692-835E703E1FC6}"/>
              </a:ext>
            </a:extLst>
          </p:cNvPr>
          <p:cNvGrpSpPr/>
          <p:nvPr/>
        </p:nvGrpSpPr>
        <p:grpSpPr>
          <a:xfrm>
            <a:off x="5324475" y="2090254"/>
            <a:ext cx="6385237" cy="3151891"/>
            <a:chOff x="1955635" y="15031"/>
            <a:chExt cx="7188365" cy="1212608"/>
          </a:xfrm>
        </p:grpSpPr>
        <p:sp>
          <p:nvSpPr>
            <p:cNvPr id="10" name="Hình chữ nhật: Góc Tròn 11">
              <a:extLst>
                <a:ext uri="{FF2B5EF4-FFF2-40B4-BE49-F238E27FC236}">
                  <a16:creationId xmlns:a16="http://schemas.microsoft.com/office/drawing/2014/main" id="{7CA49514-2242-B721-5F91-242ACBC69237}"/>
                </a:ext>
              </a:extLst>
            </p:cNvPr>
            <p:cNvSpPr/>
            <p:nvPr/>
          </p:nvSpPr>
          <p:spPr>
            <a:xfrm>
              <a:off x="1955635" y="15031"/>
              <a:ext cx="7188365" cy="121260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Hộp Văn bản 12">
              <a:extLst>
                <a:ext uri="{FF2B5EF4-FFF2-40B4-BE49-F238E27FC236}">
                  <a16:creationId xmlns:a16="http://schemas.microsoft.com/office/drawing/2014/main" id="{18BB6DC7-2E46-BDC2-AE76-45BF73D31FD7}"/>
                </a:ext>
              </a:extLst>
            </p:cNvPr>
            <p:cNvSpPr txBox="1"/>
            <p:nvPr/>
          </p:nvSpPr>
          <p:spPr>
            <a:xfrm>
              <a:off x="2136295" y="169716"/>
              <a:ext cx="6842933" cy="864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Graphic 6">
            <a:extLst>
              <a:ext uri="{FF2B5EF4-FFF2-40B4-BE49-F238E27FC236}">
                <a16:creationId xmlns:a16="http://schemas.microsoft.com/office/drawing/2014/main" id="{066FCDBC-542E-AE62-E64D-C0CF463F5D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0077"/>
          <a:stretch/>
        </p:blipFill>
        <p:spPr>
          <a:xfrm>
            <a:off x="5091895" y="1817319"/>
            <a:ext cx="670729" cy="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993D-2610-2189-1316-BC809A3D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5393">
            <a:off x="773999" y="1832046"/>
            <a:ext cx="4924310" cy="319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ADF76067-FB1D-9E04-B5E3-3E58DA393D7C}"/>
              </a:ext>
            </a:extLst>
          </p:cNvPr>
          <p:cNvSpPr/>
          <p:nvPr/>
        </p:nvSpPr>
        <p:spPr>
          <a:xfrm>
            <a:off x="6362700" y="2044891"/>
            <a:ext cx="5087082" cy="2739639"/>
          </a:xfrm>
          <a:custGeom>
            <a:avLst/>
            <a:gdLst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011142 w 5087082"/>
              <a:gd name="connsiteY2" fmla="*/ 0 h 2739639"/>
              <a:gd name="connsiteX3" fmla="*/ 1565668 w 5087082"/>
              <a:gd name="connsiteY3" fmla="*/ 0 h 2739639"/>
              <a:gd name="connsiteX4" fmla="*/ 2036716 w 5087082"/>
              <a:gd name="connsiteY4" fmla="*/ 0 h 2739639"/>
              <a:gd name="connsiteX5" fmla="*/ 2507765 w 5087082"/>
              <a:gd name="connsiteY5" fmla="*/ 0 h 2739639"/>
              <a:gd name="connsiteX6" fmla="*/ 3062291 w 5087082"/>
              <a:gd name="connsiteY6" fmla="*/ 0 h 2739639"/>
              <a:gd name="connsiteX7" fmla="*/ 3742032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913218 h 2739639"/>
              <a:gd name="connsiteX11" fmla="*/ 5087082 w 5087082"/>
              <a:gd name="connsiteY11" fmla="*/ 1351555 h 2739639"/>
              <a:gd name="connsiteX12" fmla="*/ 5087082 w 5087082"/>
              <a:gd name="connsiteY12" fmla="*/ 1789893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3992463 w 5087082"/>
              <a:gd name="connsiteY15" fmla="*/ 2739639 h 2739639"/>
              <a:gd name="connsiteX16" fmla="*/ 3521414 w 5087082"/>
              <a:gd name="connsiteY16" fmla="*/ 2739639 h 2739639"/>
              <a:gd name="connsiteX17" fmla="*/ 2883412 w 5087082"/>
              <a:gd name="connsiteY17" fmla="*/ 2739639 h 2739639"/>
              <a:gd name="connsiteX18" fmla="*/ 2328886 w 5087082"/>
              <a:gd name="connsiteY18" fmla="*/ 2739639 h 2739639"/>
              <a:gd name="connsiteX19" fmla="*/ 1690883 w 5087082"/>
              <a:gd name="connsiteY19" fmla="*/ 2739639 h 2739639"/>
              <a:gd name="connsiteX20" fmla="*/ 1052880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442876 h 2739639"/>
              <a:gd name="connsiteX25" fmla="*/ 0 w 5087082"/>
              <a:gd name="connsiteY25" fmla="*/ 968010 h 2739639"/>
              <a:gd name="connsiteX26" fmla="*/ 0 w 5087082"/>
              <a:gd name="connsiteY26" fmla="*/ 456616 h 2739639"/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136357 w 5087082"/>
              <a:gd name="connsiteY2" fmla="*/ 0 h 2739639"/>
              <a:gd name="connsiteX3" fmla="*/ 1607406 w 5087082"/>
              <a:gd name="connsiteY3" fmla="*/ 0 h 2739639"/>
              <a:gd name="connsiteX4" fmla="*/ 2120193 w 5087082"/>
              <a:gd name="connsiteY4" fmla="*/ 0 h 2739639"/>
              <a:gd name="connsiteX5" fmla="*/ 2632981 w 5087082"/>
              <a:gd name="connsiteY5" fmla="*/ 0 h 2739639"/>
              <a:gd name="connsiteX6" fmla="*/ 3229245 w 5087082"/>
              <a:gd name="connsiteY6" fmla="*/ 0 h 2739639"/>
              <a:gd name="connsiteX7" fmla="*/ 3867248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876690 h 2739639"/>
              <a:gd name="connsiteX11" fmla="*/ 5087082 w 5087082"/>
              <a:gd name="connsiteY11" fmla="*/ 1369820 h 2739639"/>
              <a:gd name="connsiteX12" fmla="*/ 5087082 w 5087082"/>
              <a:gd name="connsiteY12" fmla="*/ 1771629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4117679 w 5087082"/>
              <a:gd name="connsiteY15" fmla="*/ 2739639 h 2739639"/>
              <a:gd name="connsiteX16" fmla="*/ 3646630 w 5087082"/>
              <a:gd name="connsiteY16" fmla="*/ 2739639 h 2739639"/>
              <a:gd name="connsiteX17" fmla="*/ 3050366 w 5087082"/>
              <a:gd name="connsiteY17" fmla="*/ 2739639 h 2739639"/>
              <a:gd name="connsiteX18" fmla="*/ 2537578 w 5087082"/>
              <a:gd name="connsiteY18" fmla="*/ 2739639 h 2739639"/>
              <a:gd name="connsiteX19" fmla="*/ 2066530 w 5087082"/>
              <a:gd name="connsiteY19" fmla="*/ 2739639 h 2739639"/>
              <a:gd name="connsiteX20" fmla="*/ 1553742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388084 h 2739639"/>
              <a:gd name="connsiteX25" fmla="*/ 0 w 5087082"/>
              <a:gd name="connsiteY25" fmla="*/ 949746 h 2739639"/>
              <a:gd name="connsiteX26" fmla="*/ 0 w 5087082"/>
              <a:gd name="connsiteY26" fmla="*/ 456616 h 273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7082" h="2739639" fill="none" extrusionOk="0">
                <a:moveTo>
                  <a:pt x="0" y="456616"/>
                </a:moveTo>
                <a:cubicBezTo>
                  <a:pt x="-77884" y="243467"/>
                  <a:pt x="206051" y="16051"/>
                  <a:pt x="456616" y="0"/>
                </a:cubicBezTo>
                <a:cubicBezTo>
                  <a:pt x="578881" y="-45972"/>
                  <a:pt x="821664" y="-12105"/>
                  <a:pt x="1011142" y="0"/>
                </a:cubicBezTo>
                <a:cubicBezTo>
                  <a:pt x="1211240" y="-18846"/>
                  <a:pt x="1328486" y="38795"/>
                  <a:pt x="1565668" y="0"/>
                </a:cubicBezTo>
                <a:cubicBezTo>
                  <a:pt x="1833430" y="-10283"/>
                  <a:pt x="1907302" y="45638"/>
                  <a:pt x="2036716" y="0"/>
                </a:cubicBezTo>
                <a:cubicBezTo>
                  <a:pt x="2201888" y="-40971"/>
                  <a:pt x="2276055" y="51301"/>
                  <a:pt x="2507765" y="0"/>
                </a:cubicBezTo>
                <a:cubicBezTo>
                  <a:pt x="2758089" y="-62816"/>
                  <a:pt x="2813579" y="-3806"/>
                  <a:pt x="3062291" y="0"/>
                </a:cubicBezTo>
                <a:cubicBezTo>
                  <a:pt x="3282663" y="-31138"/>
                  <a:pt x="3547323" y="88592"/>
                  <a:pt x="3742032" y="0"/>
                </a:cubicBezTo>
                <a:cubicBezTo>
                  <a:pt x="3987197" y="-11986"/>
                  <a:pt x="4132087" y="24032"/>
                  <a:pt x="4630466" y="0"/>
                </a:cubicBezTo>
                <a:cubicBezTo>
                  <a:pt x="4900409" y="18532"/>
                  <a:pt x="5075232" y="246120"/>
                  <a:pt x="5087082" y="456616"/>
                </a:cubicBezTo>
                <a:cubicBezTo>
                  <a:pt x="5122481" y="623799"/>
                  <a:pt x="5052197" y="712970"/>
                  <a:pt x="5087082" y="913218"/>
                </a:cubicBezTo>
                <a:cubicBezTo>
                  <a:pt x="5125900" y="1115651"/>
                  <a:pt x="5030119" y="1168684"/>
                  <a:pt x="5087082" y="1351555"/>
                </a:cubicBezTo>
                <a:cubicBezTo>
                  <a:pt x="5151368" y="1529569"/>
                  <a:pt x="5038582" y="1604075"/>
                  <a:pt x="5087082" y="1789893"/>
                </a:cubicBezTo>
                <a:cubicBezTo>
                  <a:pt x="5131494" y="2017534"/>
                  <a:pt x="5007693" y="2143483"/>
                  <a:pt x="5087082" y="2283023"/>
                </a:cubicBezTo>
                <a:cubicBezTo>
                  <a:pt x="5103864" y="2583289"/>
                  <a:pt x="4847695" y="2731361"/>
                  <a:pt x="4630466" y="2739639"/>
                </a:cubicBezTo>
                <a:cubicBezTo>
                  <a:pt x="4381752" y="2752964"/>
                  <a:pt x="4260820" y="2706006"/>
                  <a:pt x="3992463" y="2739639"/>
                </a:cubicBezTo>
                <a:cubicBezTo>
                  <a:pt x="3700319" y="2766076"/>
                  <a:pt x="3725516" y="2710165"/>
                  <a:pt x="3521414" y="2739639"/>
                </a:cubicBezTo>
                <a:cubicBezTo>
                  <a:pt x="3309647" y="2747614"/>
                  <a:pt x="3202903" y="2739510"/>
                  <a:pt x="2883412" y="2739639"/>
                </a:cubicBezTo>
                <a:cubicBezTo>
                  <a:pt x="2560483" y="2735711"/>
                  <a:pt x="2526798" y="2692392"/>
                  <a:pt x="2328886" y="2739639"/>
                </a:cubicBezTo>
                <a:cubicBezTo>
                  <a:pt x="2150877" y="2737487"/>
                  <a:pt x="1929093" y="2729770"/>
                  <a:pt x="1690883" y="2739639"/>
                </a:cubicBezTo>
                <a:cubicBezTo>
                  <a:pt x="1421961" y="2752207"/>
                  <a:pt x="1307200" y="2682118"/>
                  <a:pt x="1052880" y="2739639"/>
                </a:cubicBezTo>
                <a:cubicBezTo>
                  <a:pt x="817650" y="2798924"/>
                  <a:pt x="750482" y="2702096"/>
                  <a:pt x="456616" y="2739639"/>
                </a:cubicBezTo>
                <a:cubicBezTo>
                  <a:pt x="150411" y="2743901"/>
                  <a:pt x="-78185" y="2509151"/>
                  <a:pt x="0" y="2283023"/>
                </a:cubicBezTo>
                <a:cubicBezTo>
                  <a:pt x="5289" y="2212183"/>
                  <a:pt x="41961" y="1985357"/>
                  <a:pt x="0" y="1862949"/>
                </a:cubicBezTo>
                <a:cubicBezTo>
                  <a:pt x="-16592" y="1726838"/>
                  <a:pt x="8605" y="1646054"/>
                  <a:pt x="0" y="1442876"/>
                </a:cubicBezTo>
                <a:cubicBezTo>
                  <a:pt x="-22955" y="1242848"/>
                  <a:pt x="49393" y="1163120"/>
                  <a:pt x="0" y="968010"/>
                </a:cubicBezTo>
                <a:cubicBezTo>
                  <a:pt x="-43101" y="797142"/>
                  <a:pt x="49426" y="693175"/>
                  <a:pt x="0" y="456616"/>
                </a:cubicBezTo>
                <a:close/>
              </a:path>
              <a:path w="5087082" h="2739639" stroke="0" extrusionOk="0">
                <a:moveTo>
                  <a:pt x="0" y="456616"/>
                </a:moveTo>
                <a:cubicBezTo>
                  <a:pt x="-2886" y="232805"/>
                  <a:pt x="250690" y="31964"/>
                  <a:pt x="456616" y="0"/>
                </a:cubicBezTo>
                <a:cubicBezTo>
                  <a:pt x="672667" y="-59967"/>
                  <a:pt x="823939" y="74999"/>
                  <a:pt x="1136357" y="0"/>
                </a:cubicBezTo>
                <a:cubicBezTo>
                  <a:pt x="1465211" y="-49717"/>
                  <a:pt x="1479448" y="18215"/>
                  <a:pt x="1607406" y="0"/>
                </a:cubicBezTo>
                <a:cubicBezTo>
                  <a:pt x="1788968" y="-35426"/>
                  <a:pt x="1982563" y="54341"/>
                  <a:pt x="2120193" y="0"/>
                </a:cubicBezTo>
                <a:cubicBezTo>
                  <a:pt x="2310102" y="-34173"/>
                  <a:pt x="2495227" y="33302"/>
                  <a:pt x="2632981" y="0"/>
                </a:cubicBezTo>
                <a:cubicBezTo>
                  <a:pt x="2763769" y="-82962"/>
                  <a:pt x="3091819" y="31113"/>
                  <a:pt x="3229245" y="0"/>
                </a:cubicBezTo>
                <a:cubicBezTo>
                  <a:pt x="3369847" y="-45515"/>
                  <a:pt x="3668074" y="67602"/>
                  <a:pt x="3867248" y="0"/>
                </a:cubicBezTo>
                <a:cubicBezTo>
                  <a:pt x="4122219" y="-125947"/>
                  <a:pt x="4334118" y="92404"/>
                  <a:pt x="4630466" y="0"/>
                </a:cubicBezTo>
                <a:cubicBezTo>
                  <a:pt x="4905216" y="19365"/>
                  <a:pt x="5089457" y="249248"/>
                  <a:pt x="5087082" y="456616"/>
                </a:cubicBezTo>
                <a:cubicBezTo>
                  <a:pt x="5103039" y="679677"/>
                  <a:pt x="5075542" y="785151"/>
                  <a:pt x="5087082" y="876690"/>
                </a:cubicBezTo>
                <a:cubicBezTo>
                  <a:pt x="5115812" y="1010644"/>
                  <a:pt x="5108457" y="1137586"/>
                  <a:pt x="5087082" y="1369820"/>
                </a:cubicBezTo>
                <a:cubicBezTo>
                  <a:pt x="5092176" y="1616772"/>
                  <a:pt x="5077001" y="1587929"/>
                  <a:pt x="5087082" y="1771629"/>
                </a:cubicBezTo>
                <a:cubicBezTo>
                  <a:pt x="5079343" y="1965904"/>
                  <a:pt x="5089552" y="2123260"/>
                  <a:pt x="5087082" y="2283023"/>
                </a:cubicBezTo>
                <a:cubicBezTo>
                  <a:pt x="5103433" y="2538360"/>
                  <a:pt x="4909173" y="2742076"/>
                  <a:pt x="4630466" y="2739639"/>
                </a:cubicBezTo>
                <a:cubicBezTo>
                  <a:pt x="4390356" y="2772967"/>
                  <a:pt x="4276896" y="2663720"/>
                  <a:pt x="4117679" y="2739639"/>
                </a:cubicBezTo>
                <a:cubicBezTo>
                  <a:pt x="4016959" y="2772376"/>
                  <a:pt x="3790835" y="2717242"/>
                  <a:pt x="3646630" y="2739639"/>
                </a:cubicBezTo>
                <a:cubicBezTo>
                  <a:pt x="3449669" y="2793373"/>
                  <a:pt x="3230108" y="2698637"/>
                  <a:pt x="3050366" y="2739639"/>
                </a:cubicBezTo>
                <a:cubicBezTo>
                  <a:pt x="2880796" y="2742468"/>
                  <a:pt x="2705730" y="2671441"/>
                  <a:pt x="2537578" y="2739639"/>
                </a:cubicBezTo>
                <a:cubicBezTo>
                  <a:pt x="2375156" y="2791769"/>
                  <a:pt x="2225731" y="2676641"/>
                  <a:pt x="2066530" y="2739639"/>
                </a:cubicBezTo>
                <a:cubicBezTo>
                  <a:pt x="1933014" y="2779055"/>
                  <a:pt x="1751088" y="2700350"/>
                  <a:pt x="1553742" y="2739639"/>
                </a:cubicBezTo>
                <a:cubicBezTo>
                  <a:pt x="1339705" y="2779587"/>
                  <a:pt x="722205" y="2711589"/>
                  <a:pt x="456616" y="2739639"/>
                </a:cubicBezTo>
                <a:cubicBezTo>
                  <a:pt x="223607" y="2756370"/>
                  <a:pt x="-22159" y="2501296"/>
                  <a:pt x="0" y="2283023"/>
                </a:cubicBezTo>
                <a:cubicBezTo>
                  <a:pt x="-35466" y="2205909"/>
                  <a:pt x="50518" y="1989567"/>
                  <a:pt x="0" y="1862949"/>
                </a:cubicBezTo>
                <a:cubicBezTo>
                  <a:pt x="-3058" y="1722565"/>
                  <a:pt x="60205" y="1612359"/>
                  <a:pt x="0" y="1388084"/>
                </a:cubicBezTo>
                <a:cubicBezTo>
                  <a:pt x="-9231" y="1171816"/>
                  <a:pt x="20277" y="1066126"/>
                  <a:pt x="0" y="949746"/>
                </a:cubicBezTo>
                <a:cubicBezTo>
                  <a:pt x="26201" y="847151"/>
                  <a:pt x="83187" y="597671"/>
                  <a:pt x="0" y="456616"/>
                </a:cubicBezTo>
                <a:close/>
              </a:path>
              <a:path w="5087082" h="2739639" fill="none" stroke="0" extrusionOk="0">
                <a:moveTo>
                  <a:pt x="0" y="456616"/>
                </a:moveTo>
                <a:cubicBezTo>
                  <a:pt x="-48814" y="247488"/>
                  <a:pt x="258060" y="39026"/>
                  <a:pt x="456616" y="0"/>
                </a:cubicBezTo>
                <a:cubicBezTo>
                  <a:pt x="643443" y="-1019"/>
                  <a:pt x="794682" y="11174"/>
                  <a:pt x="1011142" y="0"/>
                </a:cubicBezTo>
                <a:cubicBezTo>
                  <a:pt x="1211162" y="-8625"/>
                  <a:pt x="1292451" y="10531"/>
                  <a:pt x="1565668" y="0"/>
                </a:cubicBezTo>
                <a:cubicBezTo>
                  <a:pt x="1840067" y="-21569"/>
                  <a:pt x="1903087" y="28972"/>
                  <a:pt x="2036716" y="0"/>
                </a:cubicBezTo>
                <a:cubicBezTo>
                  <a:pt x="2192411" y="-62328"/>
                  <a:pt x="2298979" y="58696"/>
                  <a:pt x="2507765" y="0"/>
                </a:cubicBezTo>
                <a:cubicBezTo>
                  <a:pt x="2764221" y="-49949"/>
                  <a:pt x="2794116" y="12781"/>
                  <a:pt x="3062291" y="0"/>
                </a:cubicBezTo>
                <a:cubicBezTo>
                  <a:pt x="3334235" y="-50649"/>
                  <a:pt x="3524712" y="80830"/>
                  <a:pt x="3742032" y="0"/>
                </a:cubicBezTo>
                <a:cubicBezTo>
                  <a:pt x="3984294" y="-131089"/>
                  <a:pt x="4183321" y="29453"/>
                  <a:pt x="4630466" y="0"/>
                </a:cubicBezTo>
                <a:cubicBezTo>
                  <a:pt x="4958395" y="-38861"/>
                  <a:pt x="5106798" y="134323"/>
                  <a:pt x="5087082" y="456616"/>
                </a:cubicBezTo>
                <a:cubicBezTo>
                  <a:pt x="5151107" y="653170"/>
                  <a:pt x="5041451" y="714968"/>
                  <a:pt x="5087082" y="913218"/>
                </a:cubicBezTo>
                <a:cubicBezTo>
                  <a:pt x="5150177" y="1094162"/>
                  <a:pt x="5044674" y="1182694"/>
                  <a:pt x="5087082" y="1351555"/>
                </a:cubicBezTo>
                <a:cubicBezTo>
                  <a:pt x="5122204" y="1501246"/>
                  <a:pt x="5012080" y="1612363"/>
                  <a:pt x="5087082" y="1789893"/>
                </a:cubicBezTo>
                <a:cubicBezTo>
                  <a:pt x="5144456" y="1981100"/>
                  <a:pt x="5024776" y="2136168"/>
                  <a:pt x="5087082" y="2283023"/>
                </a:cubicBezTo>
                <a:cubicBezTo>
                  <a:pt x="5054572" y="2526070"/>
                  <a:pt x="4838148" y="2681554"/>
                  <a:pt x="4630466" y="2739639"/>
                </a:cubicBezTo>
                <a:cubicBezTo>
                  <a:pt x="4363397" y="2773325"/>
                  <a:pt x="4261268" y="2696938"/>
                  <a:pt x="3992463" y="2739639"/>
                </a:cubicBezTo>
                <a:cubicBezTo>
                  <a:pt x="3712653" y="2779493"/>
                  <a:pt x="3730412" y="2711974"/>
                  <a:pt x="3521414" y="2739639"/>
                </a:cubicBezTo>
                <a:cubicBezTo>
                  <a:pt x="3302893" y="2748702"/>
                  <a:pt x="3214585" y="2739232"/>
                  <a:pt x="2883412" y="2739639"/>
                </a:cubicBezTo>
                <a:cubicBezTo>
                  <a:pt x="2571352" y="2747330"/>
                  <a:pt x="2505237" y="2693718"/>
                  <a:pt x="2328886" y="2739639"/>
                </a:cubicBezTo>
                <a:cubicBezTo>
                  <a:pt x="2130306" y="2754231"/>
                  <a:pt x="1962358" y="2679372"/>
                  <a:pt x="1690883" y="2739639"/>
                </a:cubicBezTo>
                <a:cubicBezTo>
                  <a:pt x="1401200" y="2780556"/>
                  <a:pt x="1316077" y="2654526"/>
                  <a:pt x="1052880" y="2739639"/>
                </a:cubicBezTo>
                <a:cubicBezTo>
                  <a:pt x="777338" y="2787857"/>
                  <a:pt x="747385" y="2720723"/>
                  <a:pt x="456616" y="2739639"/>
                </a:cubicBezTo>
                <a:cubicBezTo>
                  <a:pt x="73863" y="2746459"/>
                  <a:pt x="-39498" y="2564210"/>
                  <a:pt x="0" y="2283023"/>
                </a:cubicBezTo>
                <a:cubicBezTo>
                  <a:pt x="-1816" y="2219511"/>
                  <a:pt x="21031" y="2007278"/>
                  <a:pt x="0" y="1862949"/>
                </a:cubicBezTo>
                <a:cubicBezTo>
                  <a:pt x="-2971" y="1726969"/>
                  <a:pt x="2313" y="1635288"/>
                  <a:pt x="0" y="1442876"/>
                </a:cubicBezTo>
                <a:cubicBezTo>
                  <a:pt x="-31291" y="1254423"/>
                  <a:pt x="46002" y="1140944"/>
                  <a:pt x="0" y="968010"/>
                </a:cubicBezTo>
                <a:cubicBezTo>
                  <a:pt x="-61580" y="794695"/>
                  <a:pt x="57093" y="685334"/>
                  <a:pt x="0" y="45661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66995049">
                  <a:custGeom>
                    <a:avLst/>
                    <a:gdLst>
                      <a:gd name="connsiteX0" fmla="*/ 0 w 5087082"/>
                      <a:gd name="connsiteY0" fmla="*/ 456616 h 2739639"/>
                      <a:gd name="connsiteX1" fmla="*/ 456616 w 5087082"/>
                      <a:gd name="connsiteY1" fmla="*/ 0 h 2739639"/>
                      <a:gd name="connsiteX2" fmla="*/ 1011142 w 5087082"/>
                      <a:gd name="connsiteY2" fmla="*/ 0 h 2739639"/>
                      <a:gd name="connsiteX3" fmla="*/ 1565668 w 5087082"/>
                      <a:gd name="connsiteY3" fmla="*/ 0 h 2739639"/>
                      <a:gd name="connsiteX4" fmla="*/ 2036716 w 5087082"/>
                      <a:gd name="connsiteY4" fmla="*/ 0 h 2739639"/>
                      <a:gd name="connsiteX5" fmla="*/ 2507765 w 5087082"/>
                      <a:gd name="connsiteY5" fmla="*/ 0 h 2739639"/>
                      <a:gd name="connsiteX6" fmla="*/ 3062291 w 5087082"/>
                      <a:gd name="connsiteY6" fmla="*/ 0 h 2739639"/>
                      <a:gd name="connsiteX7" fmla="*/ 3742032 w 5087082"/>
                      <a:gd name="connsiteY7" fmla="*/ 0 h 2739639"/>
                      <a:gd name="connsiteX8" fmla="*/ 4630466 w 5087082"/>
                      <a:gd name="connsiteY8" fmla="*/ 0 h 2739639"/>
                      <a:gd name="connsiteX9" fmla="*/ 5087082 w 5087082"/>
                      <a:gd name="connsiteY9" fmla="*/ 456616 h 2739639"/>
                      <a:gd name="connsiteX10" fmla="*/ 5087082 w 5087082"/>
                      <a:gd name="connsiteY10" fmla="*/ 913218 h 2739639"/>
                      <a:gd name="connsiteX11" fmla="*/ 5087082 w 5087082"/>
                      <a:gd name="connsiteY11" fmla="*/ 1351555 h 2739639"/>
                      <a:gd name="connsiteX12" fmla="*/ 5087082 w 5087082"/>
                      <a:gd name="connsiteY12" fmla="*/ 1789893 h 2739639"/>
                      <a:gd name="connsiteX13" fmla="*/ 5087082 w 5087082"/>
                      <a:gd name="connsiteY13" fmla="*/ 2283023 h 2739639"/>
                      <a:gd name="connsiteX14" fmla="*/ 4630466 w 5087082"/>
                      <a:gd name="connsiteY14" fmla="*/ 2739639 h 2739639"/>
                      <a:gd name="connsiteX15" fmla="*/ 3992463 w 5087082"/>
                      <a:gd name="connsiteY15" fmla="*/ 2739639 h 2739639"/>
                      <a:gd name="connsiteX16" fmla="*/ 3521414 w 5087082"/>
                      <a:gd name="connsiteY16" fmla="*/ 2739639 h 2739639"/>
                      <a:gd name="connsiteX17" fmla="*/ 2883412 w 5087082"/>
                      <a:gd name="connsiteY17" fmla="*/ 2739639 h 2739639"/>
                      <a:gd name="connsiteX18" fmla="*/ 2328886 w 5087082"/>
                      <a:gd name="connsiteY18" fmla="*/ 2739639 h 2739639"/>
                      <a:gd name="connsiteX19" fmla="*/ 1690883 w 5087082"/>
                      <a:gd name="connsiteY19" fmla="*/ 2739639 h 2739639"/>
                      <a:gd name="connsiteX20" fmla="*/ 1052880 w 5087082"/>
                      <a:gd name="connsiteY20" fmla="*/ 2739639 h 2739639"/>
                      <a:gd name="connsiteX21" fmla="*/ 456616 w 5087082"/>
                      <a:gd name="connsiteY21" fmla="*/ 2739639 h 2739639"/>
                      <a:gd name="connsiteX22" fmla="*/ 0 w 5087082"/>
                      <a:gd name="connsiteY22" fmla="*/ 2283023 h 2739639"/>
                      <a:gd name="connsiteX23" fmla="*/ 0 w 5087082"/>
                      <a:gd name="connsiteY23" fmla="*/ 1862949 h 2739639"/>
                      <a:gd name="connsiteX24" fmla="*/ 0 w 5087082"/>
                      <a:gd name="connsiteY24" fmla="*/ 1442876 h 2739639"/>
                      <a:gd name="connsiteX25" fmla="*/ 0 w 5087082"/>
                      <a:gd name="connsiteY25" fmla="*/ 968010 h 2739639"/>
                      <a:gd name="connsiteX26" fmla="*/ 0 w 5087082"/>
                      <a:gd name="connsiteY26" fmla="*/ 456616 h 27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087082" h="2739639" fill="none" extrusionOk="0">
                        <a:moveTo>
                          <a:pt x="0" y="456616"/>
                        </a:moveTo>
                        <a:cubicBezTo>
                          <a:pt x="-62709" y="227310"/>
                          <a:pt x="212705" y="2297"/>
                          <a:pt x="456616" y="0"/>
                        </a:cubicBezTo>
                        <a:cubicBezTo>
                          <a:pt x="613258" y="-2843"/>
                          <a:pt x="801289" y="17077"/>
                          <a:pt x="1011142" y="0"/>
                        </a:cubicBezTo>
                        <a:cubicBezTo>
                          <a:pt x="1220995" y="-17077"/>
                          <a:pt x="1319331" y="19159"/>
                          <a:pt x="1565668" y="0"/>
                        </a:cubicBezTo>
                        <a:cubicBezTo>
                          <a:pt x="1812005" y="-19159"/>
                          <a:pt x="1900889" y="46041"/>
                          <a:pt x="2036716" y="0"/>
                        </a:cubicBezTo>
                        <a:cubicBezTo>
                          <a:pt x="2172543" y="-46041"/>
                          <a:pt x="2276386" y="47601"/>
                          <a:pt x="2507765" y="0"/>
                        </a:cubicBezTo>
                        <a:cubicBezTo>
                          <a:pt x="2739144" y="-47601"/>
                          <a:pt x="2805570" y="4398"/>
                          <a:pt x="3062291" y="0"/>
                        </a:cubicBezTo>
                        <a:cubicBezTo>
                          <a:pt x="3319012" y="-4398"/>
                          <a:pt x="3512558" y="78936"/>
                          <a:pt x="3742032" y="0"/>
                        </a:cubicBezTo>
                        <a:cubicBezTo>
                          <a:pt x="3971506" y="-78936"/>
                          <a:pt x="4189924" y="61167"/>
                          <a:pt x="4630466" y="0"/>
                        </a:cubicBezTo>
                        <a:cubicBezTo>
                          <a:pt x="4886825" y="-27621"/>
                          <a:pt x="5083878" y="177617"/>
                          <a:pt x="5087082" y="456616"/>
                        </a:cubicBezTo>
                        <a:cubicBezTo>
                          <a:pt x="5131657" y="645341"/>
                          <a:pt x="5048116" y="718255"/>
                          <a:pt x="5087082" y="913218"/>
                        </a:cubicBezTo>
                        <a:cubicBezTo>
                          <a:pt x="5126048" y="1108181"/>
                          <a:pt x="5042989" y="1180242"/>
                          <a:pt x="5087082" y="1351555"/>
                        </a:cubicBezTo>
                        <a:cubicBezTo>
                          <a:pt x="5131175" y="1522868"/>
                          <a:pt x="5041396" y="1597326"/>
                          <a:pt x="5087082" y="1789893"/>
                        </a:cubicBezTo>
                        <a:cubicBezTo>
                          <a:pt x="5132768" y="1982460"/>
                          <a:pt x="5039153" y="2158738"/>
                          <a:pt x="5087082" y="2283023"/>
                        </a:cubicBezTo>
                        <a:cubicBezTo>
                          <a:pt x="5063383" y="2592192"/>
                          <a:pt x="4853974" y="2733016"/>
                          <a:pt x="4630466" y="2739639"/>
                        </a:cubicBezTo>
                        <a:cubicBezTo>
                          <a:pt x="4376823" y="2757286"/>
                          <a:pt x="4273322" y="2704660"/>
                          <a:pt x="3992463" y="2739639"/>
                        </a:cubicBezTo>
                        <a:cubicBezTo>
                          <a:pt x="3711604" y="2774618"/>
                          <a:pt x="3736486" y="2704817"/>
                          <a:pt x="3521414" y="2739639"/>
                        </a:cubicBezTo>
                        <a:cubicBezTo>
                          <a:pt x="3306342" y="2774461"/>
                          <a:pt x="3200771" y="2736679"/>
                          <a:pt x="2883412" y="2739639"/>
                        </a:cubicBezTo>
                        <a:cubicBezTo>
                          <a:pt x="2566053" y="2742599"/>
                          <a:pt x="2520168" y="2695085"/>
                          <a:pt x="2328886" y="2739639"/>
                        </a:cubicBezTo>
                        <a:cubicBezTo>
                          <a:pt x="2137604" y="2784193"/>
                          <a:pt x="1965200" y="2731172"/>
                          <a:pt x="1690883" y="2739639"/>
                        </a:cubicBezTo>
                        <a:cubicBezTo>
                          <a:pt x="1416566" y="2748106"/>
                          <a:pt x="1308477" y="2686307"/>
                          <a:pt x="1052880" y="2739639"/>
                        </a:cubicBezTo>
                        <a:cubicBezTo>
                          <a:pt x="797283" y="2792971"/>
                          <a:pt x="742918" y="2715289"/>
                          <a:pt x="456616" y="2739639"/>
                        </a:cubicBezTo>
                        <a:cubicBezTo>
                          <a:pt x="140252" y="2746547"/>
                          <a:pt x="-12579" y="2525684"/>
                          <a:pt x="0" y="2283023"/>
                        </a:cubicBezTo>
                        <a:cubicBezTo>
                          <a:pt x="-17091" y="2187252"/>
                          <a:pt x="26218" y="2005386"/>
                          <a:pt x="0" y="1862949"/>
                        </a:cubicBezTo>
                        <a:cubicBezTo>
                          <a:pt x="-26218" y="1720512"/>
                          <a:pt x="20894" y="1650909"/>
                          <a:pt x="0" y="1442876"/>
                        </a:cubicBezTo>
                        <a:cubicBezTo>
                          <a:pt x="-20894" y="1234843"/>
                          <a:pt x="47483" y="1154836"/>
                          <a:pt x="0" y="968010"/>
                        </a:cubicBezTo>
                        <a:cubicBezTo>
                          <a:pt x="-47483" y="781184"/>
                          <a:pt x="47805" y="680824"/>
                          <a:pt x="0" y="456616"/>
                        </a:cubicBezTo>
                        <a:close/>
                      </a:path>
                      <a:path w="5087082" h="2739639" stroke="0" extrusionOk="0">
                        <a:moveTo>
                          <a:pt x="0" y="456616"/>
                        </a:moveTo>
                        <a:cubicBezTo>
                          <a:pt x="13996" y="224758"/>
                          <a:pt x="214587" y="8222"/>
                          <a:pt x="456616" y="0"/>
                        </a:cubicBezTo>
                        <a:cubicBezTo>
                          <a:pt x="651101" y="-66082"/>
                          <a:pt x="805264" y="37871"/>
                          <a:pt x="1136357" y="0"/>
                        </a:cubicBezTo>
                        <a:cubicBezTo>
                          <a:pt x="1467450" y="-37871"/>
                          <a:pt x="1474098" y="22857"/>
                          <a:pt x="1607406" y="0"/>
                        </a:cubicBezTo>
                        <a:cubicBezTo>
                          <a:pt x="1740714" y="-22857"/>
                          <a:pt x="1953928" y="16736"/>
                          <a:pt x="2120193" y="0"/>
                        </a:cubicBezTo>
                        <a:cubicBezTo>
                          <a:pt x="2286458" y="-16736"/>
                          <a:pt x="2472296" y="58646"/>
                          <a:pt x="2632981" y="0"/>
                        </a:cubicBezTo>
                        <a:cubicBezTo>
                          <a:pt x="2793666" y="-58646"/>
                          <a:pt x="3098950" y="44468"/>
                          <a:pt x="3229245" y="0"/>
                        </a:cubicBezTo>
                        <a:cubicBezTo>
                          <a:pt x="3359540" y="-44468"/>
                          <a:pt x="3624165" y="50817"/>
                          <a:pt x="3867248" y="0"/>
                        </a:cubicBezTo>
                        <a:cubicBezTo>
                          <a:pt x="4110331" y="-50817"/>
                          <a:pt x="4330310" y="79975"/>
                          <a:pt x="4630466" y="0"/>
                        </a:cubicBezTo>
                        <a:cubicBezTo>
                          <a:pt x="4884345" y="15425"/>
                          <a:pt x="5126556" y="204702"/>
                          <a:pt x="5087082" y="456616"/>
                        </a:cubicBezTo>
                        <a:cubicBezTo>
                          <a:pt x="5089131" y="651692"/>
                          <a:pt x="5047438" y="764392"/>
                          <a:pt x="5087082" y="876690"/>
                        </a:cubicBezTo>
                        <a:cubicBezTo>
                          <a:pt x="5126726" y="988988"/>
                          <a:pt x="5081050" y="1123905"/>
                          <a:pt x="5087082" y="1369820"/>
                        </a:cubicBezTo>
                        <a:cubicBezTo>
                          <a:pt x="5093114" y="1615735"/>
                          <a:pt x="5077228" y="1588701"/>
                          <a:pt x="5087082" y="1771629"/>
                        </a:cubicBezTo>
                        <a:cubicBezTo>
                          <a:pt x="5096936" y="1954557"/>
                          <a:pt x="5075431" y="2150305"/>
                          <a:pt x="5087082" y="2283023"/>
                        </a:cubicBezTo>
                        <a:cubicBezTo>
                          <a:pt x="5104350" y="2568243"/>
                          <a:pt x="4856894" y="2744944"/>
                          <a:pt x="4630466" y="2739639"/>
                        </a:cubicBezTo>
                        <a:cubicBezTo>
                          <a:pt x="4397585" y="2751490"/>
                          <a:pt x="4258200" y="2698564"/>
                          <a:pt x="4117679" y="2739639"/>
                        </a:cubicBezTo>
                        <a:cubicBezTo>
                          <a:pt x="3977158" y="2780714"/>
                          <a:pt x="3800696" y="2697354"/>
                          <a:pt x="3646630" y="2739639"/>
                        </a:cubicBezTo>
                        <a:cubicBezTo>
                          <a:pt x="3492564" y="2781924"/>
                          <a:pt x="3247948" y="2715724"/>
                          <a:pt x="3050366" y="2739639"/>
                        </a:cubicBezTo>
                        <a:cubicBezTo>
                          <a:pt x="2852784" y="2763554"/>
                          <a:pt x="2711039" y="2681198"/>
                          <a:pt x="2537578" y="2739639"/>
                        </a:cubicBezTo>
                        <a:cubicBezTo>
                          <a:pt x="2364117" y="2798080"/>
                          <a:pt x="2243421" y="2696635"/>
                          <a:pt x="2066530" y="2739639"/>
                        </a:cubicBezTo>
                        <a:cubicBezTo>
                          <a:pt x="1889639" y="2782643"/>
                          <a:pt x="1754249" y="2693861"/>
                          <a:pt x="1553742" y="2739639"/>
                        </a:cubicBezTo>
                        <a:cubicBezTo>
                          <a:pt x="1353235" y="2785417"/>
                          <a:pt x="699117" y="2728329"/>
                          <a:pt x="456616" y="2739639"/>
                        </a:cubicBezTo>
                        <a:cubicBezTo>
                          <a:pt x="198523" y="2715370"/>
                          <a:pt x="-3550" y="2470511"/>
                          <a:pt x="0" y="2283023"/>
                        </a:cubicBezTo>
                        <a:cubicBezTo>
                          <a:pt x="-41779" y="2190192"/>
                          <a:pt x="25599" y="1992085"/>
                          <a:pt x="0" y="1862949"/>
                        </a:cubicBezTo>
                        <a:cubicBezTo>
                          <a:pt x="-25599" y="1733813"/>
                          <a:pt x="24177" y="1585547"/>
                          <a:pt x="0" y="1388084"/>
                        </a:cubicBezTo>
                        <a:cubicBezTo>
                          <a:pt x="-24177" y="1190621"/>
                          <a:pt x="6879" y="1068059"/>
                          <a:pt x="0" y="949746"/>
                        </a:cubicBezTo>
                        <a:cubicBezTo>
                          <a:pt x="-6879" y="831433"/>
                          <a:pt x="53396" y="610640"/>
                          <a:pt x="0" y="45661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EC907E3B-43AB-483E-A6AB-C0BB6C4C3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0" y="0"/>
            <a:ext cx="12188952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C0831C-7C8E-F225-6CE8-E3492500BF19}"/>
              </a:ext>
            </a:extLst>
          </p:cNvPr>
          <p:cNvSpPr/>
          <p:nvPr/>
        </p:nvSpPr>
        <p:spPr>
          <a:xfrm>
            <a:off x="951979" y="1235241"/>
            <a:ext cx="9507474" cy="4363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13AF6C-AD2C-4224-92C3-78BC8894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18" y="606149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FEBCF-03B0-A807-DFCD-A457D459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27" y="2609737"/>
            <a:ext cx="9492295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F9F4F-83F2-0A4C-B456-576D157AE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644" y="1189405"/>
            <a:ext cx="568806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579D9-93CE-4565-AF74-210A7D9F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56" r="98438">
                        <a14:foregroundMark x1="10625" y1="24219" x2="7031" y2="30312"/>
                        <a14:foregroundMark x1="7500" y1="32656" x2="6563" y2="43438"/>
                        <a14:foregroundMark x1="6563" y1="43438" x2="6719" y2="43594"/>
                        <a14:foregroundMark x1="9063" y1="40469" x2="9063" y2="47344"/>
                        <a14:foregroundMark x1="90938" y1="27031" x2="90938" y2="38125"/>
                        <a14:foregroundMark x1="92500" y1="30781" x2="93750" y2="37656"/>
                        <a14:foregroundMark x1="98125" y1="40156" x2="98125" y2="40156"/>
                        <a14:foregroundMark x1="98438" y1="45938" x2="98438" y2="45938"/>
                        <a14:foregroundMark x1="9531" y1="19531" x2="9531" y2="19531"/>
                        <a14:foregroundMark x1="2656" y1="38125" x2="2656" y2="38125"/>
                        <a14:foregroundMark x1="3125" y1="33125" x2="3125" y2="33125"/>
                        <a14:foregroundMark x1="2813" y1="32813" x2="2813" y2="32813"/>
                        <a14:foregroundMark x1="2500" y1="34688" x2="2500" y2="34688"/>
                        <a14:foregroundMark x1="2500" y1="48750" x2="2500" y2="48750"/>
                      </a14:backgroundRemoval>
                    </a14:imgEffect>
                  </a14:imgLayer>
                </a14:imgProps>
              </a:ext>
            </a:extLst>
          </a:blip>
          <a:srcRect l="-124" t="10983" r="124"/>
          <a:stretch/>
        </p:blipFill>
        <p:spPr>
          <a:xfrm>
            <a:off x="1346790" y="515579"/>
            <a:ext cx="9498419" cy="8455202"/>
          </a:xfrm>
          <a:prstGeom prst="rect">
            <a:avLst/>
          </a:prstGeom>
        </p:spPr>
      </p:pic>
      <p:pic>
        <p:nvPicPr>
          <p:cNvPr id="19" name="Picture 18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2E75384B-6DB0-44CB-82CC-1874EF327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2E9AAA-C926-C3B0-4EED-4F2C25AC6651}"/>
              </a:ext>
            </a:extLst>
          </p:cNvPr>
          <p:cNvSpPr/>
          <p:nvPr/>
        </p:nvSpPr>
        <p:spPr>
          <a:xfrm>
            <a:off x="1104901" y="2165684"/>
            <a:ext cx="10086974" cy="2072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AB0C9-18BA-3012-216A-62A047CE9066}"/>
              </a:ext>
            </a:extLst>
          </p:cNvPr>
          <p:cNvSpPr txBox="1"/>
          <p:nvPr/>
        </p:nvSpPr>
        <p:spPr>
          <a:xfrm>
            <a:off x="1504950" y="2495550"/>
            <a:ext cx="9334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E1D0D-209B-4020-AC84-3793AB068F79}"/>
              </a:ext>
            </a:extLst>
          </p:cNvPr>
          <p:cNvSpPr txBox="1"/>
          <p:nvPr/>
        </p:nvSpPr>
        <p:spPr>
          <a:xfrm>
            <a:off x="1240150" y="381129"/>
            <a:ext cx="944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2105025" y="1606621"/>
            <a:ext cx="7318030" cy="1498529"/>
          </a:xfrm>
          <a:prstGeom prst="wedgeRoundRectCallout">
            <a:avLst>
              <a:gd name="adj1" fmla="val 56387"/>
              <a:gd name="adj2" fmla="val 39027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59144" y="2895355"/>
            <a:ext cx="3164194" cy="359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17319-2D35-558F-B3AB-87E98433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81413"/>
            <a:ext cx="4139822" cy="216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A19FF-ED2B-8808-9BF5-895855E1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4" y="3714675"/>
            <a:ext cx="4067175" cy="21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885825" y="711271"/>
            <a:ext cx="8858250" cy="1098479"/>
          </a:xfrm>
          <a:prstGeom prst="wedgeRoundRectCallout">
            <a:avLst>
              <a:gd name="adj1" fmla="val 56387"/>
              <a:gd name="adj2" fmla="val 56369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16294" y="1895230"/>
            <a:ext cx="3164194" cy="359117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FE576-0146-A774-9D95-C14A6B9D1D0D}"/>
              </a:ext>
            </a:extLst>
          </p:cNvPr>
          <p:cNvSpPr/>
          <p:nvPr/>
        </p:nvSpPr>
        <p:spPr>
          <a:xfrm>
            <a:off x="609599" y="2171700"/>
            <a:ext cx="8239125" cy="866775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5C483C-B853-CEA6-869A-D90C21C965BF}"/>
              </a:ext>
            </a:extLst>
          </p:cNvPr>
          <p:cNvSpPr/>
          <p:nvPr/>
        </p:nvSpPr>
        <p:spPr>
          <a:xfrm>
            <a:off x="666749" y="3381375"/>
            <a:ext cx="8239125" cy="12763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E13AC1-EF4A-DC93-3302-85BE625B9080}"/>
              </a:ext>
            </a:extLst>
          </p:cNvPr>
          <p:cNvSpPr/>
          <p:nvPr/>
        </p:nvSpPr>
        <p:spPr>
          <a:xfrm>
            <a:off x="657224" y="4895850"/>
            <a:ext cx="8239125" cy="11620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7" descr="A picture containing queen, clipart, vector graphics&#10;&#10;Description automatically generated">
            <a:extLst>
              <a:ext uri="{FF2B5EF4-FFF2-40B4-BE49-F238E27FC236}">
                <a16:creationId xmlns:a16="http://schemas.microsoft.com/office/drawing/2014/main" id="{A6C66FEE-BAA0-C873-B9B7-DB42A7EF4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2" b="45958" l="3072" r="27648">
                        <a14:foregroundMark x1="13123" y1="12369" x2="16977" y2="21706"/>
                        <a14:foregroundMark x1="14605" y1="14390" x2="15953" y2="18957"/>
                        <a14:foregroundMark x1="17219" y1="15764" x2="19025" y2="19644"/>
                        <a14:foregroundMark x1="19240" y1="16936" x2="19240" y2="16936"/>
                        <a14:foregroundMark x1="19806" y1="10994" x2="20264" y2="18795"/>
                        <a14:foregroundMark x1="20264" y1="14713" x2="19348" y2="18108"/>
                        <a14:foregroundMark x1="18782" y1="25424" x2="17893" y2="27648"/>
                        <a14:foregroundMark x1="18566" y1="43937" x2="18566" y2="45958"/>
                        <a14:foregroundMark x1="13824" y1="10307" x2="14147" y2="10307"/>
                        <a14:foregroundMark x1="17893" y1="4042" x2="16761" y2="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52" b="50772"/>
          <a:stretch/>
        </p:blipFill>
        <p:spPr>
          <a:xfrm flipH="1">
            <a:off x="462664" y="2870635"/>
            <a:ext cx="3169623" cy="33833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146846-6903-858C-48D9-BC3341184C03}"/>
              </a:ext>
            </a:extLst>
          </p:cNvPr>
          <p:cNvGrpSpPr/>
          <p:nvPr/>
        </p:nvGrpSpPr>
        <p:grpSpPr>
          <a:xfrm>
            <a:off x="2920754" y="1756724"/>
            <a:ext cx="8204445" cy="2243776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F7589-6F88-3D3C-330F-1D7D6548DA20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6E0915-B1E0-4358-250B-051A46248E70}"/>
                </a:ext>
              </a:extLst>
            </p:cNvPr>
            <p:cNvSpPr txBox="1"/>
            <p:nvPr/>
          </p:nvSpPr>
          <p:spPr>
            <a:xfrm>
              <a:off x="1735090" y="2272960"/>
              <a:ext cx="3812813" cy="332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D6DA03-EEB7-28E7-F31F-49755CBD6913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3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321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Meiryo</vt:lpstr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2024-01-11T11:19:48Z</dcterms:created>
  <dcterms:modified xsi:type="dcterms:W3CDTF">2024-05-05T13:22:08Z</dcterms:modified>
</cp:coreProperties>
</file>